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4" r:id="rId2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Wininger" initials="C" lastIdx="20" clrIdx="0">
    <p:extLst/>
  </p:cmAuthor>
  <p:cmAuthor id="2" name="Ashley Pinedo" initials="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696767"/>
    <a:srgbClr val="56565A"/>
    <a:srgbClr val="797979"/>
    <a:srgbClr val="A8A8A8"/>
    <a:srgbClr val="727272"/>
    <a:srgbClr val="ED5340"/>
    <a:srgbClr val="767171"/>
    <a:srgbClr val="A2A1A1"/>
    <a:srgbClr val="2A5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8" autoAdjust="0"/>
    <p:restoredTop sz="94152" autoAdjust="0"/>
  </p:normalViewPr>
  <p:slideViewPr>
    <p:cSldViewPr snapToGrid="0">
      <p:cViewPr varScale="1">
        <p:scale>
          <a:sx n="73" d="100"/>
          <a:sy n="73" d="100"/>
        </p:scale>
        <p:origin x="1216" y="192"/>
      </p:cViewPr>
      <p:guideLst>
        <p:guide orient="horz" pos="3168"/>
        <p:guide pos="2448"/>
      </p:guideLst>
    </p:cSldViewPr>
  </p:slideViewPr>
  <p:notesTextViewPr>
    <p:cViewPr>
      <p:scale>
        <a:sx n="3" d="2"/>
        <a:sy n="3" d="2"/>
      </p:scale>
      <p:origin x="0" y="-552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F374-56E1-1A40-B203-9D5DCA20CF18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E2CC-797B-9F4A-870B-B7B0B57B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2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2E2CC-797B-9F4A-870B-B7B0B57B88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724ED-D693-4193-AF60-0C48853A3FF0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B0C-ABA4-48D5-B01A-F1593DDB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7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ynna Quillin.OFA.Resu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4"/>
          <a:stretch/>
        </p:blipFill>
        <p:spPr>
          <a:xfrm>
            <a:off x="0" y="0"/>
            <a:ext cx="7772400" cy="838931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04608" y="169603"/>
            <a:ext cx="43815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Lesley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Field Organizer Candidate</a:t>
            </a:r>
          </a:p>
        </p:txBody>
      </p:sp>
      <p:pic>
        <p:nvPicPr>
          <p:cNvPr id="5" name="Picture 4" descr="Brynna Quillin.OFA.Resu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7"/>
          <a:stretch/>
        </p:blipFill>
        <p:spPr>
          <a:xfrm>
            <a:off x="0" y="2367280"/>
            <a:ext cx="7772400" cy="6938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8701" y="2373864"/>
            <a:ext cx="2022167" cy="13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0000"/>
                </a:solidFill>
                <a:latin typeface="Times New Roman"/>
                <a:cs typeface="Times New Roman"/>
              </a:rPr>
              <a:t>January 2014 – November 2014</a:t>
            </a: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6809B93D-DB8F-E442-989E-3DB7CBEA6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21" y="9355088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63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adamironalcantara</dc:creator>
  <cp:keywords/>
  <dc:description/>
  <cp:lastModifiedBy>aconavay@ofa.us</cp:lastModifiedBy>
  <cp:revision>165</cp:revision>
  <cp:lastPrinted>2015-04-25T22:17:33Z</cp:lastPrinted>
  <dcterms:created xsi:type="dcterms:W3CDTF">2015-04-13T19:53:29Z</dcterms:created>
  <dcterms:modified xsi:type="dcterms:W3CDTF">2019-03-03T02:36:55Z</dcterms:modified>
  <cp:category/>
</cp:coreProperties>
</file>