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573" r:id="rId2"/>
    <p:sldId id="1637" r:id="rId3"/>
    <p:sldId id="1636" r:id="rId4"/>
    <p:sldId id="1656" r:id="rId5"/>
    <p:sldId id="1639" r:id="rId6"/>
    <p:sldId id="1638" r:id="rId7"/>
    <p:sldId id="1640" r:id="rId8"/>
    <p:sldId id="1641" r:id="rId9"/>
    <p:sldId id="1642" r:id="rId10"/>
    <p:sldId id="1643" r:id="rId11"/>
    <p:sldId id="1644" r:id="rId12"/>
    <p:sldId id="1645" r:id="rId13"/>
    <p:sldId id="1652" r:id="rId14"/>
    <p:sldId id="1654" r:id="rId15"/>
    <p:sldId id="1653" r:id="rId16"/>
    <p:sldId id="1646" r:id="rId17"/>
    <p:sldId id="1655" r:id="rId18"/>
    <p:sldId id="1651" r:id="rId19"/>
  </p:sldIdLst>
  <p:sldSz cx="9144000" cy="6858000" type="screen4x3"/>
  <p:notesSz cx="9220200" cy="69469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319">
          <p15:clr>
            <a:srgbClr val="A4A3A4"/>
          </p15:clr>
        </p15:guide>
        <p15:guide id="2" pos="2831">
          <p15:clr>
            <a:srgbClr val="A4A3A4"/>
          </p15:clr>
        </p15:guide>
      </p15:sldGuideLst>
    </p:ext>
    <p:ext uri="{2D200454-40CA-4A62-9FC3-DE9A4176ACB9}">
      <p15:notesGuideLst xmlns:p15="http://schemas.microsoft.com/office/powerpoint/2012/main">
        <p15:guide id="1" orient="horz" pos="2188">
          <p15:clr>
            <a:srgbClr val="A4A3A4"/>
          </p15:clr>
        </p15:guide>
        <p15:guide id="2" pos="290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shley Pinedo" initials="AP" lastIdx="84" clrIdx="0"/>
  <p:cmAuthor id="1" name="Henry Webster-Mellon" initials="" lastIdx="2" clrIdx="1"/>
  <p:cmAuthor id="2" name="Brad A Schenck" initials="BAS" lastIdx="1" clrIdx="2"/>
  <p:cmAuthor id="3" name="Victoria Zyp" initials=""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46A"/>
    <a:srgbClr val="006699"/>
    <a:srgbClr val="C2DBE8"/>
    <a:srgbClr val="C41230"/>
    <a:srgbClr val="9DCF32"/>
    <a:srgbClr val="7CA1CE"/>
    <a:srgbClr val="D17F7D"/>
    <a:srgbClr val="990099"/>
    <a:srgbClr val="CD6FF7"/>
    <a:srgbClr val="A18CB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269" autoAdjust="0"/>
    <p:restoredTop sz="82870" autoAdjust="0"/>
  </p:normalViewPr>
  <p:slideViewPr>
    <p:cSldViewPr>
      <p:cViewPr varScale="1">
        <p:scale>
          <a:sx n="87" d="100"/>
          <a:sy n="87" d="100"/>
        </p:scale>
        <p:origin x="736" y="192"/>
      </p:cViewPr>
      <p:guideLst>
        <p:guide orient="horz" pos="4319"/>
        <p:guide pos="2831"/>
      </p:guideLst>
    </p:cSldViewPr>
  </p:slideViewPr>
  <p:notesTextViewPr>
    <p:cViewPr>
      <p:scale>
        <a:sx n="100" d="100"/>
        <a:sy n="100" d="100"/>
      </p:scale>
      <p:origin x="0" y="0"/>
    </p:cViewPr>
  </p:notesTextViewPr>
  <p:sorterViewPr>
    <p:cViewPr>
      <p:scale>
        <a:sx n="59" d="100"/>
        <a:sy n="59" d="100"/>
      </p:scale>
      <p:origin x="0" y="0"/>
    </p:cViewPr>
  </p:sorterViewPr>
  <p:notesViewPr>
    <p:cSldViewPr>
      <p:cViewPr>
        <p:scale>
          <a:sx n="70" d="100"/>
          <a:sy n="70" d="100"/>
        </p:scale>
        <p:origin x="-3024" y="-848"/>
      </p:cViewPr>
      <p:guideLst>
        <p:guide orient="horz" pos="2188"/>
        <p:guide pos="29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E9CD901-C819-304D-9698-6D6B8C81CF5E}" type="doc">
      <dgm:prSet loTypeId="urn:microsoft.com/office/officeart/2005/8/layout/radial1" loCatId="" qsTypeId="urn:microsoft.com/office/officeart/2005/8/quickstyle/simple4" qsCatId="simple" csTypeId="urn:microsoft.com/office/officeart/2005/8/colors/accent1_2" csCatId="accent1" phldr="1"/>
      <dgm:spPr/>
      <dgm:t>
        <a:bodyPr/>
        <a:lstStyle/>
        <a:p>
          <a:endParaRPr lang="en-US"/>
        </a:p>
      </dgm:t>
    </dgm:pt>
    <dgm:pt modelId="{B94B95B6-9BF8-4E42-9A77-B5E15D6EC576}">
      <dgm:prSet phldrT="[Text]" custT="1"/>
      <dgm:spPr>
        <a:solidFill>
          <a:schemeClr val="accent1"/>
        </a:solidFill>
        <a:effectLst/>
      </dgm:spPr>
      <dgm:t>
        <a:bodyPr/>
        <a:lstStyle/>
        <a:p>
          <a:r>
            <a:rPr lang="en-US" sz="1200" dirty="0"/>
            <a:t>Chapter Lead</a:t>
          </a:r>
        </a:p>
      </dgm:t>
    </dgm:pt>
    <dgm:pt modelId="{75E5174B-7235-D44D-B7BA-750E85A08815}" type="parTrans" cxnId="{847E6557-AC48-A240-A8C4-DE7F02CA8A67}">
      <dgm:prSet/>
      <dgm:spPr/>
      <dgm:t>
        <a:bodyPr/>
        <a:lstStyle/>
        <a:p>
          <a:endParaRPr lang="en-US" sz="1200"/>
        </a:p>
      </dgm:t>
    </dgm:pt>
    <dgm:pt modelId="{2C172967-6B76-CB4D-ACD1-4EFD4F415AE5}" type="sibTrans" cxnId="{847E6557-AC48-A240-A8C4-DE7F02CA8A67}">
      <dgm:prSet/>
      <dgm:spPr/>
      <dgm:t>
        <a:bodyPr/>
        <a:lstStyle/>
        <a:p>
          <a:endParaRPr lang="en-US" sz="1200"/>
        </a:p>
      </dgm:t>
    </dgm:pt>
    <dgm:pt modelId="{9B0C7D32-2722-B44B-8704-3BA80B350973}">
      <dgm:prSet phldrT="[Text]" custT="1"/>
      <dgm:spPr>
        <a:solidFill>
          <a:srgbClr val="4F81BD"/>
        </a:solidFill>
        <a:effectLst/>
      </dgm:spPr>
      <dgm:t>
        <a:bodyPr/>
        <a:lstStyle/>
        <a:p>
          <a:r>
            <a:rPr lang="en-US" sz="1200" dirty="0"/>
            <a:t>Press Lead</a:t>
          </a:r>
        </a:p>
      </dgm:t>
    </dgm:pt>
    <dgm:pt modelId="{3930E6EF-2DF9-2E43-A2D1-DE70819BA7C6}" type="parTrans" cxnId="{7B75911D-E19E-4F44-9297-C17EC8F9902A}">
      <dgm:prSet custT="1"/>
      <dgm:spPr>
        <a:solidFill>
          <a:schemeClr val="accent1"/>
        </a:solidFill>
        <a:effectLst/>
      </dgm:spPr>
      <dgm:t>
        <a:bodyPr/>
        <a:lstStyle/>
        <a:p>
          <a:endParaRPr lang="en-US" sz="1200"/>
        </a:p>
      </dgm:t>
    </dgm:pt>
    <dgm:pt modelId="{357FA23D-4D1F-C84A-8DCC-03E81625150F}" type="sibTrans" cxnId="{7B75911D-E19E-4F44-9297-C17EC8F9902A}">
      <dgm:prSet/>
      <dgm:spPr/>
      <dgm:t>
        <a:bodyPr/>
        <a:lstStyle/>
        <a:p>
          <a:endParaRPr lang="en-US" sz="1200"/>
        </a:p>
      </dgm:t>
    </dgm:pt>
    <dgm:pt modelId="{3320E56D-69F1-B840-A9CD-4C24AC3A01F4}">
      <dgm:prSet phldrT="[Text]" custT="1"/>
      <dgm:spPr>
        <a:solidFill>
          <a:schemeClr val="accent1"/>
        </a:solidFill>
        <a:effectLst/>
      </dgm:spPr>
      <dgm:t>
        <a:bodyPr/>
        <a:lstStyle/>
        <a:p>
          <a:r>
            <a:rPr lang="en-US" sz="1200" dirty="0"/>
            <a:t>Digital Lead</a:t>
          </a:r>
        </a:p>
      </dgm:t>
    </dgm:pt>
    <dgm:pt modelId="{E26B0786-E5E9-1847-A9AD-CF20FAFDF469}" type="parTrans" cxnId="{FCA5F069-5456-2449-935A-013CB3918D4F}">
      <dgm:prSet custT="1"/>
      <dgm:spPr>
        <a:solidFill>
          <a:schemeClr val="accent1"/>
        </a:solidFill>
        <a:effectLst/>
      </dgm:spPr>
      <dgm:t>
        <a:bodyPr/>
        <a:lstStyle/>
        <a:p>
          <a:endParaRPr lang="en-US" sz="1200"/>
        </a:p>
      </dgm:t>
    </dgm:pt>
    <dgm:pt modelId="{F8FD5D01-4749-1A4F-87D6-AF0127638FD1}" type="sibTrans" cxnId="{FCA5F069-5456-2449-935A-013CB3918D4F}">
      <dgm:prSet/>
      <dgm:spPr/>
      <dgm:t>
        <a:bodyPr/>
        <a:lstStyle/>
        <a:p>
          <a:endParaRPr lang="en-US" sz="1200"/>
        </a:p>
      </dgm:t>
    </dgm:pt>
    <dgm:pt modelId="{2C5920EA-9EAF-A040-9616-C721D5E04450}">
      <dgm:prSet phldrT="[Text]" custT="1"/>
      <dgm:spPr>
        <a:solidFill>
          <a:schemeClr val="accent1"/>
        </a:solidFill>
        <a:effectLst/>
      </dgm:spPr>
      <dgm:t>
        <a:bodyPr/>
        <a:lstStyle/>
        <a:p>
          <a:r>
            <a:rPr lang="en-US" sz="1200" dirty="0"/>
            <a:t>Training Lead</a:t>
          </a:r>
        </a:p>
      </dgm:t>
    </dgm:pt>
    <dgm:pt modelId="{DBEE9D88-4A09-3B43-873A-55CE31FD1DBC}" type="parTrans" cxnId="{B57A618D-35BB-774D-915C-FF7110377DED}">
      <dgm:prSet custT="1"/>
      <dgm:spPr>
        <a:solidFill>
          <a:schemeClr val="accent1"/>
        </a:solidFill>
        <a:effectLst/>
      </dgm:spPr>
      <dgm:t>
        <a:bodyPr/>
        <a:lstStyle/>
        <a:p>
          <a:endParaRPr lang="en-US" sz="1200"/>
        </a:p>
      </dgm:t>
    </dgm:pt>
    <dgm:pt modelId="{A571CA24-0948-5F46-B673-484790A26816}" type="sibTrans" cxnId="{B57A618D-35BB-774D-915C-FF7110377DED}">
      <dgm:prSet/>
      <dgm:spPr/>
      <dgm:t>
        <a:bodyPr/>
        <a:lstStyle/>
        <a:p>
          <a:endParaRPr lang="en-US" sz="1200"/>
        </a:p>
      </dgm:t>
    </dgm:pt>
    <dgm:pt modelId="{20526C9E-14F5-C749-B6A1-AC0403D92EDB}">
      <dgm:prSet phldrT="[Text]" custT="1"/>
      <dgm:spPr>
        <a:solidFill>
          <a:schemeClr val="accent3">
            <a:lumMod val="75000"/>
          </a:schemeClr>
        </a:solidFill>
        <a:effectLst/>
      </dgm:spPr>
      <dgm:t>
        <a:bodyPr/>
        <a:lstStyle/>
        <a:p>
          <a:r>
            <a:rPr lang="en-US" sz="1200" dirty="0"/>
            <a:t>NTL</a:t>
          </a:r>
        </a:p>
      </dgm:t>
    </dgm:pt>
    <dgm:pt modelId="{49D974E7-AD39-5246-819F-019186541BE0}" type="parTrans" cxnId="{A5D8EC20-03B4-4642-9E7D-41FBA5E0E775}">
      <dgm:prSet custT="1"/>
      <dgm:spPr>
        <a:solidFill>
          <a:schemeClr val="accent1"/>
        </a:solidFill>
        <a:effectLst/>
      </dgm:spPr>
      <dgm:t>
        <a:bodyPr/>
        <a:lstStyle/>
        <a:p>
          <a:endParaRPr lang="en-US" sz="1200"/>
        </a:p>
      </dgm:t>
    </dgm:pt>
    <dgm:pt modelId="{375F98A3-770E-4948-966B-D52EE19E0CAF}" type="sibTrans" cxnId="{A5D8EC20-03B4-4642-9E7D-41FBA5E0E775}">
      <dgm:prSet/>
      <dgm:spPr/>
      <dgm:t>
        <a:bodyPr/>
        <a:lstStyle/>
        <a:p>
          <a:endParaRPr lang="en-US" sz="1200"/>
        </a:p>
      </dgm:t>
    </dgm:pt>
    <dgm:pt modelId="{CD5920D6-9B55-904E-B0FE-E196CEEACADE}">
      <dgm:prSet phldrT="[Text]" custT="1"/>
      <dgm:spPr>
        <a:solidFill>
          <a:schemeClr val="accent3">
            <a:lumMod val="75000"/>
          </a:schemeClr>
        </a:solidFill>
        <a:effectLst/>
      </dgm:spPr>
      <dgm:t>
        <a:bodyPr/>
        <a:lstStyle/>
        <a:p>
          <a:r>
            <a:rPr lang="en-US" sz="1200" dirty="0"/>
            <a:t>NTL</a:t>
          </a:r>
        </a:p>
      </dgm:t>
    </dgm:pt>
    <dgm:pt modelId="{D0650405-0598-6348-BFC9-CDD95139307A}" type="parTrans" cxnId="{7CB2C174-254B-9D4C-8140-4CAE2469F4F8}">
      <dgm:prSet custT="1"/>
      <dgm:spPr>
        <a:solidFill>
          <a:schemeClr val="accent1"/>
        </a:solidFill>
        <a:effectLst/>
      </dgm:spPr>
      <dgm:t>
        <a:bodyPr/>
        <a:lstStyle/>
        <a:p>
          <a:endParaRPr lang="en-US" sz="1200"/>
        </a:p>
      </dgm:t>
    </dgm:pt>
    <dgm:pt modelId="{6EC703E1-D719-0144-B313-FEB27C9FBDCE}" type="sibTrans" cxnId="{7CB2C174-254B-9D4C-8140-4CAE2469F4F8}">
      <dgm:prSet/>
      <dgm:spPr/>
      <dgm:t>
        <a:bodyPr/>
        <a:lstStyle/>
        <a:p>
          <a:endParaRPr lang="en-US" sz="1200"/>
        </a:p>
      </dgm:t>
    </dgm:pt>
    <dgm:pt modelId="{6C49EF6F-2D0E-EC43-9AFF-00D638323BF2}">
      <dgm:prSet phldrT="[Text]" custT="1"/>
      <dgm:spPr>
        <a:solidFill>
          <a:schemeClr val="accent1"/>
        </a:solidFill>
        <a:effectLst/>
      </dgm:spPr>
      <dgm:t>
        <a:bodyPr/>
        <a:lstStyle/>
        <a:p>
          <a:r>
            <a:rPr lang="en-US" sz="1200" dirty="0"/>
            <a:t>Data Lead</a:t>
          </a:r>
        </a:p>
      </dgm:t>
    </dgm:pt>
    <dgm:pt modelId="{367389E3-EC41-D447-88D6-0DD002DA61E5}" type="parTrans" cxnId="{8CD9E56A-16E2-1F4E-BD1F-6C0A42062A45}">
      <dgm:prSet custT="1"/>
      <dgm:spPr>
        <a:solidFill>
          <a:schemeClr val="accent1"/>
        </a:solidFill>
        <a:effectLst/>
      </dgm:spPr>
      <dgm:t>
        <a:bodyPr/>
        <a:lstStyle/>
        <a:p>
          <a:endParaRPr lang="en-US" sz="1200"/>
        </a:p>
      </dgm:t>
    </dgm:pt>
    <dgm:pt modelId="{78661BF0-7F9A-1A45-BD4C-6BADAB0FC536}" type="sibTrans" cxnId="{8CD9E56A-16E2-1F4E-BD1F-6C0A42062A45}">
      <dgm:prSet/>
      <dgm:spPr/>
      <dgm:t>
        <a:bodyPr/>
        <a:lstStyle/>
        <a:p>
          <a:endParaRPr lang="en-US" sz="1200"/>
        </a:p>
      </dgm:t>
    </dgm:pt>
    <dgm:pt modelId="{A04C9A3B-DC61-7C46-8005-30748C9D4050}">
      <dgm:prSet phldrT="[Text]" custT="1"/>
      <dgm:spPr>
        <a:solidFill>
          <a:schemeClr val="accent1"/>
        </a:solidFill>
        <a:effectLst/>
      </dgm:spPr>
      <dgm:t>
        <a:bodyPr/>
        <a:lstStyle/>
        <a:p>
          <a:r>
            <a:rPr lang="en-US" sz="1200" dirty="0"/>
            <a:t>GFR Lead</a:t>
          </a:r>
        </a:p>
      </dgm:t>
    </dgm:pt>
    <dgm:pt modelId="{24FC9C97-53BB-3544-BE32-405AECD0B202}" type="parTrans" cxnId="{04DB7B1B-BFF8-864E-88EE-CB6EE80BED90}">
      <dgm:prSet custT="1"/>
      <dgm:spPr>
        <a:solidFill>
          <a:schemeClr val="accent1"/>
        </a:solidFill>
        <a:effectLst/>
      </dgm:spPr>
      <dgm:t>
        <a:bodyPr/>
        <a:lstStyle/>
        <a:p>
          <a:endParaRPr lang="en-US" sz="1200"/>
        </a:p>
      </dgm:t>
    </dgm:pt>
    <dgm:pt modelId="{C8CF37CE-72A0-444D-9BDB-41E52A81F6AF}" type="sibTrans" cxnId="{04DB7B1B-BFF8-864E-88EE-CB6EE80BED90}">
      <dgm:prSet/>
      <dgm:spPr/>
      <dgm:t>
        <a:bodyPr/>
        <a:lstStyle/>
        <a:p>
          <a:endParaRPr lang="en-US" sz="1200"/>
        </a:p>
      </dgm:t>
    </dgm:pt>
    <dgm:pt modelId="{5EBA7338-63A6-C24E-803C-56035F72C680}">
      <dgm:prSet phldrT="[Text]" custT="1"/>
      <dgm:spPr>
        <a:solidFill>
          <a:schemeClr val="accent3">
            <a:lumMod val="75000"/>
          </a:schemeClr>
        </a:solidFill>
        <a:effectLst/>
      </dgm:spPr>
      <dgm:t>
        <a:bodyPr/>
        <a:lstStyle/>
        <a:p>
          <a:r>
            <a:rPr lang="en-US" sz="1200" dirty="0"/>
            <a:t>NTL</a:t>
          </a:r>
        </a:p>
      </dgm:t>
    </dgm:pt>
    <dgm:pt modelId="{68B3F082-D8CB-2946-B37A-9A34C3D0F62C}" type="parTrans" cxnId="{F8F7164F-9A55-0B44-AE5C-FA38B82D8A61}">
      <dgm:prSet custT="1"/>
      <dgm:spPr>
        <a:solidFill>
          <a:schemeClr val="accent1"/>
        </a:solidFill>
        <a:effectLst/>
      </dgm:spPr>
      <dgm:t>
        <a:bodyPr/>
        <a:lstStyle/>
        <a:p>
          <a:endParaRPr lang="en-US" sz="1200"/>
        </a:p>
      </dgm:t>
    </dgm:pt>
    <dgm:pt modelId="{B3911F8A-583E-8445-A7DD-F18DA039FEF1}" type="sibTrans" cxnId="{F8F7164F-9A55-0B44-AE5C-FA38B82D8A61}">
      <dgm:prSet/>
      <dgm:spPr/>
      <dgm:t>
        <a:bodyPr/>
        <a:lstStyle/>
        <a:p>
          <a:endParaRPr lang="en-US" sz="1200"/>
        </a:p>
      </dgm:t>
    </dgm:pt>
    <dgm:pt modelId="{BC325376-365C-7347-914D-36F80E79BF89}">
      <dgm:prSet phldrT="[Text]" custT="1"/>
      <dgm:spPr>
        <a:solidFill>
          <a:schemeClr val="tx2"/>
        </a:solidFill>
        <a:effectLst/>
      </dgm:spPr>
      <dgm:t>
        <a:bodyPr/>
        <a:lstStyle/>
        <a:p>
          <a:r>
            <a:rPr lang="en-US" sz="1200" dirty="0"/>
            <a:t>Climate Lead</a:t>
          </a:r>
        </a:p>
      </dgm:t>
    </dgm:pt>
    <dgm:pt modelId="{50315A85-2BAA-1B43-9B22-2F89D5391850}" type="parTrans" cxnId="{60ED5A62-4082-CD4D-BBBC-BD45494684BC}">
      <dgm:prSet custT="1"/>
      <dgm:spPr>
        <a:solidFill>
          <a:schemeClr val="accent1"/>
        </a:solidFill>
        <a:effectLst/>
      </dgm:spPr>
      <dgm:t>
        <a:bodyPr/>
        <a:lstStyle/>
        <a:p>
          <a:endParaRPr lang="en-US" sz="1200"/>
        </a:p>
      </dgm:t>
    </dgm:pt>
    <dgm:pt modelId="{5920DB39-501F-834F-A21D-18BFC85F4D51}" type="sibTrans" cxnId="{60ED5A62-4082-CD4D-BBBC-BD45494684BC}">
      <dgm:prSet/>
      <dgm:spPr/>
      <dgm:t>
        <a:bodyPr/>
        <a:lstStyle/>
        <a:p>
          <a:endParaRPr lang="en-US" sz="1200"/>
        </a:p>
      </dgm:t>
    </dgm:pt>
    <dgm:pt modelId="{39F853E9-6130-A348-92E1-6A791487C846}">
      <dgm:prSet phldrT="[Text]" custT="1"/>
      <dgm:spPr>
        <a:solidFill>
          <a:schemeClr val="tx2"/>
        </a:solidFill>
        <a:effectLst/>
      </dgm:spPr>
      <dgm:t>
        <a:bodyPr/>
        <a:lstStyle/>
        <a:p>
          <a:r>
            <a:rPr lang="en-US" sz="1200" dirty="0"/>
            <a:t>CIR Lead</a:t>
          </a:r>
        </a:p>
      </dgm:t>
    </dgm:pt>
    <dgm:pt modelId="{8D11E7B2-12C6-074A-B0ED-31CB7F0AEA22}" type="parTrans" cxnId="{7E874832-34A1-C145-9032-9708F35C5B24}">
      <dgm:prSet custT="1"/>
      <dgm:spPr>
        <a:solidFill>
          <a:schemeClr val="accent1"/>
        </a:solidFill>
        <a:effectLst/>
      </dgm:spPr>
      <dgm:t>
        <a:bodyPr/>
        <a:lstStyle/>
        <a:p>
          <a:endParaRPr lang="en-US" sz="1200"/>
        </a:p>
      </dgm:t>
    </dgm:pt>
    <dgm:pt modelId="{C60AB7DB-8694-3048-8C24-2D158B0B36B6}" type="sibTrans" cxnId="{7E874832-34A1-C145-9032-9708F35C5B24}">
      <dgm:prSet/>
      <dgm:spPr/>
      <dgm:t>
        <a:bodyPr/>
        <a:lstStyle/>
        <a:p>
          <a:endParaRPr lang="en-US" sz="1200"/>
        </a:p>
      </dgm:t>
    </dgm:pt>
    <dgm:pt modelId="{B549711C-4292-6641-AA3D-695CD63DF8F2}">
      <dgm:prSet phldrT="[Text]" custT="1"/>
      <dgm:spPr>
        <a:solidFill>
          <a:schemeClr val="tx2"/>
        </a:solidFill>
        <a:effectLst/>
      </dgm:spPr>
      <dgm:t>
        <a:bodyPr/>
        <a:lstStyle/>
        <a:p>
          <a:r>
            <a:rPr lang="en-US" sz="1200" dirty="0"/>
            <a:t>ACA Lead</a:t>
          </a:r>
        </a:p>
      </dgm:t>
    </dgm:pt>
    <dgm:pt modelId="{D0C08E37-D00D-DD48-855E-AE789A72D776}" type="parTrans" cxnId="{E02F6EF6-BCF4-9548-B779-08B144566A94}">
      <dgm:prSet custT="1"/>
      <dgm:spPr>
        <a:solidFill>
          <a:schemeClr val="accent1"/>
        </a:solidFill>
        <a:effectLst/>
      </dgm:spPr>
      <dgm:t>
        <a:bodyPr/>
        <a:lstStyle/>
        <a:p>
          <a:endParaRPr lang="en-US" sz="1200"/>
        </a:p>
      </dgm:t>
    </dgm:pt>
    <dgm:pt modelId="{4B629596-94B6-4947-B2F2-7F40B700399E}" type="sibTrans" cxnId="{E02F6EF6-BCF4-9548-B779-08B144566A94}">
      <dgm:prSet/>
      <dgm:spPr/>
      <dgm:t>
        <a:bodyPr/>
        <a:lstStyle/>
        <a:p>
          <a:endParaRPr lang="en-US" sz="1200"/>
        </a:p>
      </dgm:t>
    </dgm:pt>
    <dgm:pt modelId="{D11F60AA-9ABB-8A4E-BE8A-A5CF0773F93D}" type="pres">
      <dgm:prSet presAssocID="{DE9CD901-C819-304D-9698-6D6B8C81CF5E}" presName="cycle" presStyleCnt="0">
        <dgm:presLayoutVars>
          <dgm:chMax val="1"/>
          <dgm:dir/>
          <dgm:animLvl val="ctr"/>
          <dgm:resizeHandles val="exact"/>
        </dgm:presLayoutVars>
      </dgm:prSet>
      <dgm:spPr/>
    </dgm:pt>
    <dgm:pt modelId="{B0C43E21-D172-2847-89B4-3F83183C8AF8}" type="pres">
      <dgm:prSet presAssocID="{B94B95B6-9BF8-4E42-9A77-B5E15D6EC576}" presName="centerShape" presStyleLbl="node0" presStyleIdx="0" presStyleCnt="1"/>
      <dgm:spPr/>
    </dgm:pt>
    <dgm:pt modelId="{709AF4BE-BBE0-884B-BFA7-29DE1AC1E4E2}" type="pres">
      <dgm:prSet presAssocID="{3930E6EF-2DF9-2E43-A2D1-DE70819BA7C6}" presName="Name9" presStyleLbl="parChTrans1D2" presStyleIdx="0" presStyleCnt="11"/>
      <dgm:spPr/>
    </dgm:pt>
    <dgm:pt modelId="{765FCB98-F382-C94A-80FB-C38E1A58526F}" type="pres">
      <dgm:prSet presAssocID="{3930E6EF-2DF9-2E43-A2D1-DE70819BA7C6}" presName="connTx" presStyleLbl="parChTrans1D2" presStyleIdx="0" presStyleCnt="11"/>
      <dgm:spPr/>
    </dgm:pt>
    <dgm:pt modelId="{6E300EA5-33C9-8E4C-8614-3DE9EC485259}" type="pres">
      <dgm:prSet presAssocID="{9B0C7D32-2722-B44B-8704-3BA80B350973}" presName="node" presStyleLbl="node1" presStyleIdx="0" presStyleCnt="11">
        <dgm:presLayoutVars>
          <dgm:bulletEnabled val="1"/>
        </dgm:presLayoutVars>
      </dgm:prSet>
      <dgm:spPr/>
    </dgm:pt>
    <dgm:pt modelId="{D36C65CE-FDC8-5C4E-90C5-BF98C0476D61}" type="pres">
      <dgm:prSet presAssocID="{E26B0786-E5E9-1847-A9AD-CF20FAFDF469}" presName="Name9" presStyleLbl="parChTrans1D2" presStyleIdx="1" presStyleCnt="11"/>
      <dgm:spPr/>
    </dgm:pt>
    <dgm:pt modelId="{D02085CF-52E6-EF42-8A03-22A1F070CDD5}" type="pres">
      <dgm:prSet presAssocID="{E26B0786-E5E9-1847-A9AD-CF20FAFDF469}" presName="connTx" presStyleLbl="parChTrans1D2" presStyleIdx="1" presStyleCnt="11"/>
      <dgm:spPr/>
    </dgm:pt>
    <dgm:pt modelId="{9AA95F76-D523-464B-A89B-82BBE0AD4141}" type="pres">
      <dgm:prSet presAssocID="{3320E56D-69F1-B840-A9CD-4C24AC3A01F4}" presName="node" presStyleLbl="node1" presStyleIdx="1" presStyleCnt="11">
        <dgm:presLayoutVars>
          <dgm:bulletEnabled val="1"/>
        </dgm:presLayoutVars>
      </dgm:prSet>
      <dgm:spPr/>
    </dgm:pt>
    <dgm:pt modelId="{B074CD32-25D4-194E-B11B-BC0C507556D7}" type="pres">
      <dgm:prSet presAssocID="{DBEE9D88-4A09-3B43-873A-55CE31FD1DBC}" presName="Name9" presStyleLbl="parChTrans1D2" presStyleIdx="2" presStyleCnt="11"/>
      <dgm:spPr/>
    </dgm:pt>
    <dgm:pt modelId="{C87B1643-55F1-3D4C-ADDD-E450DCB6EEB5}" type="pres">
      <dgm:prSet presAssocID="{DBEE9D88-4A09-3B43-873A-55CE31FD1DBC}" presName="connTx" presStyleLbl="parChTrans1D2" presStyleIdx="2" presStyleCnt="11"/>
      <dgm:spPr/>
    </dgm:pt>
    <dgm:pt modelId="{48038EFD-1EDD-0845-8118-8D4005D9C84C}" type="pres">
      <dgm:prSet presAssocID="{2C5920EA-9EAF-A040-9616-C721D5E04450}" presName="node" presStyleLbl="node1" presStyleIdx="2" presStyleCnt="11">
        <dgm:presLayoutVars>
          <dgm:bulletEnabled val="1"/>
        </dgm:presLayoutVars>
      </dgm:prSet>
      <dgm:spPr/>
    </dgm:pt>
    <dgm:pt modelId="{4971F71E-9E55-0947-97AC-6D03A28ED866}" type="pres">
      <dgm:prSet presAssocID="{367389E3-EC41-D447-88D6-0DD002DA61E5}" presName="Name9" presStyleLbl="parChTrans1D2" presStyleIdx="3" presStyleCnt="11"/>
      <dgm:spPr/>
    </dgm:pt>
    <dgm:pt modelId="{1BE71EF4-2197-6048-801B-DEE3FC50F106}" type="pres">
      <dgm:prSet presAssocID="{367389E3-EC41-D447-88D6-0DD002DA61E5}" presName="connTx" presStyleLbl="parChTrans1D2" presStyleIdx="3" presStyleCnt="11"/>
      <dgm:spPr/>
    </dgm:pt>
    <dgm:pt modelId="{177A67D5-B4BA-8D4B-921B-D2604467101F}" type="pres">
      <dgm:prSet presAssocID="{6C49EF6F-2D0E-EC43-9AFF-00D638323BF2}" presName="node" presStyleLbl="node1" presStyleIdx="3" presStyleCnt="11">
        <dgm:presLayoutVars>
          <dgm:bulletEnabled val="1"/>
        </dgm:presLayoutVars>
      </dgm:prSet>
      <dgm:spPr/>
    </dgm:pt>
    <dgm:pt modelId="{B245F90C-7679-0F4A-8344-BAFAEDDE6DF4}" type="pres">
      <dgm:prSet presAssocID="{24FC9C97-53BB-3544-BE32-405AECD0B202}" presName="Name9" presStyleLbl="parChTrans1D2" presStyleIdx="4" presStyleCnt="11"/>
      <dgm:spPr/>
    </dgm:pt>
    <dgm:pt modelId="{256B045F-DAD9-634D-B36E-6FCCAA756F88}" type="pres">
      <dgm:prSet presAssocID="{24FC9C97-53BB-3544-BE32-405AECD0B202}" presName="connTx" presStyleLbl="parChTrans1D2" presStyleIdx="4" presStyleCnt="11"/>
      <dgm:spPr/>
    </dgm:pt>
    <dgm:pt modelId="{AF685D8F-F14C-144E-83EB-7B4099E9B4D7}" type="pres">
      <dgm:prSet presAssocID="{A04C9A3B-DC61-7C46-8005-30748C9D4050}" presName="node" presStyleLbl="node1" presStyleIdx="4" presStyleCnt="11">
        <dgm:presLayoutVars>
          <dgm:bulletEnabled val="1"/>
        </dgm:presLayoutVars>
      </dgm:prSet>
      <dgm:spPr/>
    </dgm:pt>
    <dgm:pt modelId="{0E1E7102-153C-714A-9388-390B50D99114}" type="pres">
      <dgm:prSet presAssocID="{68B3F082-D8CB-2946-B37A-9A34C3D0F62C}" presName="Name9" presStyleLbl="parChTrans1D2" presStyleIdx="5" presStyleCnt="11"/>
      <dgm:spPr/>
    </dgm:pt>
    <dgm:pt modelId="{2CDBB1D2-E38C-FA48-8DBB-729B23EE4FA5}" type="pres">
      <dgm:prSet presAssocID="{68B3F082-D8CB-2946-B37A-9A34C3D0F62C}" presName="connTx" presStyleLbl="parChTrans1D2" presStyleIdx="5" presStyleCnt="11"/>
      <dgm:spPr/>
    </dgm:pt>
    <dgm:pt modelId="{C137D502-1F0D-1E49-A488-19E99DB57041}" type="pres">
      <dgm:prSet presAssocID="{5EBA7338-63A6-C24E-803C-56035F72C680}" presName="node" presStyleLbl="node1" presStyleIdx="5" presStyleCnt="11">
        <dgm:presLayoutVars>
          <dgm:bulletEnabled val="1"/>
        </dgm:presLayoutVars>
      </dgm:prSet>
      <dgm:spPr/>
    </dgm:pt>
    <dgm:pt modelId="{9EF53209-ED4D-C649-89B9-2299DC859BB8}" type="pres">
      <dgm:prSet presAssocID="{49D974E7-AD39-5246-819F-019186541BE0}" presName="Name9" presStyleLbl="parChTrans1D2" presStyleIdx="6" presStyleCnt="11"/>
      <dgm:spPr/>
    </dgm:pt>
    <dgm:pt modelId="{9F357E20-5DFD-2048-9D21-65C919791344}" type="pres">
      <dgm:prSet presAssocID="{49D974E7-AD39-5246-819F-019186541BE0}" presName="connTx" presStyleLbl="parChTrans1D2" presStyleIdx="6" presStyleCnt="11"/>
      <dgm:spPr/>
    </dgm:pt>
    <dgm:pt modelId="{BB7E2777-F7C8-F344-8027-2F555D6F5C45}" type="pres">
      <dgm:prSet presAssocID="{20526C9E-14F5-C749-B6A1-AC0403D92EDB}" presName="node" presStyleLbl="node1" presStyleIdx="6" presStyleCnt="11">
        <dgm:presLayoutVars>
          <dgm:bulletEnabled val="1"/>
        </dgm:presLayoutVars>
      </dgm:prSet>
      <dgm:spPr/>
    </dgm:pt>
    <dgm:pt modelId="{A41FE81A-FC3D-7D47-A167-5CACA0A13389}" type="pres">
      <dgm:prSet presAssocID="{D0650405-0598-6348-BFC9-CDD95139307A}" presName="Name9" presStyleLbl="parChTrans1D2" presStyleIdx="7" presStyleCnt="11"/>
      <dgm:spPr/>
    </dgm:pt>
    <dgm:pt modelId="{5E7FA381-D75D-7F41-8419-B1CE9857B4F7}" type="pres">
      <dgm:prSet presAssocID="{D0650405-0598-6348-BFC9-CDD95139307A}" presName="connTx" presStyleLbl="parChTrans1D2" presStyleIdx="7" presStyleCnt="11"/>
      <dgm:spPr/>
    </dgm:pt>
    <dgm:pt modelId="{E874E3CD-21CA-8D4A-88EB-3D8C2CE6C70C}" type="pres">
      <dgm:prSet presAssocID="{CD5920D6-9B55-904E-B0FE-E196CEEACADE}" presName="node" presStyleLbl="node1" presStyleIdx="7" presStyleCnt="11">
        <dgm:presLayoutVars>
          <dgm:bulletEnabled val="1"/>
        </dgm:presLayoutVars>
      </dgm:prSet>
      <dgm:spPr/>
    </dgm:pt>
    <dgm:pt modelId="{34AED5FE-5C86-3B44-851C-6B6C67D622AC}" type="pres">
      <dgm:prSet presAssocID="{50315A85-2BAA-1B43-9B22-2F89D5391850}" presName="Name9" presStyleLbl="parChTrans1D2" presStyleIdx="8" presStyleCnt="11"/>
      <dgm:spPr/>
    </dgm:pt>
    <dgm:pt modelId="{6199663E-2B4B-F149-B6C2-7769798AEFFE}" type="pres">
      <dgm:prSet presAssocID="{50315A85-2BAA-1B43-9B22-2F89D5391850}" presName="connTx" presStyleLbl="parChTrans1D2" presStyleIdx="8" presStyleCnt="11"/>
      <dgm:spPr/>
    </dgm:pt>
    <dgm:pt modelId="{2EF377CB-36FE-B644-8A28-1B213A48756B}" type="pres">
      <dgm:prSet presAssocID="{BC325376-365C-7347-914D-36F80E79BF89}" presName="node" presStyleLbl="node1" presStyleIdx="8" presStyleCnt="11">
        <dgm:presLayoutVars>
          <dgm:bulletEnabled val="1"/>
        </dgm:presLayoutVars>
      </dgm:prSet>
      <dgm:spPr/>
    </dgm:pt>
    <dgm:pt modelId="{C8752568-8486-AC41-BC0D-A5F73D434589}" type="pres">
      <dgm:prSet presAssocID="{8D11E7B2-12C6-074A-B0ED-31CB7F0AEA22}" presName="Name9" presStyleLbl="parChTrans1D2" presStyleIdx="9" presStyleCnt="11"/>
      <dgm:spPr/>
    </dgm:pt>
    <dgm:pt modelId="{35898871-B167-1A4B-8D20-A190F0AB864E}" type="pres">
      <dgm:prSet presAssocID="{8D11E7B2-12C6-074A-B0ED-31CB7F0AEA22}" presName="connTx" presStyleLbl="parChTrans1D2" presStyleIdx="9" presStyleCnt="11"/>
      <dgm:spPr/>
    </dgm:pt>
    <dgm:pt modelId="{8D732ED4-8662-0D4E-9D33-E4FAEAA6D2DF}" type="pres">
      <dgm:prSet presAssocID="{39F853E9-6130-A348-92E1-6A791487C846}" presName="node" presStyleLbl="node1" presStyleIdx="9" presStyleCnt="11">
        <dgm:presLayoutVars>
          <dgm:bulletEnabled val="1"/>
        </dgm:presLayoutVars>
      </dgm:prSet>
      <dgm:spPr/>
    </dgm:pt>
    <dgm:pt modelId="{3D649D15-EA77-0441-905C-9132582CC80B}" type="pres">
      <dgm:prSet presAssocID="{D0C08E37-D00D-DD48-855E-AE789A72D776}" presName="Name9" presStyleLbl="parChTrans1D2" presStyleIdx="10" presStyleCnt="11"/>
      <dgm:spPr/>
    </dgm:pt>
    <dgm:pt modelId="{922AA7B7-8DAA-CF4C-9303-E6EA5E9E3625}" type="pres">
      <dgm:prSet presAssocID="{D0C08E37-D00D-DD48-855E-AE789A72D776}" presName="connTx" presStyleLbl="parChTrans1D2" presStyleIdx="10" presStyleCnt="11"/>
      <dgm:spPr/>
    </dgm:pt>
    <dgm:pt modelId="{04EB28E5-2DD6-EB42-AAE0-1A9B738B9D28}" type="pres">
      <dgm:prSet presAssocID="{B549711C-4292-6641-AA3D-695CD63DF8F2}" presName="node" presStyleLbl="node1" presStyleIdx="10" presStyleCnt="11">
        <dgm:presLayoutVars>
          <dgm:bulletEnabled val="1"/>
        </dgm:presLayoutVars>
      </dgm:prSet>
      <dgm:spPr/>
    </dgm:pt>
  </dgm:ptLst>
  <dgm:cxnLst>
    <dgm:cxn modelId="{E0EE6202-5216-4D0B-AD30-8D02DDF97B22}" type="presOf" srcId="{68B3F082-D8CB-2946-B37A-9A34C3D0F62C}" destId="{2CDBB1D2-E38C-FA48-8DBB-729B23EE4FA5}" srcOrd="1" destOrd="0" presId="urn:microsoft.com/office/officeart/2005/8/layout/radial1"/>
    <dgm:cxn modelId="{31DBCA03-F7E5-42BC-87C2-E945E511EA78}" type="presOf" srcId="{39F853E9-6130-A348-92E1-6A791487C846}" destId="{8D732ED4-8662-0D4E-9D33-E4FAEAA6D2DF}" srcOrd="0" destOrd="0" presId="urn:microsoft.com/office/officeart/2005/8/layout/radial1"/>
    <dgm:cxn modelId="{E5ACFE09-4D72-49D6-A9BE-DB6073E80672}" type="presOf" srcId="{20526C9E-14F5-C749-B6A1-AC0403D92EDB}" destId="{BB7E2777-F7C8-F344-8027-2F555D6F5C45}" srcOrd="0" destOrd="0" presId="urn:microsoft.com/office/officeart/2005/8/layout/radial1"/>
    <dgm:cxn modelId="{E32E2E10-60A1-4C48-9DDE-7F2B9562BB3A}" type="presOf" srcId="{DBEE9D88-4A09-3B43-873A-55CE31FD1DBC}" destId="{C87B1643-55F1-3D4C-ADDD-E450DCB6EEB5}" srcOrd="1" destOrd="0" presId="urn:microsoft.com/office/officeart/2005/8/layout/radial1"/>
    <dgm:cxn modelId="{AAA49813-4434-49DE-9A73-3FE772C48121}" type="presOf" srcId="{E26B0786-E5E9-1847-A9AD-CF20FAFDF469}" destId="{D02085CF-52E6-EF42-8A03-22A1F070CDD5}" srcOrd="1" destOrd="0" presId="urn:microsoft.com/office/officeart/2005/8/layout/radial1"/>
    <dgm:cxn modelId="{91FFD117-A8E6-4B7A-8200-73CB29C934FD}" type="presOf" srcId="{50315A85-2BAA-1B43-9B22-2F89D5391850}" destId="{6199663E-2B4B-F149-B6C2-7769798AEFFE}" srcOrd="1" destOrd="0" presId="urn:microsoft.com/office/officeart/2005/8/layout/radial1"/>
    <dgm:cxn modelId="{A961561A-40B3-414C-9B53-80899A796ACF}" type="presOf" srcId="{D0C08E37-D00D-DD48-855E-AE789A72D776}" destId="{922AA7B7-8DAA-CF4C-9303-E6EA5E9E3625}" srcOrd="1" destOrd="0" presId="urn:microsoft.com/office/officeart/2005/8/layout/radial1"/>
    <dgm:cxn modelId="{04DB7B1B-BFF8-864E-88EE-CB6EE80BED90}" srcId="{B94B95B6-9BF8-4E42-9A77-B5E15D6EC576}" destId="{A04C9A3B-DC61-7C46-8005-30748C9D4050}" srcOrd="4" destOrd="0" parTransId="{24FC9C97-53BB-3544-BE32-405AECD0B202}" sibTransId="{C8CF37CE-72A0-444D-9BDB-41E52A81F6AF}"/>
    <dgm:cxn modelId="{7B75911D-E19E-4F44-9297-C17EC8F9902A}" srcId="{B94B95B6-9BF8-4E42-9A77-B5E15D6EC576}" destId="{9B0C7D32-2722-B44B-8704-3BA80B350973}" srcOrd="0" destOrd="0" parTransId="{3930E6EF-2DF9-2E43-A2D1-DE70819BA7C6}" sibTransId="{357FA23D-4D1F-C84A-8DCC-03E81625150F}"/>
    <dgm:cxn modelId="{B00B6F1F-F793-4146-A6DC-F2B733AA049A}" type="presOf" srcId="{24FC9C97-53BB-3544-BE32-405AECD0B202}" destId="{256B045F-DAD9-634D-B36E-6FCCAA756F88}" srcOrd="1" destOrd="0" presId="urn:microsoft.com/office/officeart/2005/8/layout/radial1"/>
    <dgm:cxn modelId="{A5D8EC20-03B4-4642-9E7D-41FBA5E0E775}" srcId="{B94B95B6-9BF8-4E42-9A77-B5E15D6EC576}" destId="{20526C9E-14F5-C749-B6A1-AC0403D92EDB}" srcOrd="6" destOrd="0" parTransId="{49D974E7-AD39-5246-819F-019186541BE0}" sibTransId="{375F98A3-770E-4948-966B-D52EE19E0CAF}"/>
    <dgm:cxn modelId="{10F55828-FE1F-490B-A746-9FA0D076EC35}" type="presOf" srcId="{A04C9A3B-DC61-7C46-8005-30748C9D4050}" destId="{AF685D8F-F14C-144E-83EB-7B4099E9B4D7}" srcOrd="0" destOrd="0" presId="urn:microsoft.com/office/officeart/2005/8/layout/radial1"/>
    <dgm:cxn modelId="{B474A62B-4720-42B0-8FE1-EEB0F8EC7FB5}" type="presOf" srcId="{CD5920D6-9B55-904E-B0FE-E196CEEACADE}" destId="{E874E3CD-21CA-8D4A-88EB-3D8C2CE6C70C}" srcOrd="0" destOrd="0" presId="urn:microsoft.com/office/officeart/2005/8/layout/radial1"/>
    <dgm:cxn modelId="{7E874832-34A1-C145-9032-9708F35C5B24}" srcId="{B94B95B6-9BF8-4E42-9A77-B5E15D6EC576}" destId="{39F853E9-6130-A348-92E1-6A791487C846}" srcOrd="9" destOrd="0" parTransId="{8D11E7B2-12C6-074A-B0ED-31CB7F0AEA22}" sibTransId="{C60AB7DB-8694-3048-8C24-2D158B0B36B6}"/>
    <dgm:cxn modelId="{4E520937-7075-405D-AA48-EF1828B64469}" type="presOf" srcId="{DE9CD901-C819-304D-9698-6D6B8C81CF5E}" destId="{D11F60AA-9ABB-8A4E-BE8A-A5CF0773F93D}" srcOrd="0" destOrd="0" presId="urn:microsoft.com/office/officeart/2005/8/layout/radial1"/>
    <dgm:cxn modelId="{DD974138-7959-457B-8EBC-588A67EA385F}" type="presOf" srcId="{24FC9C97-53BB-3544-BE32-405AECD0B202}" destId="{B245F90C-7679-0F4A-8344-BAFAEDDE6DF4}" srcOrd="0" destOrd="0" presId="urn:microsoft.com/office/officeart/2005/8/layout/radial1"/>
    <dgm:cxn modelId="{4D817F38-5B63-4EF9-B533-EB11C4EB87DE}" type="presOf" srcId="{5EBA7338-63A6-C24E-803C-56035F72C680}" destId="{C137D502-1F0D-1E49-A488-19E99DB57041}" srcOrd="0" destOrd="0" presId="urn:microsoft.com/office/officeart/2005/8/layout/radial1"/>
    <dgm:cxn modelId="{D9840045-6BA7-4C92-A072-3C607FCBAD87}" type="presOf" srcId="{3320E56D-69F1-B840-A9CD-4C24AC3A01F4}" destId="{9AA95F76-D523-464B-A89B-82BBE0AD4141}" srcOrd="0" destOrd="0" presId="urn:microsoft.com/office/officeart/2005/8/layout/radial1"/>
    <dgm:cxn modelId="{EFEEC94D-AE2B-4878-B82F-73D41059CF2D}" type="presOf" srcId="{68B3F082-D8CB-2946-B37A-9A34C3D0F62C}" destId="{0E1E7102-153C-714A-9388-390B50D99114}" srcOrd="0" destOrd="0" presId="urn:microsoft.com/office/officeart/2005/8/layout/radial1"/>
    <dgm:cxn modelId="{F8F7164F-9A55-0B44-AE5C-FA38B82D8A61}" srcId="{B94B95B6-9BF8-4E42-9A77-B5E15D6EC576}" destId="{5EBA7338-63A6-C24E-803C-56035F72C680}" srcOrd="5" destOrd="0" parTransId="{68B3F082-D8CB-2946-B37A-9A34C3D0F62C}" sibTransId="{B3911F8A-583E-8445-A7DD-F18DA039FEF1}"/>
    <dgm:cxn modelId="{847E6557-AC48-A240-A8C4-DE7F02CA8A67}" srcId="{DE9CD901-C819-304D-9698-6D6B8C81CF5E}" destId="{B94B95B6-9BF8-4E42-9A77-B5E15D6EC576}" srcOrd="0" destOrd="0" parTransId="{75E5174B-7235-D44D-B7BA-750E85A08815}" sibTransId="{2C172967-6B76-CB4D-ACD1-4EFD4F415AE5}"/>
    <dgm:cxn modelId="{0FC5E158-BEFF-4564-9A69-01D79C02D333}" type="presOf" srcId="{D0650405-0598-6348-BFC9-CDD95139307A}" destId="{A41FE81A-FC3D-7D47-A167-5CACA0A13389}" srcOrd="0" destOrd="0" presId="urn:microsoft.com/office/officeart/2005/8/layout/radial1"/>
    <dgm:cxn modelId="{E80F7661-784C-4006-901A-8E9A824CCF88}" type="presOf" srcId="{2C5920EA-9EAF-A040-9616-C721D5E04450}" destId="{48038EFD-1EDD-0845-8118-8D4005D9C84C}" srcOrd="0" destOrd="0" presId="urn:microsoft.com/office/officeart/2005/8/layout/radial1"/>
    <dgm:cxn modelId="{60ED5A62-4082-CD4D-BBBC-BD45494684BC}" srcId="{B94B95B6-9BF8-4E42-9A77-B5E15D6EC576}" destId="{BC325376-365C-7347-914D-36F80E79BF89}" srcOrd="8" destOrd="0" parTransId="{50315A85-2BAA-1B43-9B22-2F89D5391850}" sibTransId="{5920DB39-501F-834F-A21D-18BFC85F4D51}"/>
    <dgm:cxn modelId="{FCA5F069-5456-2449-935A-013CB3918D4F}" srcId="{B94B95B6-9BF8-4E42-9A77-B5E15D6EC576}" destId="{3320E56D-69F1-B840-A9CD-4C24AC3A01F4}" srcOrd="1" destOrd="0" parTransId="{E26B0786-E5E9-1847-A9AD-CF20FAFDF469}" sibTransId="{F8FD5D01-4749-1A4F-87D6-AF0127638FD1}"/>
    <dgm:cxn modelId="{71D67F6A-1F1A-44D7-95C8-C919D64E7A7C}" type="presOf" srcId="{B549711C-4292-6641-AA3D-695CD63DF8F2}" destId="{04EB28E5-2DD6-EB42-AAE0-1A9B738B9D28}" srcOrd="0" destOrd="0" presId="urn:microsoft.com/office/officeart/2005/8/layout/radial1"/>
    <dgm:cxn modelId="{8CD9E56A-16E2-1F4E-BD1F-6C0A42062A45}" srcId="{B94B95B6-9BF8-4E42-9A77-B5E15D6EC576}" destId="{6C49EF6F-2D0E-EC43-9AFF-00D638323BF2}" srcOrd="3" destOrd="0" parTransId="{367389E3-EC41-D447-88D6-0DD002DA61E5}" sibTransId="{78661BF0-7F9A-1A45-BD4C-6BADAB0FC536}"/>
    <dgm:cxn modelId="{7CB2C174-254B-9D4C-8140-4CAE2469F4F8}" srcId="{B94B95B6-9BF8-4E42-9A77-B5E15D6EC576}" destId="{CD5920D6-9B55-904E-B0FE-E196CEEACADE}" srcOrd="7" destOrd="0" parTransId="{D0650405-0598-6348-BFC9-CDD95139307A}" sibTransId="{6EC703E1-D719-0144-B313-FEB27C9FBDCE}"/>
    <dgm:cxn modelId="{B57A618D-35BB-774D-915C-FF7110377DED}" srcId="{B94B95B6-9BF8-4E42-9A77-B5E15D6EC576}" destId="{2C5920EA-9EAF-A040-9616-C721D5E04450}" srcOrd="2" destOrd="0" parTransId="{DBEE9D88-4A09-3B43-873A-55CE31FD1DBC}" sibTransId="{A571CA24-0948-5F46-B673-484790A26816}"/>
    <dgm:cxn modelId="{3EC4DC8F-22FF-47AF-A8D8-162C2AB6A646}" type="presOf" srcId="{9B0C7D32-2722-B44B-8704-3BA80B350973}" destId="{6E300EA5-33C9-8E4C-8614-3DE9EC485259}" srcOrd="0" destOrd="0" presId="urn:microsoft.com/office/officeart/2005/8/layout/radial1"/>
    <dgm:cxn modelId="{B5426195-777D-4A22-9542-F982D08257F1}" type="presOf" srcId="{3930E6EF-2DF9-2E43-A2D1-DE70819BA7C6}" destId="{765FCB98-F382-C94A-80FB-C38E1A58526F}" srcOrd="1" destOrd="0" presId="urn:microsoft.com/office/officeart/2005/8/layout/radial1"/>
    <dgm:cxn modelId="{04F0CC9E-FEB8-45D9-B2DA-FAE663F58C96}" type="presOf" srcId="{367389E3-EC41-D447-88D6-0DD002DA61E5}" destId="{1BE71EF4-2197-6048-801B-DEE3FC50F106}" srcOrd="1" destOrd="0" presId="urn:microsoft.com/office/officeart/2005/8/layout/radial1"/>
    <dgm:cxn modelId="{701D86AF-F02E-439D-B5D2-EF19B691D659}" type="presOf" srcId="{49D974E7-AD39-5246-819F-019186541BE0}" destId="{9EF53209-ED4D-C649-89B9-2299DC859BB8}" srcOrd="0" destOrd="0" presId="urn:microsoft.com/office/officeart/2005/8/layout/radial1"/>
    <dgm:cxn modelId="{6EE0DDC0-83E0-4BC9-94D6-7ED7FD0D02F1}" type="presOf" srcId="{DBEE9D88-4A09-3B43-873A-55CE31FD1DBC}" destId="{B074CD32-25D4-194E-B11B-BC0C507556D7}" srcOrd="0" destOrd="0" presId="urn:microsoft.com/office/officeart/2005/8/layout/radial1"/>
    <dgm:cxn modelId="{F9AF3FC6-D8D0-4854-B44E-739DE51ED9C1}" type="presOf" srcId="{50315A85-2BAA-1B43-9B22-2F89D5391850}" destId="{34AED5FE-5C86-3B44-851C-6B6C67D622AC}" srcOrd="0" destOrd="0" presId="urn:microsoft.com/office/officeart/2005/8/layout/radial1"/>
    <dgm:cxn modelId="{EC2C85C7-7667-4F9F-B21A-0D486D1249B5}" type="presOf" srcId="{B94B95B6-9BF8-4E42-9A77-B5E15D6EC576}" destId="{B0C43E21-D172-2847-89B4-3F83183C8AF8}" srcOrd="0" destOrd="0" presId="urn:microsoft.com/office/officeart/2005/8/layout/radial1"/>
    <dgm:cxn modelId="{8F784FCE-598D-4EA6-A8D6-F7D285B3B40B}" type="presOf" srcId="{367389E3-EC41-D447-88D6-0DD002DA61E5}" destId="{4971F71E-9E55-0947-97AC-6D03A28ED866}" srcOrd="0" destOrd="0" presId="urn:microsoft.com/office/officeart/2005/8/layout/radial1"/>
    <dgm:cxn modelId="{0B19D1D2-7B7B-4CDB-8F0F-9EE52633858C}" type="presOf" srcId="{D0650405-0598-6348-BFC9-CDD95139307A}" destId="{5E7FA381-D75D-7F41-8419-B1CE9857B4F7}" srcOrd="1" destOrd="0" presId="urn:microsoft.com/office/officeart/2005/8/layout/radial1"/>
    <dgm:cxn modelId="{57D6E7D3-91D5-4721-821F-1B19455AA425}" type="presOf" srcId="{49D974E7-AD39-5246-819F-019186541BE0}" destId="{9F357E20-5DFD-2048-9D21-65C919791344}" srcOrd="1" destOrd="0" presId="urn:microsoft.com/office/officeart/2005/8/layout/radial1"/>
    <dgm:cxn modelId="{11604DDE-50E3-429E-9BB0-E54DCD266D06}" type="presOf" srcId="{D0C08E37-D00D-DD48-855E-AE789A72D776}" destId="{3D649D15-EA77-0441-905C-9132582CC80B}" srcOrd="0" destOrd="0" presId="urn:microsoft.com/office/officeart/2005/8/layout/radial1"/>
    <dgm:cxn modelId="{55AA7CDF-49A5-4A4F-9546-2B48CF69D5BE}" type="presOf" srcId="{8D11E7B2-12C6-074A-B0ED-31CB7F0AEA22}" destId="{35898871-B167-1A4B-8D20-A190F0AB864E}" srcOrd="1" destOrd="0" presId="urn:microsoft.com/office/officeart/2005/8/layout/radial1"/>
    <dgm:cxn modelId="{3C954EE0-B52B-4DAC-9A7F-34AC7AEC9AB2}" type="presOf" srcId="{E26B0786-E5E9-1847-A9AD-CF20FAFDF469}" destId="{D36C65CE-FDC8-5C4E-90C5-BF98C0476D61}" srcOrd="0" destOrd="0" presId="urn:microsoft.com/office/officeart/2005/8/layout/radial1"/>
    <dgm:cxn modelId="{84076AE0-04FC-46F2-884C-2A919E22476A}" type="presOf" srcId="{BC325376-365C-7347-914D-36F80E79BF89}" destId="{2EF377CB-36FE-B644-8A28-1B213A48756B}" srcOrd="0" destOrd="0" presId="urn:microsoft.com/office/officeart/2005/8/layout/radial1"/>
    <dgm:cxn modelId="{7E59DEEC-0625-47B7-9C22-554A7A9A0510}" type="presOf" srcId="{8D11E7B2-12C6-074A-B0ED-31CB7F0AEA22}" destId="{C8752568-8486-AC41-BC0D-A5F73D434589}" srcOrd="0" destOrd="0" presId="urn:microsoft.com/office/officeart/2005/8/layout/radial1"/>
    <dgm:cxn modelId="{EA958AF0-A31B-4C8A-88A4-4FAD9930AC55}" type="presOf" srcId="{6C49EF6F-2D0E-EC43-9AFF-00D638323BF2}" destId="{177A67D5-B4BA-8D4B-921B-D2604467101F}" srcOrd="0" destOrd="0" presId="urn:microsoft.com/office/officeart/2005/8/layout/radial1"/>
    <dgm:cxn modelId="{E02F6EF6-BCF4-9548-B779-08B144566A94}" srcId="{B94B95B6-9BF8-4E42-9A77-B5E15D6EC576}" destId="{B549711C-4292-6641-AA3D-695CD63DF8F2}" srcOrd="10" destOrd="0" parTransId="{D0C08E37-D00D-DD48-855E-AE789A72D776}" sibTransId="{4B629596-94B6-4947-B2F2-7F40B700399E}"/>
    <dgm:cxn modelId="{55A9E4FA-5E23-4DDA-A2C0-B8F6BF2F1295}" type="presOf" srcId="{3930E6EF-2DF9-2E43-A2D1-DE70819BA7C6}" destId="{709AF4BE-BBE0-884B-BFA7-29DE1AC1E4E2}" srcOrd="0" destOrd="0" presId="urn:microsoft.com/office/officeart/2005/8/layout/radial1"/>
    <dgm:cxn modelId="{7651ECEC-4D16-4D27-B174-6D5BFD22BD6C}" type="presParOf" srcId="{D11F60AA-9ABB-8A4E-BE8A-A5CF0773F93D}" destId="{B0C43E21-D172-2847-89B4-3F83183C8AF8}" srcOrd="0" destOrd="0" presId="urn:microsoft.com/office/officeart/2005/8/layout/radial1"/>
    <dgm:cxn modelId="{A3F23F57-9938-4E75-B390-CAD3C2C4E307}" type="presParOf" srcId="{D11F60AA-9ABB-8A4E-BE8A-A5CF0773F93D}" destId="{709AF4BE-BBE0-884B-BFA7-29DE1AC1E4E2}" srcOrd="1" destOrd="0" presId="urn:microsoft.com/office/officeart/2005/8/layout/radial1"/>
    <dgm:cxn modelId="{D294ADE3-F73A-4A38-9675-B1FCF01FAF98}" type="presParOf" srcId="{709AF4BE-BBE0-884B-BFA7-29DE1AC1E4E2}" destId="{765FCB98-F382-C94A-80FB-C38E1A58526F}" srcOrd="0" destOrd="0" presId="urn:microsoft.com/office/officeart/2005/8/layout/radial1"/>
    <dgm:cxn modelId="{6CCFCC96-FD4B-4E67-840A-7F25773EE53E}" type="presParOf" srcId="{D11F60AA-9ABB-8A4E-BE8A-A5CF0773F93D}" destId="{6E300EA5-33C9-8E4C-8614-3DE9EC485259}" srcOrd="2" destOrd="0" presId="urn:microsoft.com/office/officeart/2005/8/layout/radial1"/>
    <dgm:cxn modelId="{F448397C-86DF-47C8-9E7E-FFE54662855C}" type="presParOf" srcId="{D11F60AA-9ABB-8A4E-BE8A-A5CF0773F93D}" destId="{D36C65CE-FDC8-5C4E-90C5-BF98C0476D61}" srcOrd="3" destOrd="0" presId="urn:microsoft.com/office/officeart/2005/8/layout/radial1"/>
    <dgm:cxn modelId="{6A45AB7E-0973-4B13-B9BE-B4B9D8F31907}" type="presParOf" srcId="{D36C65CE-FDC8-5C4E-90C5-BF98C0476D61}" destId="{D02085CF-52E6-EF42-8A03-22A1F070CDD5}" srcOrd="0" destOrd="0" presId="urn:microsoft.com/office/officeart/2005/8/layout/radial1"/>
    <dgm:cxn modelId="{8FCDF5B4-A7CC-4526-B3D0-6691E0FD1301}" type="presParOf" srcId="{D11F60AA-9ABB-8A4E-BE8A-A5CF0773F93D}" destId="{9AA95F76-D523-464B-A89B-82BBE0AD4141}" srcOrd="4" destOrd="0" presId="urn:microsoft.com/office/officeart/2005/8/layout/radial1"/>
    <dgm:cxn modelId="{FBF5907A-FB42-4F6C-BE56-1CB058FD66DF}" type="presParOf" srcId="{D11F60AA-9ABB-8A4E-BE8A-A5CF0773F93D}" destId="{B074CD32-25D4-194E-B11B-BC0C507556D7}" srcOrd="5" destOrd="0" presId="urn:microsoft.com/office/officeart/2005/8/layout/radial1"/>
    <dgm:cxn modelId="{B6C083F2-866A-4411-BC56-D82CA650D436}" type="presParOf" srcId="{B074CD32-25D4-194E-B11B-BC0C507556D7}" destId="{C87B1643-55F1-3D4C-ADDD-E450DCB6EEB5}" srcOrd="0" destOrd="0" presId="urn:microsoft.com/office/officeart/2005/8/layout/radial1"/>
    <dgm:cxn modelId="{BD760971-7443-43C1-8299-222ECB4BC38B}" type="presParOf" srcId="{D11F60AA-9ABB-8A4E-BE8A-A5CF0773F93D}" destId="{48038EFD-1EDD-0845-8118-8D4005D9C84C}" srcOrd="6" destOrd="0" presId="urn:microsoft.com/office/officeart/2005/8/layout/radial1"/>
    <dgm:cxn modelId="{0B42A203-422A-46A9-945F-0A01511653DE}" type="presParOf" srcId="{D11F60AA-9ABB-8A4E-BE8A-A5CF0773F93D}" destId="{4971F71E-9E55-0947-97AC-6D03A28ED866}" srcOrd="7" destOrd="0" presId="urn:microsoft.com/office/officeart/2005/8/layout/radial1"/>
    <dgm:cxn modelId="{2EBC29B4-CD7B-4C5E-9F4F-134C2CE9BD1B}" type="presParOf" srcId="{4971F71E-9E55-0947-97AC-6D03A28ED866}" destId="{1BE71EF4-2197-6048-801B-DEE3FC50F106}" srcOrd="0" destOrd="0" presId="urn:microsoft.com/office/officeart/2005/8/layout/radial1"/>
    <dgm:cxn modelId="{DD3E641C-14FF-4501-98F9-598B38A0147F}" type="presParOf" srcId="{D11F60AA-9ABB-8A4E-BE8A-A5CF0773F93D}" destId="{177A67D5-B4BA-8D4B-921B-D2604467101F}" srcOrd="8" destOrd="0" presId="urn:microsoft.com/office/officeart/2005/8/layout/radial1"/>
    <dgm:cxn modelId="{33757C9B-427B-4B8E-A54E-C50EC92C527D}" type="presParOf" srcId="{D11F60AA-9ABB-8A4E-BE8A-A5CF0773F93D}" destId="{B245F90C-7679-0F4A-8344-BAFAEDDE6DF4}" srcOrd="9" destOrd="0" presId="urn:microsoft.com/office/officeart/2005/8/layout/radial1"/>
    <dgm:cxn modelId="{BF4E13BB-50C3-4D1C-8427-D5DDCA13B574}" type="presParOf" srcId="{B245F90C-7679-0F4A-8344-BAFAEDDE6DF4}" destId="{256B045F-DAD9-634D-B36E-6FCCAA756F88}" srcOrd="0" destOrd="0" presId="urn:microsoft.com/office/officeart/2005/8/layout/radial1"/>
    <dgm:cxn modelId="{51CA9C73-1EF7-4A3F-9FE8-AEBF249A330A}" type="presParOf" srcId="{D11F60AA-9ABB-8A4E-BE8A-A5CF0773F93D}" destId="{AF685D8F-F14C-144E-83EB-7B4099E9B4D7}" srcOrd="10" destOrd="0" presId="urn:microsoft.com/office/officeart/2005/8/layout/radial1"/>
    <dgm:cxn modelId="{E85C818B-D98A-485B-A60E-11BB176522FB}" type="presParOf" srcId="{D11F60AA-9ABB-8A4E-BE8A-A5CF0773F93D}" destId="{0E1E7102-153C-714A-9388-390B50D99114}" srcOrd="11" destOrd="0" presId="urn:microsoft.com/office/officeart/2005/8/layout/radial1"/>
    <dgm:cxn modelId="{1B5CA737-6AF2-4BD4-B3F0-019CEBE270C7}" type="presParOf" srcId="{0E1E7102-153C-714A-9388-390B50D99114}" destId="{2CDBB1D2-E38C-FA48-8DBB-729B23EE4FA5}" srcOrd="0" destOrd="0" presId="urn:microsoft.com/office/officeart/2005/8/layout/radial1"/>
    <dgm:cxn modelId="{21052B51-DAA3-45FB-A479-E0B10ED69144}" type="presParOf" srcId="{D11F60AA-9ABB-8A4E-BE8A-A5CF0773F93D}" destId="{C137D502-1F0D-1E49-A488-19E99DB57041}" srcOrd="12" destOrd="0" presId="urn:microsoft.com/office/officeart/2005/8/layout/radial1"/>
    <dgm:cxn modelId="{EA920A48-F2F4-471A-A6AB-01985189C15F}" type="presParOf" srcId="{D11F60AA-9ABB-8A4E-BE8A-A5CF0773F93D}" destId="{9EF53209-ED4D-C649-89B9-2299DC859BB8}" srcOrd="13" destOrd="0" presId="urn:microsoft.com/office/officeart/2005/8/layout/radial1"/>
    <dgm:cxn modelId="{1F3B71B1-F7AC-4551-8406-94AE905136E7}" type="presParOf" srcId="{9EF53209-ED4D-C649-89B9-2299DC859BB8}" destId="{9F357E20-5DFD-2048-9D21-65C919791344}" srcOrd="0" destOrd="0" presId="urn:microsoft.com/office/officeart/2005/8/layout/radial1"/>
    <dgm:cxn modelId="{EF68A39B-0B21-4FFA-9F10-04D81CF5E540}" type="presParOf" srcId="{D11F60AA-9ABB-8A4E-BE8A-A5CF0773F93D}" destId="{BB7E2777-F7C8-F344-8027-2F555D6F5C45}" srcOrd="14" destOrd="0" presId="urn:microsoft.com/office/officeart/2005/8/layout/radial1"/>
    <dgm:cxn modelId="{4895A24F-6782-4C20-806B-B36E164FD591}" type="presParOf" srcId="{D11F60AA-9ABB-8A4E-BE8A-A5CF0773F93D}" destId="{A41FE81A-FC3D-7D47-A167-5CACA0A13389}" srcOrd="15" destOrd="0" presId="urn:microsoft.com/office/officeart/2005/8/layout/radial1"/>
    <dgm:cxn modelId="{E3E250B8-56D3-4B81-8915-E661888189DF}" type="presParOf" srcId="{A41FE81A-FC3D-7D47-A167-5CACA0A13389}" destId="{5E7FA381-D75D-7F41-8419-B1CE9857B4F7}" srcOrd="0" destOrd="0" presId="urn:microsoft.com/office/officeart/2005/8/layout/radial1"/>
    <dgm:cxn modelId="{AEADC02A-781F-40BA-98C7-F26DD3A877C0}" type="presParOf" srcId="{D11F60AA-9ABB-8A4E-BE8A-A5CF0773F93D}" destId="{E874E3CD-21CA-8D4A-88EB-3D8C2CE6C70C}" srcOrd="16" destOrd="0" presId="urn:microsoft.com/office/officeart/2005/8/layout/radial1"/>
    <dgm:cxn modelId="{18B4E5A2-903F-476A-B8D3-37039443B255}" type="presParOf" srcId="{D11F60AA-9ABB-8A4E-BE8A-A5CF0773F93D}" destId="{34AED5FE-5C86-3B44-851C-6B6C67D622AC}" srcOrd="17" destOrd="0" presId="urn:microsoft.com/office/officeart/2005/8/layout/radial1"/>
    <dgm:cxn modelId="{167DC1D1-F3C0-4DF1-BF7A-FF974695A513}" type="presParOf" srcId="{34AED5FE-5C86-3B44-851C-6B6C67D622AC}" destId="{6199663E-2B4B-F149-B6C2-7769798AEFFE}" srcOrd="0" destOrd="0" presId="urn:microsoft.com/office/officeart/2005/8/layout/radial1"/>
    <dgm:cxn modelId="{253F843D-E306-4669-BE9A-489753C1249E}" type="presParOf" srcId="{D11F60AA-9ABB-8A4E-BE8A-A5CF0773F93D}" destId="{2EF377CB-36FE-B644-8A28-1B213A48756B}" srcOrd="18" destOrd="0" presId="urn:microsoft.com/office/officeart/2005/8/layout/radial1"/>
    <dgm:cxn modelId="{84F412F2-E732-493F-A362-4FC27A78CD25}" type="presParOf" srcId="{D11F60AA-9ABB-8A4E-BE8A-A5CF0773F93D}" destId="{C8752568-8486-AC41-BC0D-A5F73D434589}" srcOrd="19" destOrd="0" presId="urn:microsoft.com/office/officeart/2005/8/layout/radial1"/>
    <dgm:cxn modelId="{F1297CB1-54E9-4E1B-8F2C-6F4818146BC7}" type="presParOf" srcId="{C8752568-8486-AC41-BC0D-A5F73D434589}" destId="{35898871-B167-1A4B-8D20-A190F0AB864E}" srcOrd="0" destOrd="0" presId="urn:microsoft.com/office/officeart/2005/8/layout/radial1"/>
    <dgm:cxn modelId="{EF2CA5A0-C551-4189-8524-1F4082C1365B}" type="presParOf" srcId="{D11F60AA-9ABB-8A4E-BE8A-A5CF0773F93D}" destId="{8D732ED4-8662-0D4E-9D33-E4FAEAA6D2DF}" srcOrd="20" destOrd="0" presId="urn:microsoft.com/office/officeart/2005/8/layout/radial1"/>
    <dgm:cxn modelId="{E3FFB7DB-9185-435F-AF30-5CF636A95201}" type="presParOf" srcId="{D11F60AA-9ABB-8A4E-BE8A-A5CF0773F93D}" destId="{3D649D15-EA77-0441-905C-9132582CC80B}" srcOrd="21" destOrd="0" presId="urn:microsoft.com/office/officeart/2005/8/layout/radial1"/>
    <dgm:cxn modelId="{96AA28D5-8E43-447E-AE05-DB8FBB0A64E1}" type="presParOf" srcId="{3D649D15-EA77-0441-905C-9132582CC80B}" destId="{922AA7B7-8DAA-CF4C-9303-E6EA5E9E3625}" srcOrd="0" destOrd="0" presId="urn:microsoft.com/office/officeart/2005/8/layout/radial1"/>
    <dgm:cxn modelId="{35645933-C669-4E93-AC85-716B060AF407}" type="presParOf" srcId="{D11F60AA-9ABB-8A4E-BE8A-A5CF0773F93D}" destId="{04EB28E5-2DD6-EB42-AAE0-1A9B738B9D28}" srcOrd="22" destOrd="0" presId="urn:microsoft.com/office/officeart/2005/8/layout/radial1"/>
  </dgm:cxnLst>
  <dgm:bg>
    <a:effect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9D46FD6-0CB1-4F4A-A600-1EF52B4F39D9}" type="doc">
      <dgm:prSet loTypeId="urn:microsoft.com/office/officeart/2005/8/layout/process1" loCatId="cycle" qsTypeId="urn:microsoft.com/office/officeart/2005/8/quickstyle/simple1" qsCatId="simple" csTypeId="urn:microsoft.com/office/officeart/2005/8/colors/accent1_2" csCatId="accent1" phldr="1"/>
      <dgm:spPr/>
    </dgm:pt>
    <dgm:pt modelId="{9932A2CA-29EF-AC47-8530-169EDB18C191}">
      <dgm:prSet phldrT="[Text]" custT="1"/>
      <dgm:spPr/>
      <dgm:t>
        <a:bodyPr/>
        <a:lstStyle/>
        <a:p>
          <a:r>
            <a:rPr lang="en-US" sz="2400" dirty="0">
              <a:latin typeface="Helvetica" pitchFamily="34" charset="0"/>
              <a:cs typeface="Helvetica" pitchFamily="34" charset="0"/>
            </a:rPr>
            <a:t>Lead Prospect</a:t>
          </a:r>
        </a:p>
      </dgm:t>
    </dgm:pt>
    <dgm:pt modelId="{BEDC2463-4BFD-F64A-A55B-9EE100669462}" type="parTrans" cxnId="{888F1147-6275-014C-94A5-EDB57E728BF6}">
      <dgm:prSet/>
      <dgm:spPr/>
      <dgm:t>
        <a:bodyPr/>
        <a:lstStyle/>
        <a:p>
          <a:endParaRPr lang="en-US"/>
        </a:p>
      </dgm:t>
    </dgm:pt>
    <dgm:pt modelId="{2E2A4269-A594-C444-A3E0-9622FDA2C186}" type="sibTrans" cxnId="{888F1147-6275-014C-94A5-EDB57E728BF6}">
      <dgm:prSet/>
      <dgm:spPr/>
      <dgm:t>
        <a:bodyPr/>
        <a:lstStyle/>
        <a:p>
          <a:endParaRPr lang="en-US"/>
        </a:p>
      </dgm:t>
    </dgm:pt>
    <dgm:pt modelId="{EFBB7133-307A-EF4E-8261-9B4CC300312D}">
      <dgm:prSet phldrT="[Text]" custT="1"/>
      <dgm:spPr/>
      <dgm:t>
        <a:bodyPr/>
        <a:lstStyle/>
        <a:p>
          <a:r>
            <a:rPr lang="en-US" sz="2400" dirty="0">
              <a:latin typeface="Helvetica" pitchFamily="34" charset="0"/>
              <a:cs typeface="Helvetica" pitchFamily="34" charset="0"/>
            </a:rPr>
            <a:t>Lead in Testing</a:t>
          </a:r>
        </a:p>
      </dgm:t>
    </dgm:pt>
    <dgm:pt modelId="{00DF4C50-8222-0444-8180-3555DBFF6867}" type="parTrans" cxnId="{177E01DD-1697-4040-8AB3-F7F43E0C70B2}">
      <dgm:prSet/>
      <dgm:spPr/>
      <dgm:t>
        <a:bodyPr/>
        <a:lstStyle/>
        <a:p>
          <a:endParaRPr lang="en-US"/>
        </a:p>
      </dgm:t>
    </dgm:pt>
    <dgm:pt modelId="{DAC89BD3-FA97-2342-BE00-35B7607F24B0}" type="sibTrans" cxnId="{177E01DD-1697-4040-8AB3-F7F43E0C70B2}">
      <dgm:prSet/>
      <dgm:spPr/>
      <dgm:t>
        <a:bodyPr/>
        <a:lstStyle/>
        <a:p>
          <a:endParaRPr lang="en-US"/>
        </a:p>
      </dgm:t>
    </dgm:pt>
    <dgm:pt modelId="{5C50F6C0-5B99-6840-BAD4-6033DE0C0803}">
      <dgm:prSet phldrT="[Text]" custT="1"/>
      <dgm:spPr/>
      <dgm:t>
        <a:bodyPr/>
        <a:lstStyle/>
        <a:p>
          <a:r>
            <a:rPr lang="en-US" sz="2400" dirty="0">
              <a:latin typeface="Helvetica" pitchFamily="34" charset="0"/>
              <a:cs typeface="Helvetica" pitchFamily="34" charset="0"/>
            </a:rPr>
            <a:t>Confirmed Lead</a:t>
          </a:r>
        </a:p>
      </dgm:t>
    </dgm:pt>
    <dgm:pt modelId="{33ECF1A3-94F4-0840-B83F-7A475F38E454}" type="parTrans" cxnId="{AB1381E3-1A5D-7E4E-AD86-9D5F0F76BC0D}">
      <dgm:prSet/>
      <dgm:spPr/>
      <dgm:t>
        <a:bodyPr/>
        <a:lstStyle/>
        <a:p>
          <a:endParaRPr lang="en-US"/>
        </a:p>
      </dgm:t>
    </dgm:pt>
    <dgm:pt modelId="{7425BB68-7C34-A546-B235-E0B7A63A54E9}" type="sibTrans" cxnId="{AB1381E3-1A5D-7E4E-AD86-9D5F0F76BC0D}">
      <dgm:prSet/>
      <dgm:spPr/>
      <dgm:t>
        <a:bodyPr/>
        <a:lstStyle/>
        <a:p>
          <a:endParaRPr lang="en-US"/>
        </a:p>
      </dgm:t>
    </dgm:pt>
    <dgm:pt modelId="{FC3A900D-C8FE-F94A-BD60-B617B7B854B7}" type="pres">
      <dgm:prSet presAssocID="{D9D46FD6-0CB1-4F4A-A600-1EF52B4F39D9}" presName="Name0" presStyleCnt="0">
        <dgm:presLayoutVars>
          <dgm:dir/>
          <dgm:resizeHandles val="exact"/>
        </dgm:presLayoutVars>
      </dgm:prSet>
      <dgm:spPr/>
    </dgm:pt>
    <dgm:pt modelId="{734C63DB-F195-DD4A-8BC0-12BAA3ACB2D1}" type="pres">
      <dgm:prSet presAssocID="{9932A2CA-29EF-AC47-8530-169EDB18C191}" presName="node" presStyleLbl="node1" presStyleIdx="0" presStyleCnt="3" custScaleY="72509" custLinFactY="-51059" custLinFactNeighborX="-9900" custLinFactNeighborY="-100000">
        <dgm:presLayoutVars>
          <dgm:bulletEnabled val="1"/>
        </dgm:presLayoutVars>
      </dgm:prSet>
      <dgm:spPr/>
    </dgm:pt>
    <dgm:pt modelId="{DB178216-DC98-BF4D-880C-C2EC36AD0028}" type="pres">
      <dgm:prSet presAssocID="{2E2A4269-A594-C444-A3E0-9622FDA2C186}" presName="sibTrans" presStyleLbl="sibTrans2D1" presStyleIdx="0" presStyleCnt="2"/>
      <dgm:spPr/>
    </dgm:pt>
    <dgm:pt modelId="{ED07E68D-136D-1441-9EC7-E140C350373F}" type="pres">
      <dgm:prSet presAssocID="{2E2A4269-A594-C444-A3E0-9622FDA2C186}" presName="connectorText" presStyleLbl="sibTrans2D1" presStyleIdx="0" presStyleCnt="2"/>
      <dgm:spPr/>
    </dgm:pt>
    <dgm:pt modelId="{D8758840-C443-6640-B7DD-1B539733E9B7}" type="pres">
      <dgm:prSet presAssocID="{EFBB7133-307A-EF4E-8261-9B4CC300312D}" presName="node" presStyleLbl="node1" presStyleIdx="1" presStyleCnt="3" custScaleY="72509" custLinFactX="-100000" custLinFactNeighborX="-100836" custLinFactNeighborY="-12085">
        <dgm:presLayoutVars>
          <dgm:bulletEnabled val="1"/>
        </dgm:presLayoutVars>
      </dgm:prSet>
      <dgm:spPr/>
    </dgm:pt>
    <dgm:pt modelId="{4676C5B3-91E4-8C46-890D-393ED03A5400}" type="pres">
      <dgm:prSet presAssocID="{DAC89BD3-FA97-2342-BE00-35B7607F24B0}" presName="sibTrans" presStyleLbl="sibTrans2D1" presStyleIdx="1" presStyleCnt="2"/>
      <dgm:spPr/>
    </dgm:pt>
    <dgm:pt modelId="{18F6D850-15C9-CC4F-BDC0-1D54F6277736}" type="pres">
      <dgm:prSet presAssocID="{DAC89BD3-FA97-2342-BE00-35B7607F24B0}" presName="connectorText" presStyleLbl="sibTrans2D1" presStyleIdx="1" presStyleCnt="2"/>
      <dgm:spPr/>
    </dgm:pt>
    <dgm:pt modelId="{26A56FF5-4179-8E42-AF08-C433DCED70AE}" type="pres">
      <dgm:prSet presAssocID="{5C50F6C0-5B99-6840-BAD4-6033DE0C0803}" presName="node" presStyleLbl="node1" presStyleIdx="2" presStyleCnt="3" custScaleY="72509" custLinFactX="-200000" custLinFactY="26890" custLinFactNeighborX="-200836" custLinFactNeighborY="100000">
        <dgm:presLayoutVars>
          <dgm:bulletEnabled val="1"/>
        </dgm:presLayoutVars>
      </dgm:prSet>
      <dgm:spPr/>
    </dgm:pt>
  </dgm:ptLst>
  <dgm:cxnLst>
    <dgm:cxn modelId="{888F1147-6275-014C-94A5-EDB57E728BF6}" srcId="{D9D46FD6-0CB1-4F4A-A600-1EF52B4F39D9}" destId="{9932A2CA-29EF-AC47-8530-169EDB18C191}" srcOrd="0" destOrd="0" parTransId="{BEDC2463-4BFD-F64A-A55B-9EE100669462}" sibTransId="{2E2A4269-A594-C444-A3E0-9622FDA2C186}"/>
    <dgm:cxn modelId="{624EE148-741F-8D46-931F-2753F1713FAF}" type="presOf" srcId="{D9D46FD6-0CB1-4F4A-A600-1EF52B4F39D9}" destId="{FC3A900D-C8FE-F94A-BD60-B617B7B854B7}" srcOrd="0" destOrd="0" presId="urn:microsoft.com/office/officeart/2005/8/layout/process1"/>
    <dgm:cxn modelId="{A895A150-44C6-0847-A5AF-C04AA4FA64C5}" type="presOf" srcId="{DAC89BD3-FA97-2342-BE00-35B7607F24B0}" destId="{18F6D850-15C9-CC4F-BDC0-1D54F6277736}" srcOrd="1" destOrd="0" presId="urn:microsoft.com/office/officeart/2005/8/layout/process1"/>
    <dgm:cxn modelId="{92B13256-BAAD-8745-8284-935198F33F5C}" type="presOf" srcId="{5C50F6C0-5B99-6840-BAD4-6033DE0C0803}" destId="{26A56FF5-4179-8E42-AF08-C433DCED70AE}" srcOrd="0" destOrd="0" presId="urn:microsoft.com/office/officeart/2005/8/layout/process1"/>
    <dgm:cxn modelId="{5DB45383-B011-9F49-9E3F-C173D08F71F5}" type="presOf" srcId="{EFBB7133-307A-EF4E-8261-9B4CC300312D}" destId="{D8758840-C443-6640-B7DD-1B539733E9B7}" srcOrd="0" destOrd="0" presId="urn:microsoft.com/office/officeart/2005/8/layout/process1"/>
    <dgm:cxn modelId="{AFCE9C86-3238-7641-BD1F-DAFFCF3F6095}" type="presOf" srcId="{DAC89BD3-FA97-2342-BE00-35B7607F24B0}" destId="{4676C5B3-91E4-8C46-890D-393ED03A5400}" srcOrd="0" destOrd="0" presId="urn:microsoft.com/office/officeart/2005/8/layout/process1"/>
    <dgm:cxn modelId="{2E7A2AAE-355B-C94F-9B21-2EBEA32BAE4A}" type="presOf" srcId="{2E2A4269-A594-C444-A3E0-9622FDA2C186}" destId="{ED07E68D-136D-1441-9EC7-E140C350373F}" srcOrd="1" destOrd="0" presId="urn:microsoft.com/office/officeart/2005/8/layout/process1"/>
    <dgm:cxn modelId="{8C9A18C7-2228-0145-8DAA-4B796A5F6C8E}" type="presOf" srcId="{2E2A4269-A594-C444-A3E0-9622FDA2C186}" destId="{DB178216-DC98-BF4D-880C-C2EC36AD0028}" srcOrd="0" destOrd="0" presId="urn:microsoft.com/office/officeart/2005/8/layout/process1"/>
    <dgm:cxn modelId="{20F35DCF-23B4-894D-B759-D1AE5B7302DC}" type="presOf" srcId="{9932A2CA-29EF-AC47-8530-169EDB18C191}" destId="{734C63DB-F195-DD4A-8BC0-12BAA3ACB2D1}" srcOrd="0" destOrd="0" presId="urn:microsoft.com/office/officeart/2005/8/layout/process1"/>
    <dgm:cxn modelId="{177E01DD-1697-4040-8AB3-F7F43E0C70B2}" srcId="{D9D46FD6-0CB1-4F4A-A600-1EF52B4F39D9}" destId="{EFBB7133-307A-EF4E-8261-9B4CC300312D}" srcOrd="1" destOrd="0" parTransId="{00DF4C50-8222-0444-8180-3555DBFF6867}" sibTransId="{DAC89BD3-FA97-2342-BE00-35B7607F24B0}"/>
    <dgm:cxn modelId="{AB1381E3-1A5D-7E4E-AD86-9D5F0F76BC0D}" srcId="{D9D46FD6-0CB1-4F4A-A600-1EF52B4F39D9}" destId="{5C50F6C0-5B99-6840-BAD4-6033DE0C0803}" srcOrd="2" destOrd="0" parTransId="{33ECF1A3-94F4-0840-B83F-7A475F38E454}" sibTransId="{7425BB68-7C34-A546-B235-E0B7A63A54E9}"/>
    <dgm:cxn modelId="{D05552C8-A99B-574C-968C-A3E5FF511AA2}" type="presParOf" srcId="{FC3A900D-C8FE-F94A-BD60-B617B7B854B7}" destId="{734C63DB-F195-DD4A-8BC0-12BAA3ACB2D1}" srcOrd="0" destOrd="0" presId="urn:microsoft.com/office/officeart/2005/8/layout/process1"/>
    <dgm:cxn modelId="{B8F4C88D-F705-DA46-8D28-4D814AB23C48}" type="presParOf" srcId="{FC3A900D-C8FE-F94A-BD60-B617B7B854B7}" destId="{DB178216-DC98-BF4D-880C-C2EC36AD0028}" srcOrd="1" destOrd="0" presId="urn:microsoft.com/office/officeart/2005/8/layout/process1"/>
    <dgm:cxn modelId="{57C30BDF-CACB-084A-AFC8-17115924C344}" type="presParOf" srcId="{DB178216-DC98-BF4D-880C-C2EC36AD0028}" destId="{ED07E68D-136D-1441-9EC7-E140C350373F}" srcOrd="0" destOrd="0" presId="urn:microsoft.com/office/officeart/2005/8/layout/process1"/>
    <dgm:cxn modelId="{01970170-4389-824D-9D12-1EBCF910AC9E}" type="presParOf" srcId="{FC3A900D-C8FE-F94A-BD60-B617B7B854B7}" destId="{D8758840-C443-6640-B7DD-1B539733E9B7}" srcOrd="2" destOrd="0" presId="urn:microsoft.com/office/officeart/2005/8/layout/process1"/>
    <dgm:cxn modelId="{C88CD382-BE58-4745-AC86-AB4AE690A25E}" type="presParOf" srcId="{FC3A900D-C8FE-F94A-BD60-B617B7B854B7}" destId="{4676C5B3-91E4-8C46-890D-393ED03A5400}" srcOrd="3" destOrd="0" presId="urn:microsoft.com/office/officeart/2005/8/layout/process1"/>
    <dgm:cxn modelId="{DB93FDE0-2E02-0940-A98C-3963FB05F896}" type="presParOf" srcId="{4676C5B3-91E4-8C46-890D-393ED03A5400}" destId="{18F6D850-15C9-CC4F-BDC0-1D54F6277736}" srcOrd="0" destOrd="0" presId="urn:microsoft.com/office/officeart/2005/8/layout/process1"/>
    <dgm:cxn modelId="{B5A8CD9D-E27F-1948-90BF-65B15C4A5A3C}" type="presParOf" srcId="{FC3A900D-C8FE-F94A-BD60-B617B7B854B7}" destId="{26A56FF5-4179-8E42-AF08-C433DCED70AE}" srcOrd="4" destOrd="0" presId="urn:microsoft.com/office/officeart/2005/8/layout/process1"/>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8E0ABE6-95DB-B549-8E0B-2F79582DF10B}" type="doc">
      <dgm:prSet loTypeId="urn:microsoft.com/office/officeart/2005/8/layout/arrow2" loCatId="" qsTypeId="urn:microsoft.com/office/officeart/2005/8/quickstyle/simple1" qsCatId="simple" csTypeId="urn:microsoft.com/office/officeart/2005/8/colors/accent1_2" csCatId="accent1" phldr="1"/>
      <dgm:spPr/>
    </dgm:pt>
    <dgm:pt modelId="{EAEB50DB-7659-304F-AC53-5082BEC8330C}">
      <dgm:prSet phldrT="[Text]"/>
      <dgm:spPr/>
      <dgm:t>
        <a:bodyPr/>
        <a:lstStyle/>
        <a:p>
          <a:r>
            <a:rPr lang="en-US" dirty="0">
              <a:solidFill>
                <a:srgbClr val="00446A"/>
              </a:solidFill>
              <a:latin typeface="Calibri"/>
              <a:cs typeface="Calibri"/>
            </a:rPr>
            <a:t>Introductory</a:t>
          </a:r>
        </a:p>
      </dgm:t>
    </dgm:pt>
    <dgm:pt modelId="{FBFA20D6-EA62-C340-867A-397C1F5A8D1F}" type="parTrans" cxnId="{5191267F-49BF-9144-BE66-D37AF75A4A2C}">
      <dgm:prSet/>
      <dgm:spPr/>
      <dgm:t>
        <a:bodyPr/>
        <a:lstStyle/>
        <a:p>
          <a:endParaRPr lang="en-US"/>
        </a:p>
      </dgm:t>
    </dgm:pt>
    <dgm:pt modelId="{9802040A-1FDD-CB49-86B4-B184C4DD4135}" type="sibTrans" cxnId="{5191267F-49BF-9144-BE66-D37AF75A4A2C}">
      <dgm:prSet/>
      <dgm:spPr/>
      <dgm:t>
        <a:bodyPr/>
        <a:lstStyle/>
        <a:p>
          <a:endParaRPr lang="en-US"/>
        </a:p>
      </dgm:t>
    </dgm:pt>
    <dgm:pt modelId="{C2E98937-5D52-3347-B045-B9A163BD3780}">
      <dgm:prSet phldrT="[Text]"/>
      <dgm:spPr/>
      <dgm:t>
        <a:bodyPr/>
        <a:lstStyle/>
        <a:p>
          <a:r>
            <a:rPr lang="en-US" dirty="0">
              <a:solidFill>
                <a:srgbClr val="00446A"/>
              </a:solidFill>
              <a:latin typeface="Calibri"/>
              <a:cs typeface="Calibri"/>
            </a:rPr>
            <a:t>Maintenance</a:t>
          </a:r>
        </a:p>
      </dgm:t>
    </dgm:pt>
    <dgm:pt modelId="{2569B1C1-42BC-B241-929C-01E86EAA2A3F}" type="parTrans" cxnId="{179C8B8B-CF32-3E4D-A77F-425AECB09A96}">
      <dgm:prSet/>
      <dgm:spPr/>
      <dgm:t>
        <a:bodyPr/>
        <a:lstStyle/>
        <a:p>
          <a:endParaRPr lang="en-US"/>
        </a:p>
      </dgm:t>
    </dgm:pt>
    <dgm:pt modelId="{05C4FFAD-19D3-DE4A-81A6-B998D6BFD9B8}" type="sibTrans" cxnId="{179C8B8B-CF32-3E4D-A77F-425AECB09A96}">
      <dgm:prSet/>
      <dgm:spPr/>
      <dgm:t>
        <a:bodyPr/>
        <a:lstStyle/>
        <a:p>
          <a:endParaRPr lang="en-US"/>
        </a:p>
      </dgm:t>
    </dgm:pt>
    <dgm:pt modelId="{F51A8AEC-E86A-1A42-AE12-C633916B7C6E}">
      <dgm:prSet phldrT="[Text]"/>
      <dgm:spPr/>
      <dgm:t>
        <a:bodyPr/>
        <a:lstStyle/>
        <a:p>
          <a:r>
            <a:rPr lang="en-US" dirty="0">
              <a:solidFill>
                <a:srgbClr val="00446A"/>
              </a:solidFill>
              <a:latin typeface="Calibri"/>
              <a:cs typeface="Calibri"/>
            </a:rPr>
            <a:t>Escalation</a:t>
          </a:r>
        </a:p>
      </dgm:t>
    </dgm:pt>
    <dgm:pt modelId="{619A7DE1-97D8-F140-8A2D-9F549FBC7C45}" type="parTrans" cxnId="{25D2B889-8D2B-3345-BE3C-B359B3A7E7CB}">
      <dgm:prSet/>
      <dgm:spPr/>
      <dgm:t>
        <a:bodyPr/>
        <a:lstStyle/>
        <a:p>
          <a:endParaRPr lang="en-US"/>
        </a:p>
      </dgm:t>
    </dgm:pt>
    <dgm:pt modelId="{BD3580F4-AC6D-B04A-8857-3CE2DC64F8EF}" type="sibTrans" cxnId="{25D2B889-8D2B-3345-BE3C-B359B3A7E7CB}">
      <dgm:prSet/>
      <dgm:spPr/>
      <dgm:t>
        <a:bodyPr/>
        <a:lstStyle/>
        <a:p>
          <a:endParaRPr lang="en-US"/>
        </a:p>
      </dgm:t>
    </dgm:pt>
    <dgm:pt modelId="{EBA7F48D-472F-9545-BFF2-2EE578575A9B}" type="pres">
      <dgm:prSet presAssocID="{38E0ABE6-95DB-B549-8E0B-2F79582DF10B}" presName="arrowDiagram" presStyleCnt="0">
        <dgm:presLayoutVars>
          <dgm:chMax val="5"/>
          <dgm:dir/>
          <dgm:resizeHandles val="exact"/>
        </dgm:presLayoutVars>
      </dgm:prSet>
      <dgm:spPr/>
    </dgm:pt>
    <dgm:pt modelId="{9476EB4F-00D2-AC4E-B1F5-1FCF44784A68}" type="pres">
      <dgm:prSet presAssocID="{38E0ABE6-95DB-B549-8E0B-2F79582DF10B}" presName="arrow" presStyleLbl="bgShp" presStyleIdx="0" presStyleCnt="1"/>
      <dgm:spPr/>
    </dgm:pt>
    <dgm:pt modelId="{2AE2D22C-D9C9-1E43-A8D2-4948B5883A21}" type="pres">
      <dgm:prSet presAssocID="{38E0ABE6-95DB-B549-8E0B-2F79582DF10B}" presName="arrowDiagram3" presStyleCnt="0"/>
      <dgm:spPr/>
    </dgm:pt>
    <dgm:pt modelId="{64225E1B-55BD-F143-8F42-53731B0B2BA9}" type="pres">
      <dgm:prSet presAssocID="{EAEB50DB-7659-304F-AC53-5082BEC8330C}" presName="bullet3a" presStyleLbl="node1" presStyleIdx="0" presStyleCnt="3"/>
      <dgm:spPr/>
    </dgm:pt>
    <dgm:pt modelId="{E0427E80-83AD-D84B-BC94-E0B95BB02FEC}" type="pres">
      <dgm:prSet presAssocID="{EAEB50DB-7659-304F-AC53-5082BEC8330C}" presName="textBox3a" presStyleLbl="revTx" presStyleIdx="0" presStyleCnt="3">
        <dgm:presLayoutVars>
          <dgm:bulletEnabled val="1"/>
        </dgm:presLayoutVars>
      </dgm:prSet>
      <dgm:spPr/>
    </dgm:pt>
    <dgm:pt modelId="{3C39B85E-6C70-EE4C-A5A5-BCDA2E61F42A}" type="pres">
      <dgm:prSet presAssocID="{C2E98937-5D52-3347-B045-B9A163BD3780}" presName="bullet3b" presStyleLbl="node1" presStyleIdx="1" presStyleCnt="3"/>
      <dgm:spPr/>
    </dgm:pt>
    <dgm:pt modelId="{6AC15947-B71C-2447-AF97-E43F2496963D}" type="pres">
      <dgm:prSet presAssocID="{C2E98937-5D52-3347-B045-B9A163BD3780}" presName="textBox3b" presStyleLbl="revTx" presStyleIdx="1" presStyleCnt="3">
        <dgm:presLayoutVars>
          <dgm:bulletEnabled val="1"/>
        </dgm:presLayoutVars>
      </dgm:prSet>
      <dgm:spPr/>
    </dgm:pt>
    <dgm:pt modelId="{98B38278-F703-6040-8127-653A6379AC9D}" type="pres">
      <dgm:prSet presAssocID="{F51A8AEC-E86A-1A42-AE12-C633916B7C6E}" presName="bullet3c" presStyleLbl="node1" presStyleIdx="2" presStyleCnt="3"/>
      <dgm:spPr/>
    </dgm:pt>
    <dgm:pt modelId="{2F282285-1D9D-B248-A23F-ABB948653569}" type="pres">
      <dgm:prSet presAssocID="{F51A8AEC-E86A-1A42-AE12-C633916B7C6E}" presName="textBox3c" presStyleLbl="revTx" presStyleIdx="2" presStyleCnt="3">
        <dgm:presLayoutVars>
          <dgm:bulletEnabled val="1"/>
        </dgm:presLayoutVars>
      </dgm:prSet>
      <dgm:spPr/>
    </dgm:pt>
  </dgm:ptLst>
  <dgm:cxnLst>
    <dgm:cxn modelId="{99C25C13-1CB7-4443-9D4B-75157E15A6AE}" type="presOf" srcId="{EAEB50DB-7659-304F-AC53-5082BEC8330C}" destId="{E0427E80-83AD-D84B-BC94-E0B95BB02FEC}" srcOrd="0" destOrd="0" presId="urn:microsoft.com/office/officeart/2005/8/layout/arrow2"/>
    <dgm:cxn modelId="{F6B9845E-4CB5-D841-A796-359CF5FA3BAE}" type="presOf" srcId="{C2E98937-5D52-3347-B045-B9A163BD3780}" destId="{6AC15947-B71C-2447-AF97-E43F2496963D}" srcOrd="0" destOrd="0" presId="urn:microsoft.com/office/officeart/2005/8/layout/arrow2"/>
    <dgm:cxn modelId="{5191267F-49BF-9144-BE66-D37AF75A4A2C}" srcId="{38E0ABE6-95DB-B549-8E0B-2F79582DF10B}" destId="{EAEB50DB-7659-304F-AC53-5082BEC8330C}" srcOrd="0" destOrd="0" parTransId="{FBFA20D6-EA62-C340-867A-397C1F5A8D1F}" sibTransId="{9802040A-1FDD-CB49-86B4-B184C4DD4135}"/>
    <dgm:cxn modelId="{25D2B889-8D2B-3345-BE3C-B359B3A7E7CB}" srcId="{38E0ABE6-95DB-B549-8E0B-2F79582DF10B}" destId="{F51A8AEC-E86A-1A42-AE12-C633916B7C6E}" srcOrd="2" destOrd="0" parTransId="{619A7DE1-97D8-F140-8A2D-9F549FBC7C45}" sibTransId="{BD3580F4-AC6D-B04A-8857-3CE2DC64F8EF}"/>
    <dgm:cxn modelId="{179C8B8B-CF32-3E4D-A77F-425AECB09A96}" srcId="{38E0ABE6-95DB-B549-8E0B-2F79582DF10B}" destId="{C2E98937-5D52-3347-B045-B9A163BD3780}" srcOrd="1" destOrd="0" parTransId="{2569B1C1-42BC-B241-929C-01E86EAA2A3F}" sibTransId="{05C4FFAD-19D3-DE4A-81A6-B998D6BFD9B8}"/>
    <dgm:cxn modelId="{2C20F1CF-0BC3-8D43-8297-9FA3D2D102C3}" type="presOf" srcId="{38E0ABE6-95DB-B549-8E0B-2F79582DF10B}" destId="{EBA7F48D-472F-9545-BFF2-2EE578575A9B}" srcOrd="0" destOrd="0" presId="urn:microsoft.com/office/officeart/2005/8/layout/arrow2"/>
    <dgm:cxn modelId="{397301EB-B0FA-0A48-B18E-5B575C6E1E45}" type="presOf" srcId="{F51A8AEC-E86A-1A42-AE12-C633916B7C6E}" destId="{2F282285-1D9D-B248-A23F-ABB948653569}" srcOrd="0" destOrd="0" presId="urn:microsoft.com/office/officeart/2005/8/layout/arrow2"/>
    <dgm:cxn modelId="{B643703E-0D83-7341-A970-6AEBF57118C1}" type="presParOf" srcId="{EBA7F48D-472F-9545-BFF2-2EE578575A9B}" destId="{9476EB4F-00D2-AC4E-B1F5-1FCF44784A68}" srcOrd="0" destOrd="0" presId="urn:microsoft.com/office/officeart/2005/8/layout/arrow2"/>
    <dgm:cxn modelId="{74D2D768-F4B6-974E-9822-BDB31AB52FC5}" type="presParOf" srcId="{EBA7F48D-472F-9545-BFF2-2EE578575A9B}" destId="{2AE2D22C-D9C9-1E43-A8D2-4948B5883A21}" srcOrd="1" destOrd="0" presId="urn:microsoft.com/office/officeart/2005/8/layout/arrow2"/>
    <dgm:cxn modelId="{7B65ADA6-52AD-B74D-BD3C-FEC99288AF54}" type="presParOf" srcId="{2AE2D22C-D9C9-1E43-A8D2-4948B5883A21}" destId="{64225E1B-55BD-F143-8F42-53731B0B2BA9}" srcOrd="0" destOrd="0" presId="urn:microsoft.com/office/officeart/2005/8/layout/arrow2"/>
    <dgm:cxn modelId="{6D0A187F-1105-7E44-B1FF-E2AC4D35194B}" type="presParOf" srcId="{2AE2D22C-D9C9-1E43-A8D2-4948B5883A21}" destId="{E0427E80-83AD-D84B-BC94-E0B95BB02FEC}" srcOrd="1" destOrd="0" presId="urn:microsoft.com/office/officeart/2005/8/layout/arrow2"/>
    <dgm:cxn modelId="{E98F2E58-68CF-EA48-BC45-57548A71FAF8}" type="presParOf" srcId="{2AE2D22C-D9C9-1E43-A8D2-4948B5883A21}" destId="{3C39B85E-6C70-EE4C-A5A5-BCDA2E61F42A}" srcOrd="2" destOrd="0" presId="urn:microsoft.com/office/officeart/2005/8/layout/arrow2"/>
    <dgm:cxn modelId="{EF8501A1-E77D-474C-B8E0-9A07674FE0BE}" type="presParOf" srcId="{2AE2D22C-D9C9-1E43-A8D2-4948B5883A21}" destId="{6AC15947-B71C-2447-AF97-E43F2496963D}" srcOrd="3" destOrd="0" presId="urn:microsoft.com/office/officeart/2005/8/layout/arrow2"/>
    <dgm:cxn modelId="{B4C99311-2C66-EE4B-8FF6-4406EC340E00}" type="presParOf" srcId="{2AE2D22C-D9C9-1E43-A8D2-4948B5883A21}" destId="{98B38278-F703-6040-8127-653A6379AC9D}" srcOrd="4" destOrd="0" presId="urn:microsoft.com/office/officeart/2005/8/layout/arrow2"/>
    <dgm:cxn modelId="{9875396A-B4B7-5245-BEA8-CD0FA74582A6}" type="presParOf" srcId="{2AE2D22C-D9C9-1E43-A8D2-4948B5883A21}" destId="{2F282285-1D9D-B248-A23F-ABB948653569}" srcOrd="5"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C43E21-D172-2847-89B4-3F83183C8AF8}">
      <dsp:nvSpPr>
        <dsp:cNvPr id="0" name=""/>
        <dsp:cNvSpPr/>
      </dsp:nvSpPr>
      <dsp:spPr>
        <a:xfrm>
          <a:off x="3729559" y="1797190"/>
          <a:ext cx="770481" cy="770481"/>
        </a:xfrm>
        <a:prstGeom prst="ellipse">
          <a:avLst/>
        </a:prstGeom>
        <a:solidFill>
          <a:schemeClr val="accent1"/>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Chapter Lead</a:t>
          </a:r>
        </a:p>
      </dsp:txBody>
      <dsp:txXfrm>
        <a:off x="3842393" y="1910024"/>
        <a:ext cx="544813" cy="544813"/>
      </dsp:txXfrm>
    </dsp:sp>
    <dsp:sp modelId="{709AF4BE-BBE0-884B-BFA7-29DE1AC1E4E2}">
      <dsp:nvSpPr>
        <dsp:cNvPr id="0" name=""/>
        <dsp:cNvSpPr/>
      </dsp:nvSpPr>
      <dsp:spPr>
        <a:xfrm rot="16200000">
          <a:off x="3609664" y="1283629"/>
          <a:ext cx="1010271" cy="16852"/>
        </a:xfrm>
        <a:custGeom>
          <a:avLst/>
          <a:gdLst/>
          <a:ahLst/>
          <a:cxnLst/>
          <a:rect l="0" t="0" r="0" b="0"/>
          <a:pathLst>
            <a:path>
              <a:moveTo>
                <a:pt x="0" y="8426"/>
              </a:moveTo>
              <a:lnTo>
                <a:pt x="1010271" y="8426"/>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a:off x="4089543" y="1266798"/>
        <a:ext cx="50513" cy="50513"/>
      </dsp:txXfrm>
    </dsp:sp>
    <dsp:sp modelId="{6E300EA5-33C9-8E4C-8614-3DE9EC485259}">
      <dsp:nvSpPr>
        <dsp:cNvPr id="0" name=""/>
        <dsp:cNvSpPr/>
      </dsp:nvSpPr>
      <dsp:spPr>
        <a:xfrm>
          <a:off x="3729559" y="16438"/>
          <a:ext cx="770481" cy="770481"/>
        </a:xfrm>
        <a:prstGeom prst="ellipse">
          <a:avLst/>
        </a:prstGeom>
        <a:solidFill>
          <a:srgbClr val="4F81BD"/>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Press Lead</a:t>
          </a:r>
        </a:p>
      </dsp:txBody>
      <dsp:txXfrm>
        <a:off x="3842393" y="129272"/>
        <a:ext cx="544813" cy="544813"/>
      </dsp:txXfrm>
    </dsp:sp>
    <dsp:sp modelId="{D36C65CE-FDC8-5C4E-90C5-BF98C0476D61}">
      <dsp:nvSpPr>
        <dsp:cNvPr id="0" name=""/>
        <dsp:cNvSpPr/>
      </dsp:nvSpPr>
      <dsp:spPr>
        <a:xfrm rot="18163636">
          <a:off x="4091038" y="1424973"/>
          <a:ext cx="1010271" cy="16852"/>
        </a:xfrm>
        <a:custGeom>
          <a:avLst/>
          <a:gdLst/>
          <a:ahLst/>
          <a:cxnLst/>
          <a:rect l="0" t="0" r="0" b="0"/>
          <a:pathLst>
            <a:path>
              <a:moveTo>
                <a:pt x="0" y="8426"/>
              </a:moveTo>
              <a:lnTo>
                <a:pt x="1010271" y="8426"/>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a:off x="4570917" y="1408142"/>
        <a:ext cx="50513" cy="50513"/>
      </dsp:txXfrm>
    </dsp:sp>
    <dsp:sp modelId="{9AA95F76-D523-464B-A89B-82BBE0AD4141}">
      <dsp:nvSpPr>
        <dsp:cNvPr id="0" name=""/>
        <dsp:cNvSpPr/>
      </dsp:nvSpPr>
      <dsp:spPr>
        <a:xfrm>
          <a:off x="4692307" y="299126"/>
          <a:ext cx="770481" cy="770481"/>
        </a:xfrm>
        <a:prstGeom prst="ellipse">
          <a:avLst/>
        </a:prstGeom>
        <a:solidFill>
          <a:schemeClr val="accent1"/>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Digital Lead</a:t>
          </a:r>
        </a:p>
      </dsp:txBody>
      <dsp:txXfrm>
        <a:off x="4805141" y="411960"/>
        <a:ext cx="544813" cy="544813"/>
      </dsp:txXfrm>
    </dsp:sp>
    <dsp:sp modelId="{B074CD32-25D4-194E-B11B-BC0C507556D7}">
      <dsp:nvSpPr>
        <dsp:cNvPr id="0" name=""/>
        <dsp:cNvSpPr/>
      </dsp:nvSpPr>
      <dsp:spPr>
        <a:xfrm rot="20127273">
          <a:off x="4419579" y="1804129"/>
          <a:ext cx="1010271" cy="16852"/>
        </a:xfrm>
        <a:custGeom>
          <a:avLst/>
          <a:gdLst/>
          <a:ahLst/>
          <a:cxnLst/>
          <a:rect l="0" t="0" r="0" b="0"/>
          <a:pathLst>
            <a:path>
              <a:moveTo>
                <a:pt x="0" y="8426"/>
              </a:moveTo>
              <a:lnTo>
                <a:pt x="1010271" y="8426"/>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a:off x="4899458" y="1787298"/>
        <a:ext cx="50513" cy="50513"/>
      </dsp:txXfrm>
    </dsp:sp>
    <dsp:sp modelId="{48038EFD-1EDD-0845-8118-8D4005D9C84C}">
      <dsp:nvSpPr>
        <dsp:cNvPr id="0" name=""/>
        <dsp:cNvSpPr/>
      </dsp:nvSpPr>
      <dsp:spPr>
        <a:xfrm>
          <a:off x="5349389" y="1057439"/>
          <a:ext cx="770481" cy="770481"/>
        </a:xfrm>
        <a:prstGeom prst="ellipse">
          <a:avLst/>
        </a:prstGeom>
        <a:solidFill>
          <a:schemeClr val="accent1"/>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Training Lead</a:t>
          </a:r>
        </a:p>
      </dsp:txBody>
      <dsp:txXfrm>
        <a:off x="5462223" y="1170273"/>
        <a:ext cx="544813" cy="544813"/>
      </dsp:txXfrm>
    </dsp:sp>
    <dsp:sp modelId="{4971F71E-9E55-0947-97AC-6D03A28ED866}">
      <dsp:nvSpPr>
        <dsp:cNvPr id="0" name=""/>
        <dsp:cNvSpPr/>
      </dsp:nvSpPr>
      <dsp:spPr>
        <a:xfrm rot="490909">
          <a:off x="4490977" y="2300719"/>
          <a:ext cx="1010271" cy="16852"/>
        </a:xfrm>
        <a:custGeom>
          <a:avLst/>
          <a:gdLst/>
          <a:ahLst/>
          <a:cxnLst/>
          <a:rect l="0" t="0" r="0" b="0"/>
          <a:pathLst>
            <a:path>
              <a:moveTo>
                <a:pt x="0" y="8426"/>
              </a:moveTo>
              <a:lnTo>
                <a:pt x="1010271" y="8426"/>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a:off x="4970856" y="2283888"/>
        <a:ext cx="50513" cy="50513"/>
      </dsp:txXfrm>
    </dsp:sp>
    <dsp:sp modelId="{177A67D5-B4BA-8D4B-921B-D2604467101F}">
      <dsp:nvSpPr>
        <dsp:cNvPr id="0" name=""/>
        <dsp:cNvSpPr/>
      </dsp:nvSpPr>
      <dsp:spPr>
        <a:xfrm>
          <a:off x="5492186" y="2050618"/>
          <a:ext cx="770481" cy="770481"/>
        </a:xfrm>
        <a:prstGeom prst="ellipse">
          <a:avLst/>
        </a:prstGeom>
        <a:solidFill>
          <a:schemeClr val="accent1"/>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Data Lead</a:t>
          </a:r>
        </a:p>
      </dsp:txBody>
      <dsp:txXfrm>
        <a:off x="5605020" y="2163452"/>
        <a:ext cx="544813" cy="544813"/>
      </dsp:txXfrm>
    </dsp:sp>
    <dsp:sp modelId="{B245F90C-7679-0F4A-8344-BAFAEDDE6DF4}">
      <dsp:nvSpPr>
        <dsp:cNvPr id="0" name=""/>
        <dsp:cNvSpPr/>
      </dsp:nvSpPr>
      <dsp:spPr>
        <a:xfrm rot="2454545">
          <a:off x="4282565" y="2757077"/>
          <a:ext cx="1010271" cy="16852"/>
        </a:xfrm>
        <a:custGeom>
          <a:avLst/>
          <a:gdLst/>
          <a:ahLst/>
          <a:cxnLst/>
          <a:rect l="0" t="0" r="0" b="0"/>
          <a:pathLst>
            <a:path>
              <a:moveTo>
                <a:pt x="0" y="8426"/>
              </a:moveTo>
              <a:lnTo>
                <a:pt x="1010271" y="8426"/>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a:off x="4762444" y="2740247"/>
        <a:ext cx="50513" cy="50513"/>
      </dsp:txXfrm>
    </dsp:sp>
    <dsp:sp modelId="{AF685D8F-F14C-144E-83EB-7B4099E9B4D7}">
      <dsp:nvSpPr>
        <dsp:cNvPr id="0" name=""/>
        <dsp:cNvSpPr/>
      </dsp:nvSpPr>
      <dsp:spPr>
        <a:xfrm>
          <a:off x="5075362" y="2963336"/>
          <a:ext cx="770481" cy="770481"/>
        </a:xfrm>
        <a:prstGeom prst="ellipse">
          <a:avLst/>
        </a:prstGeom>
        <a:solidFill>
          <a:schemeClr val="accent1"/>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GFR Lead</a:t>
          </a:r>
        </a:p>
      </dsp:txBody>
      <dsp:txXfrm>
        <a:off x="5188196" y="3076170"/>
        <a:ext cx="544813" cy="544813"/>
      </dsp:txXfrm>
    </dsp:sp>
    <dsp:sp modelId="{0E1E7102-153C-714A-9388-390B50D99114}">
      <dsp:nvSpPr>
        <dsp:cNvPr id="0" name=""/>
        <dsp:cNvSpPr/>
      </dsp:nvSpPr>
      <dsp:spPr>
        <a:xfrm rot="4418182">
          <a:off x="3860512" y="3028315"/>
          <a:ext cx="1010271" cy="16852"/>
        </a:xfrm>
        <a:custGeom>
          <a:avLst/>
          <a:gdLst/>
          <a:ahLst/>
          <a:cxnLst/>
          <a:rect l="0" t="0" r="0" b="0"/>
          <a:pathLst>
            <a:path>
              <a:moveTo>
                <a:pt x="0" y="8426"/>
              </a:moveTo>
              <a:lnTo>
                <a:pt x="1010271" y="8426"/>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a:off x="4340391" y="3011484"/>
        <a:ext cx="50513" cy="50513"/>
      </dsp:txXfrm>
    </dsp:sp>
    <dsp:sp modelId="{C137D502-1F0D-1E49-A488-19E99DB57041}">
      <dsp:nvSpPr>
        <dsp:cNvPr id="0" name=""/>
        <dsp:cNvSpPr/>
      </dsp:nvSpPr>
      <dsp:spPr>
        <a:xfrm>
          <a:off x="4231255" y="3505810"/>
          <a:ext cx="770481" cy="770481"/>
        </a:xfrm>
        <a:prstGeom prst="ellipse">
          <a:avLst/>
        </a:prstGeom>
        <a:solidFill>
          <a:schemeClr val="accent3">
            <a:lumMod val="75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NTL</a:t>
          </a:r>
        </a:p>
      </dsp:txBody>
      <dsp:txXfrm>
        <a:off x="4344089" y="3618644"/>
        <a:ext cx="544813" cy="544813"/>
      </dsp:txXfrm>
    </dsp:sp>
    <dsp:sp modelId="{9EF53209-ED4D-C649-89B9-2299DC859BB8}">
      <dsp:nvSpPr>
        <dsp:cNvPr id="0" name=""/>
        <dsp:cNvSpPr/>
      </dsp:nvSpPr>
      <dsp:spPr>
        <a:xfrm rot="6381818">
          <a:off x="3358816" y="3028315"/>
          <a:ext cx="1010271" cy="16852"/>
        </a:xfrm>
        <a:custGeom>
          <a:avLst/>
          <a:gdLst/>
          <a:ahLst/>
          <a:cxnLst/>
          <a:rect l="0" t="0" r="0" b="0"/>
          <a:pathLst>
            <a:path>
              <a:moveTo>
                <a:pt x="0" y="8426"/>
              </a:moveTo>
              <a:lnTo>
                <a:pt x="1010271" y="8426"/>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rot="10800000">
        <a:off x="3838695" y="3011484"/>
        <a:ext cx="50513" cy="50513"/>
      </dsp:txXfrm>
    </dsp:sp>
    <dsp:sp modelId="{BB7E2777-F7C8-F344-8027-2F555D6F5C45}">
      <dsp:nvSpPr>
        <dsp:cNvPr id="0" name=""/>
        <dsp:cNvSpPr/>
      </dsp:nvSpPr>
      <dsp:spPr>
        <a:xfrm>
          <a:off x="3227863" y="3505810"/>
          <a:ext cx="770481" cy="770481"/>
        </a:xfrm>
        <a:prstGeom prst="ellipse">
          <a:avLst/>
        </a:prstGeom>
        <a:solidFill>
          <a:schemeClr val="accent3">
            <a:lumMod val="75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NTL</a:t>
          </a:r>
        </a:p>
      </dsp:txBody>
      <dsp:txXfrm>
        <a:off x="3340697" y="3618644"/>
        <a:ext cx="544813" cy="544813"/>
      </dsp:txXfrm>
    </dsp:sp>
    <dsp:sp modelId="{A41FE81A-FC3D-7D47-A167-5CACA0A13389}">
      <dsp:nvSpPr>
        <dsp:cNvPr id="0" name=""/>
        <dsp:cNvSpPr/>
      </dsp:nvSpPr>
      <dsp:spPr>
        <a:xfrm rot="8345455">
          <a:off x="2936762" y="2757077"/>
          <a:ext cx="1010271" cy="16852"/>
        </a:xfrm>
        <a:custGeom>
          <a:avLst/>
          <a:gdLst/>
          <a:ahLst/>
          <a:cxnLst/>
          <a:rect l="0" t="0" r="0" b="0"/>
          <a:pathLst>
            <a:path>
              <a:moveTo>
                <a:pt x="0" y="8426"/>
              </a:moveTo>
              <a:lnTo>
                <a:pt x="1010271" y="8426"/>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rot="10800000">
        <a:off x="3416641" y="2740247"/>
        <a:ext cx="50513" cy="50513"/>
      </dsp:txXfrm>
    </dsp:sp>
    <dsp:sp modelId="{E874E3CD-21CA-8D4A-88EB-3D8C2CE6C70C}">
      <dsp:nvSpPr>
        <dsp:cNvPr id="0" name=""/>
        <dsp:cNvSpPr/>
      </dsp:nvSpPr>
      <dsp:spPr>
        <a:xfrm>
          <a:off x="2383756" y="2963336"/>
          <a:ext cx="770481" cy="770481"/>
        </a:xfrm>
        <a:prstGeom prst="ellipse">
          <a:avLst/>
        </a:prstGeom>
        <a:solidFill>
          <a:schemeClr val="accent3">
            <a:lumMod val="75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NTL</a:t>
          </a:r>
        </a:p>
      </dsp:txBody>
      <dsp:txXfrm>
        <a:off x="2496590" y="3076170"/>
        <a:ext cx="544813" cy="544813"/>
      </dsp:txXfrm>
    </dsp:sp>
    <dsp:sp modelId="{34AED5FE-5C86-3B44-851C-6B6C67D622AC}">
      <dsp:nvSpPr>
        <dsp:cNvPr id="0" name=""/>
        <dsp:cNvSpPr/>
      </dsp:nvSpPr>
      <dsp:spPr>
        <a:xfrm rot="10309091">
          <a:off x="2728350" y="2300719"/>
          <a:ext cx="1010271" cy="16852"/>
        </a:xfrm>
        <a:custGeom>
          <a:avLst/>
          <a:gdLst/>
          <a:ahLst/>
          <a:cxnLst/>
          <a:rect l="0" t="0" r="0" b="0"/>
          <a:pathLst>
            <a:path>
              <a:moveTo>
                <a:pt x="0" y="8426"/>
              </a:moveTo>
              <a:lnTo>
                <a:pt x="1010271" y="8426"/>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rot="10800000">
        <a:off x="3208229" y="2283888"/>
        <a:ext cx="50513" cy="50513"/>
      </dsp:txXfrm>
    </dsp:sp>
    <dsp:sp modelId="{2EF377CB-36FE-B644-8A28-1B213A48756B}">
      <dsp:nvSpPr>
        <dsp:cNvPr id="0" name=""/>
        <dsp:cNvSpPr/>
      </dsp:nvSpPr>
      <dsp:spPr>
        <a:xfrm>
          <a:off x="1966932" y="2050618"/>
          <a:ext cx="770481" cy="770481"/>
        </a:xfrm>
        <a:prstGeom prst="ellipse">
          <a:avLst/>
        </a:prstGeom>
        <a:solidFill>
          <a:schemeClr val="tx2"/>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Climate Lead</a:t>
          </a:r>
        </a:p>
      </dsp:txBody>
      <dsp:txXfrm>
        <a:off x="2079766" y="2163452"/>
        <a:ext cx="544813" cy="544813"/>
      </dsp:txXfrm>
    </dsp:sp>
    <dsp:sp modelId="{C8752568-8486-AC41-BC0D-A5F73D434589}">
      <dsp:nvSpPr>
        <dsp:cNvPr id="0" name=""/>
        <dsp:cNvSpPr/>
      </dsp:nvSpPr>
      <dsp:spPr>
        <a:xfrm rot="12272727">
          <a:off x="2799749" y="1804129"/>
          <a:ext cx="1010271" cy="16852"/>
        </a:xfrm>
        <a:custGeom>
          <a:avLst/>
          <a:gdLst/>
          <a:ahLst/>
          <a:cxnLst/>
          <a:rect l="0" t="0" r="0" b="0"/>
          <a:pathLst>
            <a:path>
              <a:moveTo>
                <a:pt x="0" y="8426"/>
              </a:moveTo>
              <a:lnTo>
                <a:pt x="1010271" y="8426"/>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rot="10800000">
        <a:off x="3279628" y="1787298"/>
        <a:ext cx="50513" cy="50513"/>
      </dsp:txXfrm>
    </dsp:sp>
    <dsp:sp modelId="{8D732ED4-8662-0D4E-9D33-E4FAEAA6D2DF}">
      <dsp:nvSpPr>
        <dsp:cNvPr id="0" name=""/>
        <dsp:cNvSpPr/>
      </dsp:nvSpPr>
      <dsp:spPr>
        <a:xfrm>
          <a:off x="2109729" y="1057439"/>
          <a:ext cx="770481" cy="770481"/>
        </a:xfrm>
        <a:prstGeom prst="ellipse">
          <a:avLst/>
        </a:prstGeom>
        <a:solidFill>
          <a:schemeClr val="tx2"/>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CIR Lead</a:t>
          </a:r>
        </a:p>
      </dsp:txBody>
      <dsp:txXfrm>
        <a:off x="2222563" y="1170273"/>
        <a:ext cx="544813" cy="544813"/>
      </dsp:txXfrm>
    </dsp:sp>
    <dsp:sp modelId="{3D649D15-EA77-0441-905C-9132582CC80B}">
      <dsp:nvSpPr>
        <dsp:cNvPr id="0" name=""/>
        <dsp:cNvSpPr/>
      </dsp:nvSpPr>
      <dsp:spPr>
        <a:xfrm rot="14236364">
          <a:off x="3128290" y="1424973"/>
          <a:ext cx="1010271" cy="16852"/>
        </a:xfrm>
        <a:custGeom>
          <a:avLst/>
          <a:gdLst/>
          <a:ahLst/>
          <a:cxnLst/>
          <a:rect l="0" t="0" r="0" b="0"/>
          <a:pathLst>
            <a:path>
              <a:moveTo>
                <a:pt x="0" y="8426"/>
              </a:moveTo>
              <a:lnTo>
                <a:pt x="1010271" y="8426"/>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rot="10800000">
        <a:off x="3608169" y="1408142"/>
        <a:ext cx="50513" cy="50513"/>
      </dsp:txXfrm>
    </dsp:sp>
    <dsp:sp modelId="{04EB28E5-2DD6-EB42-AAE0-1A9B738B9D28}">
      <dsp:nvSpPr>
        <dsp:cNvPr id="0" name=""/>
        <dsp:cNvSpPr/>
      </dsp:nvSpPr>
      <dsp:spPr>
        <a:xfrm>
          <a:off x="2766811" y="299126"/>
          <a:ext cx="770481" cy="770481"/>
        </a:xfrm>
        <a:prstGeom prst="ellipse">
          <a:avLst/>
        </a:prstGeom>
        <a:solidFill>
          <a:schemeClr val="tx2"/>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ACA Lead</a:t>
          </a:r>
        </a:p>
      </dsp:txBody>
      <dsp:txXfrm>
        <a:off x="2879645" y="411960"/>
        <a:ext cx="544813" cy="54481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4C63DB-F195-DD4A-8BC0-12BAA3ACB2D1}">
      <dsp:nvSpPr>
        <dsp:cNvPr id="0" name=""/>
        <dsp:cNvSpPr/>
      </dsp:nvSpPr>
      <dsp:spPr>
        <a:xfrm>
          <a:off x="0" y="228598"/>
          <a:ext cx="2101825" cy="91440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latin typeface="Helvetica" pitchFamily="34" charset="0"/>
              <a:cs typeface="Helvetica" pitchFamily="34" charset="0"/>
            </a:rPr>
            <a:t>Lead Prospect</a:t>
          </a:r>
        </a:p>
      </dsp:txBody>
      <dsp:txXfrm>
        <a:off x="26782" y="255380"/>
        <a:ext cx="2048261" cy="860843"/>
      </dsp:txXfrm>
    </dsp:sp>
    <dsp:sp modelId="{DB178216-DC98-BF4D-880C-C2EC36AD0028}">
      <dsp:nvSpPr>
        <dsp:cNvPr id="0" name=""/>
        <dsp:cNvSpPr/>
      </dsp:nvSpPr>
      <dsp:spPr>
        <a:xfrm rot="5399993">
          <a:off x="828794" y="1314045"/>
          <a:ext cx="444239" cy="52125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endParaRPr lang="en-US" sz="2200" kern="1200"/>
        </a:p>
      </dsp:txBody>
      <dsp:txXfrm>
        <a:off x="895430" y="1351659"/>
        <a:ext cx="310967" cy="312752"/>
      </dsp:txXfrm>
    </dsp:sp>
    <dsp:sp modelId="{D8758840-C443-6640-B7DD-1B539733E9B7}">
      <dsp:nvSpPr>
        <dsp:cNvPr id="0" name=""/>
        <dsp:cNvSpPr/>
      </dsp:nvSpPr>
      <dsp:spPr>
        <a:xfrm>
          <a:off x="3" y="1981192"/>
          <a:ext cx="2101825" cy="91440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latin typeface="Helvetica" pitchFamily="34" charset="0"/>
              <a:cs typeface="Helvetica" pitchFamily="34" charset="0"/>
            </a:rPr>
            <a:t>Lead in Testing</a:t>
          </a:r>
        </a:p>
      </dsp:txBody>
      <dsp:txXfrm>
        <a:off x="26785" y="2007974"/>
        <a:ext cx="2048261" cy="860843"/>
      </dsp:txXfrm>
    </dsp:sp>
    <dsp:sp modelId="{4676C5B3-91E4-8C46-890D-393ED03A5400}">
      <dsp:nvSpPr>
        <dsp:cNvPr id="0" name=""/>
        <dsp:cNvSpPr/>
      </dsp:nvSpPr>
      <dsp:spPr>
        <a:xfrm rot="5400000">
          <a:off x="828793" y="3066646"/>
          <a:ext cx="444245" cy="52125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endParaRPr lang="en-US" sz="2200" kern="1200"/>
        </a:p>
      </dsp:txBody>
      <dsp:txXfrm>
        <a:off x="895430" y="3104260"/>
        <a:ext cx="310972" cy="312752"/>
      </dsp:txXfrm>
    </dsp:sp>
    <dsp:sp modelId="{26A56FF5-4179-8E42-AF08-C433DCED70AE}">
      <dsp:nvSpPr>
        <dsp:cNvPr id="0" name=""/>
        <dsp:cNvSpPr/>
      </dsp:nvSpPr>
      <dsp:spPr>
        <a:xfrm>
          <a:off x="3" y="3733799"/>
          <a:ext cx="2101825" cy="91440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latin typeface="Helvetica" pitchFamily="34" charset="0"/>
              <a:cs typeface="Helvetica" pitchFamily="34" charset="0"/>
            </a:rPr>
            <a:t>Confirmed Lead</a:t>
          </a:r>
        </a:p>
      </dsp:txBody>
      <dsp:txXfrm>
        <a:off x="26785" y="3760581"/>
        <a:ext cx="2048261" cy="86084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76EB4F-00D2-AC4E-B1F5-1FCF44784A68}">
      <dsp:nvSpPr>
        <dsp:cNvPr id="0" name=""/>
        <dsp:cNvSpPr/>
      </dsp:nvSpPr>
      <dsp:spPr>
        <a:xfrm>
          <a:off x="623907" y="0"/>
          <a:ext cx="6469379" cy="4043362"/>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4225E1B-55BD-F143-8F42-53731B0B2BA9}">
      <dsp:nvSpPr>
        <dsp:cNvPr id="0" name=""/>
        <dsp:cNvSpPr/>
      </dsp:nvSpPr>
      <dsp:spPr>
        <a:xfrm>
          <a:off x="1445519" y="2790728"/>
          <a:ext cx="168203" cy="16820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0427E80-83AD-D84B-BC94-E0B95BB02FEC}">
      <dsp:nvSpPr>
        <dsp:cNvPr id="0" name=""/>
        <dsp:cNvSpPr/>
      </dsp:nvSpPr>
      <dsp:spPr>
        <a:xfrm>
          <a:off x="1529620" y="2874830"/>
          <a:ext cx="1507365" cy="11685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9128" tIns="0" rIns="0" bIns="0" numCol="1" spcCol="1270" anchor="t" anchorCtr="0">
          <a:noAutofit/>
        </a:bodyPr>
        <a:lstStyle/>
        <a:p>
          <a:pPr marL="0" lvl="0" indent="0" algn="l" defTabSz="889000">
            <a:lnSpc>
              <a:spcPct val="90000"/>
            </a:lnSpc>
            <a:spcBef>
              <a:spcPct val="0"/>
            </a:spcBef>
            <a:spcAft>
              <a:spcPct val="35000"/>
            </a:spcAft>
            <a:buNone/>
          </a:pPr>
          <a:r>
            <a:rPr lang="en-US" sz="2000" kern="1200" dirty="0">
              <a:solidFill>
                <a:srgbClr val="00446A"/>
              </a:solidFill>
              <a:latin typeface="Calibri"/>
              <a:cs typeface="Calibri"/>
            </a:rPr>
            <a:t>Introductory</a:t>
          </a:r>
        </a:p>
      </dsp:txBody>
      <dsp:txXfrm>
        <a:off x="1529620" y="2874830"/>
        <a:ext cx="1507365" cy="1168531"/>
      </dsp:txXfrm>
    </dsp:sp>
    <dsp:sp modelId="{3C39B85E-6C70-EE4C-A5A5-BCDA2E61F42A}">
      <dsp:nvSpPr>
        <dsp:cNvPr id="0" name=""/>
        <dsp:cNvSpPr/>
      </dsp:nvSpPr>
      <dsp:spPr>
        <a:xfrm>
          <a:off x="2930241" y="1691742"/>
          <a:ext cx="304060" cy="30406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AC15947-B71C-2447-AF97-E43F2496963D}">
      <dsp:nvSpPr>
        <dsp:cNvPr id="0" name=""/>
        <dsp:cNvSpPr/>
      </dsp:nvSpPr>
      <dsp:spPr>
        <a:xfrm>
          <a:off x="3082271" y="1843773"/>
          <a:ext cx="1552651" cy="21995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1116" tIns="0" rIns="0" bIns="0" numCol="1" spcCol="1270" anchor="t" anchorCtr="0">
          <a:noAutofit/>
        </a:bodyPr>
        <a:lstStyle/>
        <a:p>
          <a:pPr marL="0" lvl="0" indent="0" algn="l" defTabSz="889000">
            <a:lnSpc>
              <a:spcPct val="90000"/>
            </a:lnSpc>
            <a:spcBef>
              <a:spcPct val="0"/>
            </a:spcBef>
            <a:spcAft>
              <a:spcPct val="35000"/>
            </a:spcAft>
            <a:buNone/>
          </a:pPr>
          <a:r>
            <a:rPr lang="en-US" sz="2000" kern="1200" dirty="0">
              <a:solidFill>
                <a:srgbClr val="00446A"/>
              </a:solidFill>
              <a:latin typeface="Calibri"/>
              <a:cs typeface="Calibri"/>
            </a:rPr>
            <a:t>Maintenance</a:t>
          </a:r>
        </a:p>
      </dsp:txBody>
      <dsp:txXfrm>
        <a:off x="3082271" y="1843773"/>
        <a:ext cx="1552651" cy="2199588"/>
      </dsp:txXfrm>
    </dsp:sp>
    <dsp:sp modelId="{98B38278-F703-6040-8127-653A6379AC9D}">
      <dsp:nvSpPr>
        <dsp:cNvPr id="0" name=""/>
        <dsp:cNvSpPr/>
      </dsp:nvSpPr>
      <dsp:spPr>
        <a:xfrm>
          <a:off x="4715790" y="1022970"/>
          <a:ext cx="420509" cy="42050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F282285-1D9D-B248-A23F-ABB948653569}">
      <dsp:nvSpPr>
        <dsp:cNvPr id="0" name=""/>
        <dsp:cNvSpPr/>
      </dsp:nvSpPr>
      <dsp:spPr>
        <a:xfrm>
          <a:off x="4926045" y="1233225"/>
          <a:ext cx="1552651" cy="28101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2819" tIns="0" rIns="0" bIns="0" numCol="1" spcCol="1270" anchor="t" anchorCtr="0">
          <a:noAutofit/>
        </a:bodyPr>
        <a:lstStyle/>
        <a:p>
          <a:pPr marL="0" lvl="0" indent="0" algn="l" defTabSz="889000">
            <a:lnSpc>
              <a:spcPct val="90000"/>
            </a:lnSpc>
            <a:spcBef>
              <a:spcPct val="0"/>
            </a:spcBef>
            <a:spcAft>
              <a:spcPct val="35000"/>
            </a:spcAft>
            <a:buNone/>
          </a:pPr>
          <a:r>
            <a:rPr lang="en-US" sz="2000" kern="1200" dirty="0">
              <a:solidFill>
                <a:srgbClr val="00446A"/>
              </a:solidFill>
              <a:latin typeface="Calibri"/>
              <a:cs typeface="Calibri"/>
            </a:rPr>
            <a:t>Escalation</a:t>
          </a:r>
        </a:p>
      </dsp:txBody>
      <dsp:txXfrm>
        <a:off x="4926045" y="1233225"/>
        <a:ext cx="1552651" cy="2810136"/>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3995420" cy="347345"/>
          </a:xfrm>
          <a:prstGeom prst="rect">
            <a:avLst/>
          </a:prstGeom>
        </p:spPr>
        <p:txBody>
          <a:bodyPr vert="horz" lIns="92362" tIns="46181" rIns="92362" bIns="46181" rtlCol="0"/>
          <a:lstStyle>
            <a:lvl1pPr algn="l">
              <a:defRPr sz="1200"/>
            </a:lvl1pPr>
          </a:lstStyle>
          <a:p>
            <a:endParaRPr lang="en-US" dirty="0"/>
          </a:p>
        </p:txBody>
      </p:sp>
      <p:sp>
        <p:nvSpPr>
          <p:cNvPr id="3" name="Date Placeholder 2"/>
          <p:cNvSpPr>
            <a:spLocks noGrp="1"/>
          </p:cNvSpPr>
          <p:nvPr>
            <p:ph type="dt" sz="quarter" idx="1"/>
          </p:nvPr>
        </p:nvSpPr>
        <p:spPr>
          <a:xfrm>
            <a:off x="5222649" y="0"/>
            <a:ext cx="3995420" cy="347345"/>
          </a:xfrm>
          <a:prstGeom prst="rect">
            <a:avLst/>
          </a:prstGeom>
        </p:spPr>
        <p:txBody>
          <a:bodyPr vert="horz" lIns="92362" tIns="46181" rIns="92362" bIns="46181" rtlCol="0"/>
          <a:lstStyle>
            <a:lvl1pPr algn="r">
              <a:defRPr sz="1200"/>
            </a:lvl1pPr>
          </a:lstStyle>
          <a:p>
            <a:fld id="{16E95F94-848E-4F2D-B0E2-34977443EBCC}" type="datetimeFigureOut">
              <a:rPr lang="en-US" smtClean="0"/>
              <a:t>3/3/19</a:t>
            </a:fld>
            <a:endParaRPr lang="en-US" dirty="0"/>
          </a:p>
        </p:txBody>
      </p:sp>
      <p:sp>
        <p:nvSpPr>
          <p:cNvPr id="4" name="Footer Placeholder 3"/>
          <p:cNvSpPr>
            <a:spLocks noGrp="1"/>
          </p:cNvSpPr>
          <p:nvPr>
            <p:ph type="ftr" sz="quarter" idx="2"/>
          </p:nvPr>
        </p:nvSpPr>
        <p:spPr>
          <a:xfrm>
            <a:off x="3" y="6598351"/>
            <a:ext cx="3995420" cy="347345"/>
          </a:xfrm>
          <a:prstGeom prst="rect">
            <a:avLst/>
          </a:prstGeom>
        </p:spPr>
        <p:txBody>
          <a:bodyPr vert="horz" lIns="92362" tIns="46181" rIns="92362" bIns="46181" rtlCol="0" anchor="b"/>
          <a:lstStyle>
            <a:lvl1pPr algn="l">
              <a:defRPr sz="1200"/>
            </a:lvl1pPr>
          </a:lstStyle>
          <a:p>
            <a:endParaRPr lang="en-US" dirty="0"/>
          </a:p>
        </p:txBody>
      </p:sp>
      <p:sp>
        <p:nvSpPr>
          <p:cNvPr id="5" name="Slide Number Placeholder 4"/>
          <p:cNvSpPr>
            <a:spLocks noGrp="1"/>
          </p:cNvSpPr>
          <p:nvPr>
            <p:ph type="sldNum" sz="quarter" idx="3"/>
          </p:nvPr>
        </p:nvSpPr>
        <p:spPr>
          <a:xfrm>
            <a:off x="5222649" y="6598351"/>
            <a:ext cx="3995420" cy="347345"/>
          </a:xfrm>
          <a:prstGeom prst="rect">
            <a:avLst/>
          </a:prstGeom>
        </p:spPr>
        <p:txBody>
          <a:bodyPr vert="horz" lIns="92362" tIns="46181" rIns="92362" bIns="46181" rtlCol="0" anchor="b"/>
          <a:lstStyle>
            <a:lvl1pPr algn="r">
              <a:defRPr sz="1200"/>
            </a:lvl1pPr>
          </a:lstStyle>
          <a:p>
            <a:fld id="{779775F8-72D4-499D-AB95-7455A17A9810}" type="slidenum">
              <a:rPr lang="en-US" smtClean="0"/>
              <a:t>‹#›</a:t>
            </a:fld>
            <a:endParaRPr lang="en-US" dirty="0"/>
          </a:p>
        </p:txBody>
      </p:sp>
    </p:spTree>
    <p:extLst>
      <p:ext uri="{BB962C8B-B14F-4D97-AF65-F5344CB8AC3E}">
        <p14:creationId xmlns:p14="http://schemas.microsoft.com/office/powerpoint/2010/main" val="19985411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3995420" cy="347345"/>
          </a:xfrm>
          <a:prstGeom prst="rect">
            <a:avLst/>
          </a:prstGeom>
        </p:spPr>
        <p:txBody>
          <a:bodyPr vert="horz" lIns="92362" tIns="46181" rIns="92362" bIns="46181" rtlCol="0"/>
          <a:lstStyle>
            <a:lvl1pPr algn="l">
              <a:defRPr sz="1200"/>
            </a:lvl1pPr>
          </a:lstStyle>
          <a:p>
            <a:endParaRPr lang="en-US" dirty="0"/>
          </a:p>
        </p:txBody>
      </p:sp>
      <p:sp>
        <p:nvSpPr>
          <p:cNvPr id="3" name="Date Placeholder 2"/>
          <p:cNvSpPr>
            <a:spLocks noGrp="1"/>
          </p:cNvSpPr>
          <p:nvPr>
            <p:ph type="dt" idx="1"/>
          </p:nvPr>
        </p:nvSpPr>
        <p:spPr>
          <a:xfrm>
            <a:off x="5222649" y="0"/>
            <a:ext cx="3995420" cy="347345"/>
          </a:xfrm>
          <a:prstGeom prst="rect">
            <a:avLst/>
          </a:prstGeom>
        </p:spPr>
        <p:txBody>
          <a:bodyPr vert="horz" lIns="92362" tIns="46181" rIns="92362" bIns="46181" rtlCol="0"/>
          <a:lstStyle>
            <a:lvl1pPr algn="r">
              <a:defRPr sz="1200"/>
            </a:lvl1pPr>
          </a:lstStyle>
          <a:p>
            <a:fld id="{5DB6A7FC-BA7D-4721-AB51-32D0B58C7648}" type="datetimeFigureOut">
              <a:rPr lang="en-US" smtClean="0"/>
              <a:pPr/>
              <a:t>3/3/19</a:t>
            </a:fld>
            <a:endParaRPr lang="en-US" dirty="0"/>
          </a:p>
        </p:txBody>
      </p:sp>
      <p:sp>
        <p:nvSpPr>
          <p:cNvPr id="4" name="Slide Image Placeholder 3"/>
          <p:cNvSpPr>
            <a:spLocks noGrp="1" noRot="1" noChangeAspect="1"/>
          </p:cNvSpPr>
          <p:nvPr>
            <p:ph type="sldImg" idx="2"/>
          </p:nvPr>
        </p:nvSpPr>
        <p:spPr>
          <a:xfrm>
            <a:off x="2873375" y="522288"/>
            <a:ext cx="3473450" cy="2605087"/>
          </a:xfrm>
          <a:prstGeom prst="rect">
            <a:avLst/>
          </a:prstGeom>
          <a:noFill/>
          <a:ln w="12700">
            <a:solidFill>
              <a:prstClr val="black"/>
            </a:solidFill>
          </a:ln>
        </p:spPr>
        <p:txBody>
          <a:bodyPr vert="horz" lIns="92362" tIns="46181" rIns="92362" bIns="46181" rtlCol="0" anchor="ctr"/>
          <a:lstStyle/>
          <a:p>
            <a:endParaRPr lang="en-US" dirty="0"/>
          </a:p>
        </p:txBody>
      </p:sp>
      <p:sp>
        <p:nvSpPr>
          <p:cNvPr id="5" name="Notes Placeholder 4"/>
          <p:cNvSpPr>
            <a:spLocks noGrp="1"/>
          </p:cNvSpPr>
          <p:nvPr>
            <p:ph type="body" sz="quarter" idx="3"/>
          </p:nvPr>
        </p:nvSpPr>
        <p:spPr>
          <a:xfrm>
            <a:off x="922020" y="3299779"/>
            <a:ext cx="7376160" cy="3126105"/>
          </a:xfrm>
          <a:prstGeom prst="rect">
            <a:avLst/>
          </a:prstGeom>
        </p:spPr>
        <p:txBody>
          <a:bodyPr vert="horz" lIns="92362" tIns="46181" rIns="92362" bIns="4618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3" y="6598351"/>
            <a:ext cx="3995420" cy="347345"/>
          </a:xfrm>
          <a:prstGeom prst="rect">
            <a:avLst/>
          </a:prstGeom>
        </p:spPr>
        <p:txBody>
          <a:bodyPr vert="horz" lIns="92362" tIns="46181" rIns="92362" bIns="46181" rtlCol="0" anchor="b"/>
          <a:lstStyle>
            <a:lvl1pPr algn="l">
              <a:defRPr sz="1200"/>
            </a:lvl1pPr>
          </a:lstStyle>
          <a:p>
            <a:endParaRPr lang="en-US" dirty="0"/>
          </a:p>
        </p:txBody>
      </p:sp>
      <p:sp>
        <p:nvSpPr>
          <p:cNvPr id="7" name="Slide Number Placeholder 6"/>
          <p:cNvSpPr>
            <a:spLocks noGrp="1"/>
          </p:cNvSpPr>
          <p:nvPr>
            <p:ph type="sldNum" sz="quarter" idx="5"/>
          </p:nvPr>
        </p:nvSpPr>
        <p:spPr>
          <a:xfrm>
            <a:off x="5222649" y="6598351"/>
            <a:ext cx="3995420" cy="347345"/>
          </a:xfrm>
          <a:prstGeom prst="rect">
            <a:avLst/>
          </a:prstGeom>
        </p:spPr>
        <p:txBody>
          <a:bodyPr vert="horz" lIns="92362" tIns="46181" rIns="92362" bIns="46181" rtlCol="0" anchor="b"/>
          <a:lstStyle>
            <a:lvl1pPr algn="r">
              <a:defRPr sz="1200"/>
            </a:lvl1pPr>
          </a:lstStyle>
          <a:p>
            <a:fld id="{C274625E-BD2B-41CA-9801-85E7424BBEF2}" type="slidenum">
              <a:rPr lang="en-US" smtClean="0"/>
              <a:pPr/>
              <a:t>‹#›</a:t>
            </a:fld>
            <a:endParaRPr lang="en-US" dirty="0"/>
          </a:p>
        </p:txBody>
      </p:sp>
    </p:spTree>
    <p:extLst>
      <p:ext uri="{BB962C8B-B14F-4D97-AF65-F5344CB8AC3E}">
        <p14:creationId xmlns:p14="http://schemas.microsoft.com/office/powerpoint/2010/main" val="3494949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work is licensed under the Creative Commons Attribution-</a:t>
            </a:r>
            <a:r>
              <a:rPr lang="en-US" dirty="0" err="1"/>
              <a:t>NonCommercial</a:t>
            </a:r>
            <a:r>
              <a:rPr lang="en-US" dirty="0"/>
              <a:t> 4.0 International License. To view a copy of this license, visit http://</a:t>
            </a:r>
            <a:r>
              <a:rPr lang="en-US" dirty="0" err="1"/>
              <a:t>creativecommons.org</a:t>
            </a:r>
            <a:r>
              <a:rPr lang="en-US" dirty="0"/>
              <a:t>/licenses/by-</a:t>
            </a:r>
            <a:r>
              <a:rPr lang="en-US" dirty="0" err="1"/>
              <a:t>nc</a:t>
            </a:r>
            <a:r>
              <a:rPr lang="en-US"/>
              <a:t>/4.0/ or send a letter to Creative Commons, PO Box 1866, Mountain View, CA 94042, USA</a:t>
            </a:r>
            <a:endParaRPr lang="en-US" sz="1200" b="0" i="0" u="none" strike="noStrike" cap="none">
              <a:solidFill>
                <a:schemeClr val="dk1"/>
              </a:solidFill>
              <a:latin typeface="+mn-lt"/>
              <a:ea typeface="Calibri"/>
              <a:cs typeface="Calibri"/>
              <a:sym typeface="Calibri"/>
            </a:endParaRPr>
          </a:p>
          <a:p>
            <a:endParaRPr lang="en-US" dirty="0"/>
          </a:p>
          <a:p>
            <a:endParaRPr lang="en-US" dirty="0"/>
          </a:p>
          <a:p>
            <a:endParaRPr lang="en-US" dirty="0"/>
          </a:p>
          <a:p>
            <a:r>
              <a:rPr lang="en-US" dirty="0"/>
              <a:t>0:00 – 0:03  Personal Story</a:t>
            </a:r>
          </a:p>
          <a:p>
            <a:pPr marL="171450" lvl="0" indent="-171450">
              <a:buFont typeface="Arial" pitchFamily="34" charset="0"/>
              <a:buChar char="•"/>
            </a:pPr>
            <a:r>
              <a:rPr lang="en-US" b="1" dirty="0"/>
              <a:t>[Slide 1]</a:t>
            </a:r>
            <a:r>
              <a:rPr lang="en-US" dirty="0"/>
              <a:t> [Trainer should give a two-minute version of their personal story as relevant to this module. Don’t forget to share challenge - choice - outcome and practice it like any other section! It’s especially important with this module that those three elements of your story are clearly identifiable and that your story is no longer than two minutes.]</a:t>
            </a:r>
          </a:p>
          <a:p>
            <a:endParaRPr lang="en-US" dirty="0"/>
          </a:p>
        </p:txBody>
      </p:sp>
      <p:sp>
        <p:nvSpPr>
          <p:cNvPr id="4" name="Slide Number Placeholder 3"/>
          <p:cNvSpPr>
            <a:spLocks noGrp="1"/>
          </p:cNvSpPr>
          <p:nvPr>
            <p:ph type="sldNum" sz="quarter" idx="10"/>
          </p:nvPr>
        </p:nvSpPr>
        <p:spPr/>
        <p:txBody>
          <a:bodyPr/>
          <a:lstStyle/>
          <a:p>
            <a:fld id="{C274625E-BD2B-41CA-9801-85E7424BBEF2}" type="slidenum">
              <a:rPr lang="en-US" smtClean="0"/>
              <a:pPr/>
              <a:t>1</a:t>
            </a:fld>
            <a:endParaRPr lang="en-US" dirty="0"/>
          </a:p>
        </p:txBody>
      </p:sp>
    </p:spTree>
    <p:extLst>
      <p:ext uri="{BB962C8B-B14F-4D97-AF65-F5344CB8AC3E}">
        <p14:creationId xmlns:p14="http://schemas.microsoft.com/office/powerpoint/2010/main" val="35794723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0:28 – 0:31  Escalation and Motivation</a:t>
            </a:r>
          </a:p>
          <a:p>
            <a:pPr marL="171450" lvl="0" indent="-171450">
              <a:buFont typeface="Arial" pitchFamily="34" charset="0"/>
              <a:buChar char="•"/>
            </a:pPr>
            <a:r>
              <a:rPr lang="en-US" b="1" dirty="0"/>
              <a:t>[Slide 10] </a:t>
            </a:r>
            <a:r>
              <a:rPr lang="en-US" dirty="0"/>
              <a:t>The escalation 1:1 is the third and final piece of this development process. </a:t>
            </a:r>
          </a:p>
          <a:p>
            <a:pPr marL="171450" lvl="0" indent="-171450">
              <a:buFont typeface="Arial" pitchFamily="34" charset="0"/>
              <a:buChar char="•"/>
            </a:pPr>
            <a:r>
              <a:rPr lang="en-US" dirty="0"/>
              <a:t>A leadership role can often be time consuming so it’s important to strike the right balance between outlining the many responsibilities of the role without overwhelming the volunteer.</a:t>
            </a:r>
          </a:p>
          <a:p>
            <a:endParaRPr lang="en-US" dirty="0"/>
          </a:p>
        </p:txBody>
      </p:sp>
      <p:sp>
        <p:nvSpPr>
          <p:cNvPr id="4" name="Slide Number Placeholder 3"/>
          <p:cNvSpPr>
            <a:spLocks noGrp="1"/>
          </p:cNvSpPr>
          <p:nvPr>
            <p:ph type="sldNum" sz="quarter" idx="10"/>
          </p:nvPr>
        </p:nvSpPr>
        <p:spPr/>
        <p:txBody>
          <a:bodyPr/>
          <a:lstStyle/>
          <a:p>
            <a:fld id="{C274625E-BD2B-41CA-9801-85E7424BBEF2}" type="slidenum">
              <a:rPr lang="en-US" smtClean="0"/>
              <a:pPr/>
              <a:t>10</a:t>
            </a:fld>
            <a:endParaRPr lang="en-US" dirty="0"/>
          </a:p>
        </p:txBody>
      </p:sp>
    </p:spTree>
    <p:extLst>
      <p:ext uri="{BB962C8B-B14F-4D97-AF65-F5344CB8AC3E}">
        <p14:creationId xmlns:p14="http://schemas.microsoft.com/office/powerpoint/2010/main" val="19904506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0:28 – 0:31  Escalation and Motivation</a:t>
            </a:r>
          </a:p>
          <a:p>
            <a:pPr marL="171450" lvl="0" indent="-171450">
              <a:buFont typeface="Arial" pitchFamily="34" charset="0"/>
              <a:buChar char="•"/>
            </a:pPr>
            <a:r>
              <a:rPr lang="en-US" b="1" dirty="0"/>
              <a:t>[Slide 11] </a:t>
            </a:r>
            <a:r>
              <a:rPr lang="en-US" dirty="0"/>
              <a:t>Motivation plays a big part in whether someone decides to take on a bigger role within the organization.</a:t>
            </a:r>
          </a:p>
          <a:p>
            <a:pPr marL="171450" lvl="0" indent="-171450">
              <a:buFont typeface="Arial" pitchFamily="34" charset="0"/>
              <a:buChar char="•"/>
            </a:pPr>
            <a:r>
              <a:rPr lang="en-US" dirty="0"/>
              <a:t>In what ways can we help our volunteers and supporters take on these roles and succeed within them? [Facilitate discussion].</a:t>
            </a:r>
          </a:p>
        </p:txBody>
      </p:sp>
      <p:sp>
        <p:nvSpPr>
          <p:cNvPr id="4" name="Slide Number Placeholder 3"/>
          <p:cNvSpPr>
            <a:spLocks noGrp="1"/>
          </p:cNvSpPr>
          <p:nvPr>
            <p:ph type="sldNum" sz="quarter" idx="10"/>
          </p:nvPr>
        </p:nvSpPr>
        <p:spPr/>
        <p:txBody>
          <a:bodyPr/>
          <a:lstStyle/>
          <a:p>
            <a:fld id="{C274625E-BD2B-41CA-9801-85E7424BBEF2}" type="slidenum">
              <a:rPr lang="en-US" smtClean="0"/>
              <a:pPr/>
              <a:t>11</a:t>
            </a:fld>
            <a:endParaRPr lang="en-US" dirty="0"/>
          </a:p>
        </p:txBody>
      </p:sp>
    </p:spTree>
    <p:extLst>
      <p:ext uri="{BB962C8B-B14F-4D97-AF65-F5344CB8AC3E}">
        <p14:creationId xmlns:p14="http://schemas.microsoft.com/office/powerpoint/2010/main" val="29559613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0:31 – 0:40  Group Breakout</a:t>
            </a:r>
          </a:p>
          <a:p>
            <a:pPr marL="171450" lvl="0" indent="-171450">
              <a:buFont typeface="Arial" pitchFamily="34" charset="0"/>
              <a:buChar char="•"/>
            </a:pPr>
            <a:r>
              <a:rPr lang="en-US" b="1" dirty="0"/>
              <a:t>[Slides 12 – 15] </a:t>
            </a:r>
            <a:r>
              <a:rPr lang="en-US" dirty="0"/>
              <a:t>Next we’re going to get into small groups and describe a scenario of a volunteer within the testing process. [Divide crowd into small groups].</a:t>
            </a:r>
          </a:p>
          <a:p>
            <a:pPr marL="171450" lvl="0" indent="-171450">
              <a:buFont typeface="Arial" pitchFamily="34" charset="0"/>
              <a:buChar char="•"/>
            </a:pPr>
            <a:r>
              <a:rPr lang="en-US" dirty="0"/>
              <a:t>Each group will be assigned one of three scenarios. I want you to think about two things that you will share after our breakout ends: what part of the testing process is this volunteer in? &amp; what would I do to continue their development?</a:t>
            </a:r>
          </a:p>
          <a:p>
            <a:pPr marL="171450" lvl="0" indent="-171450">
              <a:buFont typeface="Arial" pitchFamily="34" charset="0"/>
              <a:buChar char="•"/>
            </a:pPr>
            <a:r>
              <a:rPr lang="en-US" dirty="0"/>
              <a:t>Also, use your personal experience as a guide if you encountered similar situations in your time as a volunteer.</a:t>
            </a:r>
          </a:p>
          <a:p>
            <a:pPr marL="171450" lvl="0" indent="-171450">
              <a:buFont typeface="Arial" pitchFamily="34" charset="0"/>
              <a:buChar char="•"/>
            </a:pPr>
            <a:r>
              <a:rPr lang="en-US" dirty="0"/>
              <a:t>[Give each group 5 minutes to discuss scenarios.]</a:t>
            </a:r>
          </a:p>
          <a:p>
            <a:pPr marL="171450" lvl="0" indent="-171450">
              <a:buFont typeface="Arial" pitchFamily="34" charset="0"/>
              <a:buChar char="•"/>
            </a:pPr>
            <a:r>
              <a:rPr lang="en-US" dirty="0"/>
              <a:t>Great, let’s come back together and see what we’ve come up with. [Facilitate discussion on each scenario.]</a:t>
            </a:r>
          </a:p>
        </p:txBody>
      </p:sp>
      <p:sp>
        <p:nvSpPr>
          <p:cNvPr id="4" name="Slide Number Placeholder 3"/>
          <p:cNvSpPr>
            <a:spLocks noGrp="1"/>
          </p:cNvSpPr>
          <p:nvPr>
            <p:ph type="sldNum" sz="quarter" idx="10"/>
          </p:nvPr>
        </p:nvSpPr>
        <p:spPr/>
        <p:txBody>
          <a:bodyPr/>
          <a:lstStyle/>
          <a:p>
            <a:fld id="{C274625E-BD2B-41CA-9801-85E7424BBEF2}" type="slidenum">
              <a:rPr lang="en-US" smtClean="0"/>
              <a:pPr/>
              <a:t>12</a:t>
            </a:fld>
            <a:endParaRPr lang="en-US" dirty="0"/>
          </a:p>
        </p:txBody>
      </p:sp>
    </p:spTree>
    <p:extLst>
      <p:ext uri="{BB962C8B-B14F-4D97-AF65-F5344CB8AC3E}">
        <p14:creationId xmlns:p14="http://schemas.microsoft.com/office/powerpoint/2010/main" val="42005692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[Possible customization: Think of scenarios that have come up recently in your area. Are there kinds of volunteers you know that you will run across while organizing in your turf?]</a:t>
            </a:r>
          </a:p>
          <a:p>
            <a:endParaRPr lang="en-US" dirty="0"/>
          </a:p>
        </p:txBody>
      </p:sp>
      <p:sp>
        <p:nvSpPr>
          <p:cNvPr id="4" name="Slide Number Placeholder 3"/>
          <p:cNvSpPr>
            <a:spLocks noGrp="1"/>
          </p:cNvSpPr>
          <p:nvPr>
            <p:ph type="sldNum" sz="quarter" idx="10"/>
          </p:nvPr>
        </p:nvSpPr>
        <p:spPr/>
        <p:txBody>
          <a:bodyPr/>
          <a:lstStyle/>
          <a:p>
            <a:fld id="{C274625E-BD2B-41CA-9801-85E7424BBEF2}" type="slidenum">
              <a:rPr lang="en-US" smtClean="0"/>
              <a:pPr/>
              <a:t>13</a:t>
            </a:fld>
            <a:endParaRPr lang="en-US" dirty="0"/>
          </a:p>
        </p:txBody>
      </p:sp>
    </p:spTree>
    <p:extLst>
      <p:ext uri="{BB962C8B-B14F-4D97-AF65-F5344CB8AC3E}">
        <p14:creationId xmlns:p14="http://schemas.microsoft.com/office/powerpoint/2010/main" val="42005692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[Possible customization: Think of scenarios that have come up recently in your area. Are there kinds of volunteers you know that you will run across while organizing in your turf?]</a:t>
            </a:r>
          </a:p>
          <a:p>
            <a:endParaRPr lang="en-US" dirty="0"/>
          </a:p>
        </p:txBody>
      </p:sp>
      <p:sp>
        <p:nvSpPr>
          <p:cNvPr id="4" name="Slide Number Placeholder 3"/>
          <p:cNvSpPr>
            <a:spLocks noGrp="1"/>
          </p:cNvSpPr>
          <p:nvPr>
            <p:ph type="sldNum" sz="quarter" idx="10"/>
          </p:nvPr>
        </p:nvSpPr>
        <p:spPr/>
        <p:txBody>
          <a:bodyPr/>
          <a:lstStyle/>
          <a:p>
            <a:fld id="{C274625E-BD2B-41CA-9801-85E7424BBEF2}" type="slidenum">
              <a:rPr lang="en-US" smtClean="0"/>
              <a:pPr/>
              <a:t>14</a:t>
            </a:fld>
            <a:endParaRPr lang="en-US" dirty="0"/>
          </a:p>
        </p:txBody>
      </p:sp>
    </p:spTree>
    <p:extLst>
      <p:ext uri="{BB962C8B-B14F-4D97-AF65-F5344CB8AC3E}">
        <p14:creationId xmlns:p14="http://schemas.microsoft.com/office/powerpoint/2010/main" val="42005692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[Possible customization: Think of scenarios that have come up recently in your area. Are there kinds of volunteers you know that you will run across while organizing in your turf?]</a:t>
            </a:r>
          </a:p>
          <a:p>
            <a:endParaRPr lang="en-US" dirty="0"/>
          </a:p>
        </p:txBody>
      </p:sp>
      <p:sp>
        <p:nvSpPr>
          <p:cNvPr id="4" name="Slide Number Placeholder 3"/>
          <p:cNvSpPr>
            <a:spLocks noGrp="1"/>
          </p:cNvSpPr>
          <p:nvPr>
            <p:ph type="sldNum" sz="quarter" idx="10"/>
          </p:nvPr>
        </p:nvSpPr>
        <p:spPr/>
        <p:txBody>
          <a:bodyPr/>
          <a:lstStyle/>
          <a:p>
            <a:fld id="{C274625E-BD2B-41CA-9801-85E7424BBEF2}" type="slidenum">
              <a:rPr lang="en-US" smtClean="0"/>
              <a:pPr/>
              <a:t>15</a:t>
            </a:fld>
            <a:endParaRPr lang="en-US" dirty="0"/>
          </a:p>
        </p:txBody>
      </p:sp>
    </p:spTree>
    <p:extLst>
      <p:ext uri="{BB962C8B-B14F-4D97-AF65-F5344CB8AC3E}">
        <p14:creationId xmlns:p14="http://schemas.microsoft.com/office/powerpoint/2010/main" val="42005692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0:40 – 0:41  Q&amp;A</a:t>
            </a:r>
          </a:p>
          <a:p>
            <a:pPr marL="171450" indent="-171450">
              <a:buFont typeface="Arial" pitchFamily="34" charset="0"/>
              <a:buChar char="•"/>
            </a:pPr>
            <a:r>
              <a:rPr lang="en-US" b="1" dirty="0"/>
              <a:t>[Slide 16] </a:t>
            </a:r>
            <a:r>
              <a:rPr lang="en-US" dirty="0"/>
              <a:t>[Take questions or any material that was put in the parking lot for later.]</a:t>
            </a:r>
          </a:p>
        </p:txBody>
      </p:sp>
      <p:sp>
        <p:nvSpPr>
          <p:cNvPr id="4" name="Slide Number Placeholder 3"/>
          <p:cNvSpPr>
            <a:spLocks noGrp="1"/>
          </p:cNvSpPr>
          <p:nvPr>
            <p:ph type="sldNum" sz="quarter" idx="10"/>
          </p:nvPr>
        </p:nvSpPr>
        <p:spPr/>
        <p:txBody>
          <a:bodyPr/>
          <a:lstStyle/>
          <a:p>
            <a:fld id="{C274625E-BD2B-41CA-9801-85E7424BBEF2}" type="slidenum">
              <a:rPr lang="en-US" smtClean="0"/>
              <a:pPr/>
              <a:t>16</a:t>
            </a:fld>
            <a:endParaRPr lang="en-US" dirty="0"/>
          </a:p>
        </p:txBody>
      </p:sp>
    </p:spTree>
    <p:extLst>
      <p:ext uri="{BB962C8B-B14F-4D97-AF65-F5344CB8AC3E}">
        <p14:creationId xmlns:p14="http://schemas.microsoft.com/office/powerpoint/2010/main" val="468962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noTextEdi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a:t>0:41 – 0:45  Review goals</a:t>
            </a:r>
          </a:p>
          <a:p>
            <a:pPr marL="171450" lvl="0" indent="-171450">
              <a:buFont typeface="Arial" pitchFamily="34" charset="0"/>
              <a:buChar char="•"/>
            </a:pPr>
            <a:r>
              <a:rPr lang="en-US" b="1" dirty="0"/>
              <a:t>[Slide 17] </a:t>
            </a:r>
            <a:r>
              <a:rPr lang="en-US" dirty="0"/>
              <a:t>Let’s see if we accomplished our goals for this session:</a:t>
            </a:r>
            <a:endParaRPr lang="en-US" sz="1100" dirty="0"/>
          </a:p>
          <a:p>
            <a:pPr lvl="1"/>
            <a:r>
              <a:rPr lang="en-US" dirty="0"/>
              <a:t>Recognize attributes of effective leads</a:t>
            </a:r>
            <a:endParaRPr lang="en-US" sz="1100" dirty="0"/>
          </a:p>
          <a:p>
            <a:pPr lvl="1"/>
            <a:r>
              <a:rPr lang="en-US" dirty="0"/>
              <a:t>Learn method of developing leaders</a:t>
            </a:r>
            <a:endParaRPr lang="en-US" sz="1100" dirty="0"/>
          </a:p>
          <a:p>
            <a:pPr lvl="1"/>
            <a:r>
              <a:rPr lang="en-US" dirty="0"/>
              <a:t>Find creative ways to test potential leaders</a:t>
            </a:r>
            <a:endParaRPr lang="en-US" sz="1100" dirty="0"/>
          </a:p>
          <a:p>
            <a:pPr marL="171450" indent="-171450">
              <a:buFont typeface="Arial" pitchFamily="34" charset="0"/>
              <a:buChar char="•"/>
            </a:pPr>
            <a:r>
              <a:rPr lang="en-US" dirty="0"/>
              <a:t>Did we accomplish our goals? Let’s see a thumbs up, thumbs middle, thumbs down on whether we met these goals.</a:t>
            </a:r>
            <a:endParaRPr lang="en-US" sz="1100" dirty="0"/>
          </a:p>
          <a:p>
            <a:pPr marL="171450" indent="-171450">
              <a:buFont typeface="Arial" pitchFamily="34" charset="0"/>
              <a:buChar char="•"/>
            </a:pPr>
            <a:r>
              <a:rPr lang="en-US" dirty="0"/>
              <a:t>Great! This testing process should not feel like an extra task that you need to accomplish as part of your organizing. It is built in to the tasks that you are already doing. </a:t>
            </a:r>
            <a:endParaRPr lang="en-US" sz="1100" dirty="0"/>
          </a:p>
          <a:p>
            <a:pPr marL="171450" indent="-171450">
              <a:buFont typeface="Arial" pitchFamily="34" charset="0"/>
              <a:buChar char="•"/>
            </a:pPr>
            <a:r>
              <a:rPr lang="en-US" dirty="0"/>
              <a:t>Remember to think creatively about using tests in order to develop leaders that can help grow our organization.</a:t>
            </a:r>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4865F22-8EEA-4E2B-93CA-7888827729D7}" type="slidenum">
              <a:rPr lang="en-US">
                <a:solidFill>
                  <a:srgbClr val="FFFFFF"/>
                </a:solidFill>
                <a:ea typeface="ＭＳ Ｐゴシック" pitchFamily="-72" charset="-128"/>
                <a:cs typeface="ＭＳ Ｐゴシック" pitchFamily="-72" charset="-128"/>
              </a:rPr>
              <a:pPr fontAlgn="base">
                <a:spcBef>
                  <a:spcPct val="0"/>
                </a:spcBef>
                <a:spcAft>
                  <a:spcPct val="0"/>
                </a:spcAft>
              </a:pPr>
              <a:t>17</a:t>
            </a:fld>
            <a:endParaRPr lang="en-US">
              <a:solidFill>
                <a:srgbClr val="FFFFFF"/>
              </a:solidFill>
              <a:ea typeface="ＭＳ Ｐゴシック" pitchFamily="-72" charset="-128"/>
              <a:cs typeface="ＭＳ Ｐゴシック" pitchFamily="-72"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274625E-BD2B-41CA-9801-85E7424BBEF2}" type="slidenum">
              <a:rPr lang="en-US" smtClean="0"/>
              <a:pPr/>
              <a:t>18</a:t>
            </a:fld>
            <a:endParaRPr lang="en-US" dirty="0"/>
          </a:p>
        </p:txBody>
      </p:sp>
    </p:spTree>
    <p:extLst>
      <p:ext uri="{BB962C8B-B14F-4D97-AF65-F5344CB8AC3E}">
        <p14:creationId xmlns:p14="http://schemas.microsoft.com/office/powerpoint/2010/main" val="15658190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noTextEdi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a:t>0:03 – 0:05  Introduce session and goals</a:t>
            </a:r>
          </a:p>
          <a:p>
            <a:pPr marL="171450" lvl="0" indent="-171450">
              <a:buFont typeface="Arial" pitchFamily="34" charset="0"/>
              <a:buChar char="•"/>
            </a:pPr>
            <a:r>
              <a:rPr lang="en-US" b="1" dirty="0"/>
              <a:t>[Slide 2]</a:t>
            </a:r>
            <a:r>
              <a:rPr lang="en-US" dirty="0"/>
              <a:t> As a grassroots organization, OFA will only succeed if our volunteers are empowered and take leadership within our organization. </a:t>
            </a:r>
            <a:endParaRPr lang="en-US" sz="1100" dirty="0"/>
          </a:p>
          <a:p>
            <a:pPr marL="171450" lvl="0" indent="-171450">
              <a:buFont typeface="Arial" pitchFamily="34" charset="0"/>
              <a:buChar char="•"/>
            </a:pPr>
            <a:r>
              <a:rPr lang="en-US" dirty="0"/>
              <a:t>This session will review the fundamentals of identifying leaders and providing them with support to develop.</a:t>
            </a:r>
          </a:p>
          <a:p>
            <a:pPr marL="171450" lvl="0" indent="-171450">
              <a:buFont typeface="Arial" pitchFamily="34" charset="0"/>
              <a:buChar char="•"/>
            </a:pPr>
            <a:r>
              <a:rPr lang="en-US" dirty="0"/>
              <a:t>Coming out of this session, you will:</a:t>
            </a:r>
            <a:endParaRPr lang="en-US" sz="1100" dirty="0"/>
          </a:p>
          <a:p>
            <a:pPr marL="628650" lvl="1" indent="-171450">
              <a:buFont typeface="Arial" pitchFamily="34" charset="0"/>
              <a:buChar char="•"/>
            </a:pPr>
            <a:r>
              <a:rPr lang="en-US" dirty="0"/>
              <a:t>Identify skills and qualities that make effective leads</a:t>
            </a:r>
            <a:endParaRPr lang="en-US" sz="1100" dirty="0"/>
          </a:p>
          <a:p>
            <a:pPr marL="628650" lvl="1" indent="-171450">
              <a:buFont typeface="Arial" pitchFamily="34" charset="0"/>
              <a:buChar char="•"/>
            </a:pPr>
            <a:r>
              <a:rPr lang="en-US" dirty="0"/>
              <a:t>Discuss effective ways to develop leaders within your chapter</a:t>
            </a:r>
            <a:endParaRPr lang="en-US" sz="1100" dirty="0"/>
          </a:p>
          <a:p>
            <a:pPr marL="628650" lvl="1" indent="-171450">
              <a:buFont typeface="Arial" pitchFamily="34" charset="0"/>
              <a:buChar char="•"/>
            </a:pPr>
            <a:r>
              <a:rPr lang="en-US" dirty="0"/>
              <a:t>Learn best practices for creative testing</a:t>
            </a:r>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4865F22-8EEA-4E2B-93CA-7888827729D7}" type="slidenum">
              <a:rPr lang="en-US">
                <a:solidFill>
                  <a:srgbClr val="FFFFFF"/>
                </a:solidFill>
                <a:ea typeface="ＭＳ Ｐゴシック" pitchFamily="-72" charset="-128"/>
                <a:cs typeface="ＭＳ Ｐゴシック" pitchFamily="-72" charset="-128"/>
              </a:rPr>
              <a:pPr fontAlgn="base">
                <a:spcBef>
                  <a:spcPct val="0"/>
                </a:spcBef>
                <a:spcAft>
                  <a:spcPct val="0"/>
                </a:spcAft>
              </a:pPr>
              <a:t>2</a:t>
            </a:fld>
            <a:endParaRPr lang="en-US">
              <a:solidFill>
                <a:srgbClr val="FFFFFF"/>
              </a:solidFill>
              <a:ea typeface="ＭＳ Ｐゴシック" pitchFamily="-72" charset="-128"/>
              <a:cs typeface="ＭＳ Ｐゴシック" pitchFamily="-72"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noTextEdi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lvl="0"/>
            <a:r>
              <a:rPr lang="en-US" dirty="0"/>
              <a:t>0:05 – 0:06  Agenda</a:t>
            </a:r>
          </a:p>
          <a:p>
            <a:pPr marL="171450" lvl="0" indent="-171450">
              <a:buFont typeface="Arial" pitchFamily="34" charset="0"/>
              <a:buChar char="•"/>
            </a:pPr>
            <a:r>
              <a:rPr lang="en-US" b="1" dirty="0"/>
              <a:t>[Slide 3]</a:t>
            </a:r>
            <a:r>
              <a:rPr lang="en-US" dirty="0"/>
              <a:t> Here’s a breakdown for what we have planned for the rest of the hour. [Trainer will give brief synopsis of each agenda item]</a:t>
            </a:r>
            <a:endParaRPr lang="en-US" sz="1100" dirty="0"/>
          </a:p>
          <a:p>
            <a:pPr lvl="1"/>
            <a:r>
              <a:rPr lang="en-US" dirty="0"/>
              <a:t>Introductions</a:t>
            </a:r>
            <a:endParaRPr lang="en-US" sz="1100" dirty="0"/>
          </a:p>
          <a:p>
            <a:pPr lvl="1"/>
            <a:r>
              <a:rPr lang="en-US" dirty="0"/>
              <a:t>Leaders in Snowflake</a:t>
            </a:r>
            <a:endParaRPr lang="en-US" sz="1100" dirty="0"/>
          </a:p>
          <a:p>
            <a:pPr lvl="1"/>
            <a:r>
              <a:rPr lang="en-US" dirty="0"/>
              <a:t>Investing in Potential Leaders</a:t>
            </a:r>
            <a:endParaRPr lang="en-US" sz="1100" dirty="0"/>
          </a:p>
          <a:p>
            <a:pPr lvl="1"/>
            <a:r>
              <a:rPr lang="en-US" dirty="0"/>
              <a:t>Testing</a:t>
            </a:r>
            <a:endParaRPr lang="en-US" sz="1100" dirty="0"/>
          </a:p>
          <a:p>
            <a:pPr lvl="1"/>
            <a:r>
              <a:rPr lang="en-US" dirty="0"/>
              <a:t>Debrief</a:t>
            </a:r>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4865F22-8EEA-4E2B-93CA-7888827729D7}" type="slidenum">
              <a:rPr lang="en-US">
                <a:solidFill>
                  <a:srgbClr val="FFFFFF"/>
                </a:solidFill>
                <a:ea typeface="ＭＳ Ｐゴシック" pitchFamily="-72" charset="-128"/>
                <a:cs typeface="ＭＳ Ｐゴシック" pitchFamily="-72" charset="-128"/>
              </a:rPr>
              <a:pPr fontAlgn="base">
                <a:spcBef>
                  <a:spcPct val="0"/>
                </a:spcBef>
                <a:spcAft>
                  <a:spcPct val="0"/>
                </a:spcAft>
              </a:pPr>
              <a:t>3</a:t>
            </a:fld>
            <a:endParaRPr lang="en-US">
              <a:solidFill>
                <a:srgbClr val="FFFFFF"/>
              </a:solidFill>
              <a:ea typeface="ＭＳ Ｐゴシック" pitchFamily="-72" charset="-128"/>
              <a:cs typeface="ＭＳ Ｐゴシック" pitchFamily="-72"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876300" y="3321050"/>
            <a:ext cx="7376160" cy="3126105"/>
          </a:xfrm>
        </p:spPr>
        <p:txBody>
          <a:bodyPr>
            <a:normAutofit fontScale="92500" lnSpcReduction="10000"/>
          </a:bodyPr>
          <a:lstStyle/>
          <a:p>
            <a:pPr marL="0" indent="0">
              <a:buFont typeface="Arial"/>
              <a:buNone/>
            </a:pPr>
            <a:r>
              <a:rPr lang="en-US" dirty="0"/>
              <a:t>0:06 – 0:09  Intro to snowflake</a:t>
            </a:r>
          </a:p>
          <a:p>
            <a:pPr marL="171450" lvl="0" indent="-171450">
              <a:buFont typeface="Arial" pitchFamily="34" charset="0"/>
              <a:buChar char="•"/>
            </a:pPr>
            <a:r>
              <a:rPr lang="en-US" b="1" dirty="0"/>
              <a:t>[Slide 4] </a:t>
            </a:r>
            <a:r>
              <a:rPr lang="en-US" dirty="0"/>
              <a:t>If a grassroots-led organization is to succeed, it is essential to have a structure that can support leadership at all levels.</a:t>
            </a:r>
          </a:p>
          <a:p>
            <a:pPr marL="171450" lvl="0" indent="-171450">
              <a:buFont typeface="Arial" pitchFamily="34" charset="0"/>
              <a:buChar char="•"/>
            </a:pPr>
            <a:r>
              <a:rPr lang="en-US" dirty="0"/>
              <a:t>One leader with too many responsibilities will be unable to guide a successful chapter, while too many leaders with undefined roles can create chaos.</a:t>
            </a:r>
          </a:p>
          <a:p>
            <a:pPr marL="171450" lvl="0" indent="-171450">
              <a:buFont typeface="Arial" pitchFamily="34" charset="0"/>
              <a:buChar char="•"/>
            </a:pPr>
            <a:r>
              <a:rPr lang="en-US" dirty="0"/>
              <a:t>Within OFA, we use a snowflake structure to organize our leaders. Has anyone heard of the snowflake structure before? [Discussion on snowflake.]</a:t>
            </a:r>
          </a:p>
          <a:p>
            <a:pPr marL="171450" lvl="0" indent="-171450">
              <a:buFont typeface="Arial" pitchFamily="34" charset="0"/>
              <a:buChar char="•"/>
            </a:pPr>
            <a:endParaRPr lang="en-US" sz="1200" kern="1200" dirty="0">
              <a:solidFill>
                <a:schemeClr val="tx1"/>
              </a:solidFill>
              <a:effectLst/>
              <a:latin typeface="+mn-lt"/>
              <a:ea typeface="+mn-ea"/>
              <a:cs typeface="+mn-cs"/>
            </a:endParaRPr>
          </a:p>
          <a:p>
            <a:pPr lvl="0"/>
            <a:r>
              <a:rPr lang="en-US" dirty="0"/>
              <a:t>0:09 – 0:15  Roles within a chapter</a:t>
            </a:r>
          </a:p>
          <a:p>
            <a:pPr marL="171450" lvl="0" indent="-171450">
              <a:buFont typeface="Arial" pitchFamily="34" charset="0"/>
              <a:buChar char="•"/>
            </a:pPr>
            <a:r>
              <a:rPr lang="en-US" b="1" dirty="0"/>
              <a:t>[Animation cue] </a:t>
            </a:r>
            <a:endParaRPr lang="en-US" dirty="0"/>
          </a:p>
          <a:p>
            <a:pPr marL="171450" lvl="0" indent="-171450">
              <a:buFont typeface="Arial" pitchFamily="34" charset="0"/>
              <a:buChar char="•"/>
            </a:pPr>
            <a:r>
              <a:rPr lang="en-US" dirty="0"/>
              <a:t>Here is an example of a fully formed chapter with all of the possible leads. Chapters are in different stages of development, but let’s look at this ideal example and break it down.</a:t>
            </a:r>
          </a:p>
          <a:p>
            <a:pPr marL="171450" lvl="0" indent="-171450">
              <a:buFont typeface="Arial" pitchFamily="34" charset="0"/>
              <a:buChar char="•"/>
            </a:pPr>
            <a:r>
              <a:rPr lang="en-US" dirty="0"/>
              <a:t>At the center of this snowflake is a Chapter Lead. [Describe the role of the Chapter Lead.]</a:t>
            </a:r>
          </a:p>
          <a:p>
            <a:pPr marL="171450" lvl="0" indent="-171450">
              <a:buFont typeface="Arial" pitchFamily="34" charset="0"/>
              <a:buChar char="•"/>
            </a:pPr>
            <a:r>
              <a:rPr lang="en-US" dirty="0"/>
              <a:t>What kind of skills would a Chapter Lead need to possess?</a:t>
            </a:r>
          </a:p>
          <a:p>
            <a:pPr marL="171450" lvl="0" indent="-171450">
              <a:buFont typeface="Arial" pitchFamily="34" charset="0"/>
              <a:buChar char="•"/>
            </a:pPr>
            <a:r>
              <a:rPr lang="en-US" dirty="0"/>
              <a:t>[On butcher paper, create two columns with “role” on the left and “skills” on the right. Ask for suggestions from the crowd on skills that are required.]</a:t>
            </a:r>
          </a:p>
          <a:p>
            <a:pPr marL="171450" lvl="0" indent="-171450">
              <a:buFont typeface="Arial" pitchFamily="34" charset="0"/>
              <a:buChar char="•"/>
            </a:pPr>
            <a:r>
              <a:rPr lang="en-US" dirty="0"/>
              <a:t>Great! What about an issue lead? [Describe the role of an issue lead.]</a:t>
            </a:r>
          </a:p>
          <a:p>
            <a:pPr marL="171450" lvl="0" indent="-171450">
              <a:buFont typeface="Arial" pitchFamily="34" charset="0"/>
              <a:buChar char="•"/>
            </a:pPr>
            <a:r>
              <a:rPr lang="en-US" dirty="0"/>
              <a:t>What kind of skills would an issue lead need to possess?</a:t>
            </a:r>
          </a:p>
          <a:p>
            <a:pPr marL="171450" lvl="0" indent="-171450">
              <a:buFont typeface="Arial" pitchFamily="34" charset="0"/>
              <a:buChar char="•"/>
            </a:pPr>
            <a:r>
              <a:rPr lang="en-US" dirty="0"/>
              <a:t>[Pick examples of the other kinds of leads. Describe their role in the chapter and get required skills from the crowd.]</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274625E-BD2B-41CA-9801-85E7424BBEF2}" type="slidenum">
              <a:rPr lang="en-US" smtClean="0"/>
              <a:pPr/>
              <a:t>4</a:t>
            </a:fld>
            <a:endParaRPr lang="en-US" dirty="0"/>
          </a:p>
        </p:txBody>
      </p:sp>
    </p:spTree>
    <p:extLst>
      <p:ext uri="{BB962C8B-B14F-4D97-AF65-F5344CB8AC3E}">
        <p14:creationId xmlns:p14="http://schemas.microsoft.com/office/powerpoint/2010/main" val="3723223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0:15  - 0:18  Finding prospects</a:t>
            </a:r>
          </a:p>
          <a:p>
            <a:pPr marL="171450" lvl="0" indent="-171450">
              <a:buFont typeface="Arial" pitchFamily="34" charset="0"/>
              <a:buChar char="•"/>
            </a:pPr>
            <a:r>
              <a:rPr lang="en-US" b="1" dirty="0"/>
              <a:t>[Slide 5]</a:t>
            </a:r>
            <a:r>
              <a:rPr lang="en-US" dirty="0"/>
              <a:t> Like most volunteers, potential leaders will not come up to you, introduce themselves, and immediately take on leadership roles.</a:t>
            </a:r>
          </a:p>
          <a:p>
            <a:pPr marL="171450" lvl="0" indent="-171450">
              <a:buFont typeface="Arial" pitchFamily="34" charset="0"/>
              <a:buChar char="•"/>
            </a:pPr>
            <a:r>
              <a:rPr lang="en-US" dirty="0"/>
              <a:t>A potential leader is often someone that just wants to be involved in the organization.</a:t>
            </a:r>
          </a:p>
          <a:p>
            <a:pPr marL="171450" lvl="0" indent="-171450">
              <a:buFont typeface="Arial" pitchFamily="34" charset="0"/>
              <a:buChar char="•"/>
            </a:pPr>
            <a:r>
              <a:rPr lang="en-US" b="1" dirty="0"/>
              <a:t>[Animation cue] </a:t>
            </a:r>
            <a:r>
              <a:rPr lang="en-US" dirty="0"/>
              <a:t>You may also notice that someone in your network has an inclination for a particular skill.</a:t>
            </a:r>
          </a:p>
          <a:p>
            <a:pPr marL="171450" lvl="0" indent="-171450">
              <a:buFont typeface="Arial" pitchFamily="34" charset="0"/>
              <a:buChar char="•"/>
            </a:pPr>
            <a:r>
              <a:rPr lang="en-US" b="1" dirty="0"/>
              <a:t>[Animation cue] </a:t>
            </a:r>
            <a:r>
              <a:rPr lang="en-US" dirty="0"/>
              <a:t>However you find the person, the 1:1 is the best way to find out what role will be best for that particular volunteer.</a:t>
            </a:r>
          </a:p>
          <a:p>
            <a:pPr marL="171450" lvl="0" indent="-171450">
              <a:buFont typeface="Arial" pitchFamily="34" charset="0"/>
              <a:buChar char="•"/>
            </a:pPr>
            <a:r>
              <a:rPr lang="en-US" dirty="0"/>
              <a:t>Who remembers some of the best practices of a good 1:1? [Facilitate brief discussion on 1:1’s.]</a:t>
            </a:r>
          </a:p>
        </p:txBody>
      </p:sp>
      <p:sp>
        <p:nvSpPr>
          <p:cNvPr id="4" name="Slide Number Placeholder 3"/>
          <p:cNvSpPr>
            <a:spLocks noGrp="1"/>
          </p:cNvSpPr>
          <p:nvPr>
            <p:ph type="sldNum" sz="quarter" idx="10"/>
          </p:nvPr>
        </p:nvSpPr>
        <p:spPr/>
        <p:txBody>
          <a:bodyPr/>
          <a:lstStyle/>
          <a:p>
            <a:fld id="{C274625E-BD2B-41CA-9801-85E7424BBEF2}" type="slidenum">
              <a:rPr lang="en-US" smtClean="0"/>
              <a:pPr/>
              <a:t>5</a:t>
            </a:fld>
            <a:endParaRPr lang="en-US" dirty="0"/>
          </a:p>
        </p:txBody>
      </p:sp>
    </p:spTree>
    <p:extLst>
      <p:ext uri="{BB962C8B-B14F-4D97-AF65-F5344CB8AC3E}">
        <p14:creationId xmlns:p14="http://schemas.microsoft.com/office/powerpoint/2010/main" val="33815506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0:18 – 0:21  From prospect to confirmation</a:t>
            </a:r>
          </a:p>
          <a:p>
            <a:pPr marL="171450" lvl="0" indent="-171450">
              <a:buFont typeface="Arial" pitchFamily="34" charset="0"/>
              <a:buChar char="•"/>
            </a:pPr>
            <a:r>
              <a:rPr lang="en-US" b="1" dirty="0"/>
              <a:t>[Slide 6]</a:t>
            </a:r>
            <a:r>
              <a:rPr lang="en-US" dirty="0"/>
              <a:t> Through that initial 1:1, you can often see if someone has leadership potential. Don’t expect them to be experts at any particular organizing skill. But you can see if they have the enthusiasm and time commitment to take on a larger role.</a:t>
            </a:r>
          </a:p>
          <a:p>
            <a:pPr marL="171450" lvl="0" indent="-171450">
              <a:buFont typeface="Arial" pitchFamily="34" charset="0"/>
              <a:buChar char="•"/>
            </a:pPr>
            <a:r>
              <a:rPr lang="en-US" dirty="0"/>
              <a:t>The next step in developing a leader is having that volunteer tested. Don’t think of this as a complete </a:t>
            </a:r>
            <a:r>
              <a:rPr lang="en-US" dirty="0" err="1"/>
              <a:t>judgement</a:t>
            </a:r>
            <a:r>
              <a:rPr lang="en-US" dirty="0"/>
              <a:t> on someone’s capacity to volunteer. It’s really just seeing if a particular role is a good fit for the person.</a:t>
            </a:r>
          </a:p>
          <a:p>
            <a:pPr marL="171450" lvl="0" indent="-171450">
              <a:buFont typeface="Arial" pitchFamily="34" charset="0"/>
              <a:buChar char="•"/>
            </a:pPr>
            <a:r>
              <a:rPr lang="en-US" dirty="0"/>
              <a:t>Finally, after a volunteer has proven they have the </a:t>
            </a:r>
            <a:r>
              <a:rPr lang="en-US" dirty="0" err="1"/>
              <a:t>abilitiy</a:t>
            </a:r>
            <a:r>
              <a:rPr lang="en-US" dirty="0"/>
              <a:t> to succeed in a particular role, you will want to have another 1:1 with them. This escalation 1:1 will outline the responsibilities of the leadership role and empower the volunteer to take ownership of that part of the organization.</a:t>
            </a:r>
          </a:p>
        </p:txBody>
      </p:sp>
      <p:sp>
        <p:nvSpPr>
          <p:cNvPr id="4" name="Slide Number Placeholder 3"/>
          <p:cNvSpPr>
            <a:spLocks noGrp="1"/>
          </p:cNvSpPr>
          <p:nvPr>
            <p:ph type="sldNum" sz="quarter" idx="10"/>
          </p:nvPr>
        </p:nvSpPr>
        <p:spPr/>
        <p:txBody>
          <a:bodyPr/>
          <a:lstStyle/>
          <a:p>
            <a:fld id="{C274625E-BD2B-41CA-9801-85E7424BBEF2}" type="slidenum">
              <a:rPr lang="en-US" smtClean="0"/>
              <a:pPr/>
              <a:t>6</a:t>
            </a:fld>
            <a:endParaRPr lang="en-US" dirty="0"/>
          </a:p>
        </p:txBody>
      </p:sp>
    </p:spTree>
    <p:extLst>
      <p:ext uri="{BB962C8B-B14F-4D97-AF65-F5344CB8AC3E}">
        <p14:creationId xmlns:p14="http://schemas.microsoft.com/office/powerpoint/2010/main" val="13878083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0:21 – 0:24  What makes a good test</a:t>
            </a:r>
          </a:p>
          <a:p>
            <a:pPr marL="171450" lvl="0" indent="-171450">
              <a:buFont typeface="Arial" pitchFamily="34" charset="0"/>
              <a:buChar char="•"/>
            </a:pPr>
            <a:r>
              <a:rPr lang="en-US" b="1" dirty="0"/>
              <a:t>[Slide 7] </a:t>
            </a:r>
            <a:r>
              <a:rPr lang="en-US" dirty="0"/>
              <a:t>We’ve already covered what makes an effective introductory 1:1 in an earlier session, so let’s think about the second part of that leadership development process: the test.</a:t>
            </a:r>
          </a:p>
          <a:p>
            <a:pPr marL="171450" lvl="0" indent="-171450">
              <a:buFont typeface="Arial" pitchFamily="34" charset="0"/>
              <a:buChar char="•"/>
            </a:pPr>
            <a:r>
              <a:rPr lang="en-US" b="1" dirty="0"/>
              <a:t>[Animation cue] </a:t>
            </a:r>
            <a:r>
              <a:rPr lang="en-US" dirty="0"/>
              <a:t>A good test will have a specific action. This could be anything from recruiting and running a </a:t>
            </a:r>
            <a:r>
              <a:rPr lang="en-US" dirty="0" err="1"/>
              <a:t>phonebank</a:t>
            </a:r>
            <a:r>
              <a:rPr lang="en-US" dirty="0"/>
              <a:t> to leading a training on grassroots fundraising. </a:t>
            </a:r>
          </a:p>
          <a:p>
            <a:pPr marL="171450" lvl="0" indent="-171450">
              <a:buFont typeface="Arial" pitchFamily="34" charset="0"/>
              <a:buChar char="•"/>
            </a:pPr>
            <a:r>
              <a:rPr lang="en-US" b="1" dirty="0"/>
              <a:t>[Animation cue] </a:t>
            </a:r>
            <a:r>
              <a:rPr lang="en-US" dirty="0"/>
              <a:t>The test will also approximate what kind of responsibilities might be expected of a volunteer in a particular leadership role.</a:t>
            </a:r>
          </a:p>
          <a:p>
            <a:pPr marL="171450" lvl="0" indent="-171450">
              <a:buFont typeface="Arial" pitchFamily="34" charset="0"/>
              <a:buChar char="•"/>
            </a:pPr>
            <a:r>
              <a:rPr lang="en-US" b="1" dirty="0"/>
              <a:t>[Animation cue] </a:t>
            </a:r>
            <a:r>
              <a:rPr lang="en-US" dirty="0"/>
              <a:t>Finally, the test will ask the volunteer to use skills that will be vital to the success of someone in that position.</a:t>
            </a:r>
          </a:p>
          <a:p>
            <a:pPr marL="171450" lvl="0" indent="-171450">
              <a:buFont typeface="Arial" pitchFamily="34" charset="0"/>
              <a:buChar char="•"/>
            </a:pPr>
            <a:r>
              <a:rPr lang="en-US" b="1" dirty="0"/>
              <a:t>[Animation cue] </a:t>
            </a:r>
            <a:r>
              <a:rPr lang="en-US" dirty="0"/>
              <a:t>Tests will look different for the various roles within the chapter. Use the requirements of the role to guide you toward the most appropriate test.</a:t>
            </a:r>
          </a:p>
        </p:txBody>
      </p:sp>
      <p:sp>
        <p:nvSpPr>
          <p:cNvPr id="4" name="Slide Number Placeholder 3"/>
          <p:cNvSpPr>
            <a:spLocks noGrp="1"/>
          </p:cNvSpPr>
          <p:nvPr>
            <p:ph type="sldNum" sz="quarter" idx="10"/>
          </p:nvPr>
        </p:nvSpPr>
        <p:spPr/>
        <p:txBody>
          <a:bodyPr/>
          <a:lstStyle/>
          <a:p>
            <a:fld id="{C274625E-BD2B-41CA-9801-85E7424BBEF2}" type="slidenum">
              <a:rPr lang="en-US" smtClean="0"/>
              <a:pPr/>
              <a:t>7</a:t>
            </a:fld>
            <a:endParaRPr lang="en-US" dirty="0"/>
          </a:p>
        </p:txBody>
      </p:sp>
    </p:spTree>
    <p:extLst>
      <p:ext uri="{BB962C8B-B14F-4D97-AF65-F5344CB8AC3E}">
        <p14:creationId xmlns:p14="http://schemas.microsoft.com/office/powerpoint/2010/main" val="9561618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0:24 – 0:27  Sample tests</a:t>
            </a:r>
          </a:p>
          <a:p>
            <a:pPr marL="171450" lvl="0" indent="-171450">
              <a:buFont typeface="Arial" pitchFamily="34" charset="0"/>
              <a:buChar char="•"/>
            </a:pPr>
            <a:r>
              <a:rPr lang="en-US" b="1" dirty="0"/>
              <a:t>[Slide 8] </a:t>
            </a:r>
            <a:r>
              <a:rPr lang="en-US" dirty="0"/>
              <a:t>I think a few examples will highlight what a good test will look like. Let’s look back at the list we made when we examined the snowflake and determined the skills required for some roles.</a:t>
            </a:r>
          </a:p>
          <a:p>
            <a:pPr marL="171450" lvl="0" indent="-171450">
              <a:buFont typeface="Arial" pitchFamily="34" charset="0"/>
              <a:buChar char="•"/>
            </a:pPr>
            <a:r>
              <a:rPr lang="en-US" dirty="0"/>
              <a:t>What kind of test would be best suited to find a good Chapter Lead?</a:t>
            </a:r>
          </a:p>
          <a:p>
            <a:pPr marL="171450" lvl="0" indent="-171450">
              <a:buFont typeface="Arial" pitchFamily="34" charset="0"/>
              <a:buChar char="•"/>
            </a:pPr>
            <a:r>
              <a:rPr lang="en-US" dirty="0"/>
              <a:t>[Take suggestions from the crowd. Go through each listed Lead and find an appropriate test.]</a:t>
            </a:r>
          </a:p>
        </p:txBody>
      </p:sp>
      <p:sp>
        <p:nvSpPr>
          <p:cNvPr id="4" name="Slide Number Placeholder 3"/>
          <p:cNvSpPr>
            <a:spLocks noGrp="1"/>
          </p:cNvSpPr>
          <p:nvPr>
            <p:ph type="sldNum" sz="quarter" idx="10"/>
          </p:nvPr>
        </p:nvSpPr>
        <p:spPr/>
        <p:txBody>
          <a:bodyPr/>
          <a:lstStyle/>
          <a:p>
            <a:fld id="{C274625E-BD2B-41CA-9801-85E7424BBEF2}" type="slidenum">
              <a:rPr lang="en-US" smtClean="0"/>
              <a:pPr/>
              <a:t>8</a:t>
            </a:fld>
            <a:endParaRPr lang="en-US" dirty="0"/>
          </a:p>
        </p:txBody>
      </p:sp>
    </p:spTree>
    <p:extLst>
      <p:ext uri="{BB962C8B-B14F-4D97-AF65-F5344CB8AC3E}">
        <p14:creationId xmlns:p14="http://schemas.microsoft.com/office/powerpoint/2010/main" val="39396069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0:27 – 0:28  Other tests</a:t>
            </a:r>
          </a:p>
          <a:p>
            <a:pPr marL="171450" indent="-171450">
              <a:buFont typeface="Arial" pitchFamily="34" charset="0"/>
              <a:buChar char="•"/>
            </a:pPr>
            <a:r>
              <a:rPr lang="en-US" b="1" dirty="0"/>
              <a:t>[Slide 9] </a:t>
            </a:r>
            <a:r>
              <a:rPr lang="en-US" dirty="0"/>
              <a:t>[</a:t>
            </a:r>
            <a:r>
              <a:rPr lang="en-US" dirty="0" err="1"/>
              <a:t>Faciliate</a:t>
            </a:r>
            <a:r>
              <a:rPr lang="en-US" dirty="0"/>
              <a:t> discussion on some other tests that might be good to use, as well as roles that weren’t listed on the previous slide.]</a:t>
            </a:r>
          </a:p>
        </p:txBody>
      </p:sp>
      <p:sp>
        <p:nvSpPr>
          <p:cNvPr id="4" name="Slide Number Placeholder 3"/>
          <p:cNvSpPr>
            <a:spLocks noGrp="1"/>
          </p:cNvSpPr>
          <p:nvPr>
            <p:ph type="sldNum" sz="quarter" idx="10"/>
          </p:nvPr>
        </p:nvSpPr>
        <p:spPr/>
        <p:txBody>
          <a:bodyPr/>
          <a:lstStyle/>
          <a:p>
            <a:fld id="{C274625E-BD2B-41CA-9801-85E7424BBEF2}" type="slidenum">
              <a:rPr lang="en-US" smtClean="0"/>
              <a:pPr/>
              <a:t>9</a:t>
            </a:fld>
            <a:endParaRPr lang="en-US" dirty="0"/>
          </a:p>
        </p:txBody>
      </p:sp>
    </p:spTree>
    <p:extLst>
      <p:ext uri="{BB962C8B-B14F-4D97-AF65-F5344CB8AC3E}">
        <p14:creationId xmlns:p14="http://schemas.microsoft.com/office/powerpoint/2010/main" val="187757530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2" name="Title 7"/>
          <p:cNvSpPr>
            <a:spLocks noGrp="1"/>
          </p:cNvSpPr>
          <p:nvPr>
            <p:ph type="title" hasCustomPrompt="1"/>
          </p:nvPr>
        </p:nvSpPr>
        <p:spPr>
          <a:xfrm>
            <a:off x="838200" y="3886200"/>
            <a:ext cx="7391400" cy="1219200"/>
          </a:xfrm>
        </p:spPr>
        <p:txBody>
          <a:bodyPr>
            <a:noAutofit/>
          </a:bodyPr>
          <a:lstStyle>
            <a:lvl1pPr algn="ctr">
              <a:defRPr sz="3600">
                <a:solidFill>
                  <a:srgbClr val="FFFFFF"/>
                </a:solidFill>
                <a:latin typeface="+mj-lt"/>
              </a:defRPr>
            </a:lvl1pPr>
          </a:lstStyle>
          <a:p>
            <a:r>
              <a:rPr lang="en-US" dirty="0"/>
              <a:t>Click to edit Master title style</a:t>
            </a:r>
            <a:br>
              <a:rPr lang="en-US" dirty="0"/>
            </a:br>
            <a:endParaRPr lang="en-US" dirty="0"/>
          </a:p>
        </p:txBody>
      </p:sp>
      <p:sp>
        <p:nvSpPr>
          <p:cNvPr id="6" name="Text Placeholder 5"/>
          <p:cNvSpPr>
            <a:spLocks noGrp="1"/>
          </p:cNvSpPr>
          <p:nvPr>
            <p:ph type="body" sz="quarter" idx="10"/>
          </p:nvPr>
        </p:nvSpPr>
        <p:spPr>
          <a:xfrm>
            <a:off x="838200" y="5181600"/>
            <a:ext cx="7391400" cy="1219200"/>
          </a:xfrm>
        </p:spPr>
        <p:txBody>
          <a:bodyPr>
            <a:normAutofit/>
          </a:bodyPr>
          <a:lstStyle>
            <a:lvl1pPr algn="ctr">
              <a:buNone/>
              <a:defRPr sz="3000" b="1">
                <a:solidFill>
                  <a:srgbClr val="C0DBE7"/>
                </a:solidFill>
              </a:defRPr>
            </a:lvl1pPr>
            <a:lvl2pPr>
              <a:buNone/>
              <a:defRPr/>
            </a:lvl2pPr>
          </a:lstStyle>
          <a:p>
            <a:pPr lvl="0"/>
            <a:endParaRPr lang="en-US" dirty="0"/>
          </a:p>
        </p:txBody>
      </p:sp>
      <p:sp>
        <p:nvSpPr>
          <p:cNvPr id="13" name="Rectangle 12"/>
          <p:cNvSpPr/>
          <p:nvPr userDrawn="1"/>
        </p:nvSpPr>
        <p:spPr>
          <a:xfrm>
            <a:off x="0" y="6248400"/>
            <a:ext cx="9144000" cy="445008"/>
          </a:xfrm>
          <a:prstGeom prst="rect">
            <a:avLst/>
          </a:prstGeom>
          <a:solidFill>
            <a:srgbClr val="00446A"/>
          </a:solidFill>
          <a:ln>
            <a:solidFill>
              <a:srgbClr val="0044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userDrawn="1"/>
        </p:nvSpPr>
        <p:spPr>
          <a:xfrm>
            <a:off x="0" y="6617208"/>
            <a:ext cx="91440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userDrawn="1"/>
        </p:nvSpPr>
        <p:spPr>
          <a:xfrm>
            <a:off x="0" y="6693408"/>
            <a:ext cx="9144000" cy="164592"/>
          </a:xfrm>
          <a:prstGeom prst="rect">
            <a:avLst/>
          </a:prstGeom>
          <a:solidFill>
            <a:srgbClr val="C2DBE8"/>
          </a:solidFill>
          <a:ln>
            <a:solidFill>
              <a:srgbClr val="C2DBE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descr="042912-FL-logo-alt3.png"/>
          <p:cNvPicPr>
            <a:picLocks noChangeAspect="1"/>
          </p:cNvPicPr>
          <p:nvPr userDrawn="1"/>
        </p:nvPicPr>
        <p:blipFill rotWithShape="1">
          <a:blip r:embed="rId2" cstate="print">
            <a:extLst>
              <a:ext uri="{28A0092B-C50C-407E-A947-70E740481C1C}">
                <a14:useLocalDpi xmlns:a14="http://schemas.microsoft.com/office/drawing/2010/main" val="0"/>
              </a:ext>
            </a:extLst>
          </a:blip>
          <a:srcRect l="4543" r="4589" b="72970"/>
          <a:stretch/>
        </p:blipFill>
        <p:spPr>
          <a:xfrm>
            <a:off x="-1" y="1404492"/>
            <a:ext cx="9144001" cy="1567308"/>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D0D4343-0553-46F2-9C81-9490D6A30289}" type="datetime1">
              <a:rPr lang="en-US" smtClean="0"/>
              <a:pPr/>
              <a:t>3/3/19</a:t>
            </a:fld>
            <a:endParaRPr lang="en-US" dirty="0"/>
          </a:p>
        </p:txBody>
      </p:sp>
      <p:sp>
        <p:nvSpPr>
          <p:cNvPr id="6" name="Slide Number Placeholder 5"/>
          <p:cNvSpPr>
            <a:spLocks noGrp="1"/>
          </p:cNvSpPr>
          <p:nvPr>
            <p:ph type="sldNum" sz="quarter" idx="12"/>
          </p:nvPr>
        </p:nvSpPr>
        <p:spPr/>
        <p:txBody>
          <a:bodyPr/>
          <a:lstStyle/>
          <a:p>
            <a:fld id="{51A0968B-E52D-48FA-AFA4-A19DF3D2143C}" type="slidenum">
              <a:rPr lang="en-US" smtClean="0"/>
              <a:pPr/>
              <a:t>‹#›</a:t>
            </a:fld>
            <a:endParaRPr lang="en-US" dirty="0"/>
          </a:p>
        </p:txBody>
      </p:sp>
      <p:pic>
        <p:nvPicPr>
          <p:cNvPr id="7" name="Picture 6" descr="OFA_logo-icon_only-print-3color.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43400" y="6324600"/>
            <a:ext cx="457200" cy="457200"/>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7616C52E-B87F-4F77-AC49-DE23E8D220D4}" type="datetime1">
              <a:rPr lang="en-US" smtClean="0"/>
              <a:pPr/>
              <a:t>3/3/19</a:t>
            </a:fld>
            <a:endParaRPr lang="en-US" dirty="0"/>
          </a:p>
        </p:txBody>
      </p:sp>
      <p:sp>
        <p:nvSpPr>
          <p:cNvPr id="6" name="Slide Number Placeholder 5"/>
          <p:cNvSpPr>
            <a:spLocks noGrp="1"/>
          </p:cNvSpPr>
          <p:nvPr>
            <p:ph type="sldNum" sz="quarter" idx="12"/>
          </p:nvPr>
        </p:nvSpPr>
        <p:spPr/>
        <p:txBody>
          <a:bodyPr/>
          <a:lstStyle/>
          <a:p>
            <a:fld id="{51A0968B-E52D-48FA-AFA4-A19DF3D2143C}" type="slidenum">
              <a:rPr lang="en-US" smtClean="0"/>
              <a:pPr/>
              <a:t>‹#›</a:t>
            </a:fld>
            <a:endParaRPr lang="en-US" dirty="0"/>
          </a:p>
        </p:txBody>
      </p:sp>
      <p:pic>
        <p:nvPicPr>
          <p:cNvPr id="7" name="Picture 6" descr="OFA_logo-icon_only-print-3color.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43400" y="6324600"/>
            <a:ext cx="457200" cy="45720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3"/>
          <p:cNvSpPr/>
          <p:nvPr userDrawn="1"/>
        </p:nvSpPr>
        <p:spPr>
          <a:xfrm>
            <a:off x="0" y="990600"/>
            <a:ext cx="9144000" cy="228600"/>
          </a:xfrm>
          <a:prstGeom prst="rect">
            <a:avLst/>
          </a:prstGeom>
          <a:solidFill>
            <a:srgbClr val="00446A"/>
          </a:solidFill>
          <a:ln>
            <a:solidFill>
              <a:srgbClr val="0044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hasCustomPrompt="1"/>
          </p:nvPr>
        </p:nvSpPr>
        <p:spPr>
          <a:xfrm>
            <a:off x="457200" y="76200"/>
            <a:ext cx="8229600" cy="1143000"/>
          </a:xfrm>
        </p:spPr>
        <p:txBody>
          <a:bodyPr>
            <a:normAutofit/>
          </a:bodyPr>
          <a:lstStyle>
            <a:lvl1pPr>
              <a:defRPr sz="2600">
                <a:solidFill>
                  <a:srgbClr val="00446A"/>
                </a:solidFill>
                <a:latin typeface="+mj-lt"/>
              </a:defRPr>
            </a:lvl1pPr>
          </a:lstStyle>
          <a:p>
            <a:r>
              <a:rPr lang="en-US" dirty="0"/>
              <a:t>Click </a:t>
            </a:r>
            <a:r>
              <a:rPr lang="en-US" dirty="0" err="1"/>
              <a:t>ato</a:t>
            </a:r>
            <a:r>
              <a:rPr lang="en-US" dirty="0"/>
              <a:t> edit Master title style</a:t>
            </a:r>
            <a:br>
              <a:rPr lang="en-US" dirty="0"/>
            </a:br>
            <a:r>
              <a:rPr lang="en-US" dirty="0" err="1"/>
              <a:t>ajdsklfjasdklfjlajklsdfakljfd</a:t>
            </a:r>
            <a:endParaRPr lang="en-US" dirty="0"/>
          </a:p>
        </p:txBody>
      </p:sp>
      <p:sp>
        <p:nvSpPr>
          <p:cNvPr id="6" name="Slide Number Placeholder 5"/>
          <p:cNvSpPr>
            <a:spLocks noGrp="1"/>
          </p:cNvSpPr>
          <p:nvPr>
            <p:ph type="sldNum" sz="quarter" idx="12"/>
          </p:nvPr>
        </p:nvSpPr>
        <p:spPr>
          <a:xfrm>
            <a:off x="6553200" y="6492240"/>
            <a:ext cx="2133600" cy="320040"/>
          </a:xfrm>
        </p:spPr>
        <p:txBody>
          <a:bodyPr/>
          <a:lstStyle>
            <a:lvl1pPr>
              <a:defRPr>
                <a:latin typeface="+mj-lt"/>
              </a:defRPr>
            </a:lvl1pPr>
          </a:lstStyle>
          <a:p>
            <a:fld id="{51A0968B-E52D-48FA-AFA4-A19DF3D2143C}" type="slidenum">
              <a:rPr lang="en-US" smtClean="0"/>
              <a:pPr/>
              <a:t>‹#›</a:t>
            </a:fld>
            <a:endParaRPr lang="en-US" dirty="0"/>
          </a:p>
        </p:txBody>
      </p:sp>
      <p:sp>
        <p:nvSpPr>
          <p:cNvPr id="3" name="Content Placeholder 2"/>
          <p:cNvSpPr>
            <a:spLocks noGrp="1"/>
          </p:cNvSpPr>
          <p:nvPr>
            <p:ph idx="1"/>
          </p:nvPr>
        </p:nvSpPr>
        <p:spPr>
          <a:xfrm>
            <a:off x="457200" y="1524000"/>
            <a:ext cx="8229600" cy="4419600"/>
          </a:xfrm>
        </p:spPr>
        <p:txBody>
          <a:bodyPr>
            <a:normAutofit/>
          </a:bodyPr>
          <a:lstStyle>
            <a:lvl1pPr marL="231775" indent="-231775">
              <a:defRPr sz="1800" b="1">
                <a:solidFill>
                  <a:schemeClr val="tx1">
                    <a:lumMod val="75000"/>
                    <a:lumOff val="25000"/>
                  </a:schemeClr>
                </a:solidFill>
                <a:latin typeface="+mj-lt"/>
              </a:defRPr>
            </a:lvl1pPr>
            <a:lvl2pPr>
              <a:buFont typeface="Courier New" pitchFamily="49" charset="0"/>
              <a:buChar char="o"/>
              <a:defRPr sz="1800">
                <a:solidFill>
                  <a:schemeClr val="tx1">
                    <a:lumMod val="75000"/>
                    <a:lumOff val="25000"/>
                  </a:schemeClr>
                </a:solidFill>
                <a:latin typeface="+mj-lt"/>
              </a:defRPr>
            </a:lvl2pPr>
            <a:lvl3pPr>
              <a:defRPr sz="1800">
                <a:solidFill>
                  <a:schemeClr val="tx1">
                    <a:lumMod val="75000"/>
                    <a:lumOff val="25000"/>
                  </a:schemeClr>
                </a:solidFill>
                <a:latin typeface="+mj-lt"/>
              </a:defRPr>
            </a:lvl3pPr>
            <a:lvl4pPr>
              <a:defRPr sz="1800">
                <a:solidFill>
                  <a:schemeClr val="tx1">
                    <a:lumMod val="75000"/>
                    <a:lumOff val="25000"/>
                  </a:schemeClr>
                </a:solidFill>
                <a:latin typeface="+mj-lt"/>
              </a:defRPr>
            </a:lvl4pPr>
            <a:lvl5pPr>
              <a:defRPr sz="1800">
                <a:solidFill>
                  <a:schemeClr val="tx1">
                    <a:lumMod val="75000"/>
                    <a:lumOff val="25000"/>
                  </a:schemeClr>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ectangle 8"/>
          <p:cNvSpPr/>
          <p:nvPr userDrawn="1"/>
        </p:nvSpPr>
        <p:spPr>
          <a:xfrm>
            <a:off x="0" y="1143000"/>
            <a:ext cx="9144000" cy="4572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userDrawn="1"/>
        </p:nvSpPr>
        <p:spPr>
          <a:xfrm>
            <a:off x="0" y="1203960"/>
            <a:ext cx="9144000" cy="45720"/>
          </a:xfrm>
          <a:prstGeom prst="rect">
            <a:avLst/>
          </a:prstGeom>
          <a:solidFill>
            <a:srgbClr val="C2DBE8"/>
          </a:solidFill>
          <a:ln>
            <a:solidFill>
              <a:srgbClr val="C2DBE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Slide Number Placeholder 5"/>
          <p:cNvSpPr txBox="1">
            <a:spLocks/>
          </p:cNvSpPr>
          <p:nvPr userDrawn="1"/>
        </p:nvSpPr>
        <p:spPr>
          <a:xfrm>
            <a:off x="304800" y="6492240"/>
            <a:ext cx="2346960" cy="320040"/>
          </a:xfrm>
          <a:prstGeom prst="rect">
            <a:avLst/>
          </a:prstGeom>
        </p:spPr>
        <p:txBody>
          <a:bodyPr vert="horz" lIns="101858" tIns="50929" rIns="101858" bIns="50929" rtlCol="0" anchor="ctr"/>
          <a:lstStyle>
            <a:lvl1pPr algn="r">
              <a:defRPr sz="1100">
                <a:ln>
                  <a:noFill/>
                </a:ln>
                <a:solidFill>
                  <a:schemeClr val="tx1">
                    <a:tint val="75000"/>
                  </a:schemeClr>
                </a:solidFill>
                <a:latin typeface="Calibri"/>
                <a:cs typeface="Calibri"/>
              </a:defRPr>
            </a:lvl1pPr>
          </a:lstStyle>
          <a:p>
            <a:pPr marL="0" marR="0" lvl="0" indent="0" algn="l" defTabSz="509292"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chemeClr val="tx1">
                    <a:tint val="75000"/>
                  </a:schemeClr>
                </a:solidFill>
                <a:effectLst/>
                <a:uLnTx/>
                <a:uFillTx/>
                <a:latin typeface="+mj-lt"/>
                <a:ea typeface="+mn-ea"/>
                <a:cs typeface="Calibri"/>
              </a:rPr>
              <a:t>Proprietary and Confidential</a:t>
            </a:r>
          </a:p>
        </p:txBody>
      </p:sp>
      <p:pic>
        <p:nvPicPr>
          <p:cNvPr id="12" name="Picture 11" descr="OFA_logo-icon_only-print-3color.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43400" y="6324600"/>
            <a:ext cx="457200" cy="4572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48936E4C-FF79-4DBA-8F4C-357DA1A9FBA8}" type="datetime1">
              <a:rPr lang="en-US" smtClean="0"/>
              <a:pPr/>
              <a:t>3/3/19</a:t>
            </a:fld>
            <a:endParaRPr lang="en-US" dirty="0"/>
          </a:p>
        </p:txBody>
      </p:sp>
      <p:sp>
        <p:nvSpPr>
          <p:cNvPr id="6" name="Slide Number Placeholder 5"/>
          <p:cNvSpPr>
            <a:spLocks noGrp="1"/>
          </p:cNvSpPr>
          <p:nvPr>
            <p:ph type="sldNum" sz="quarter" idx="12"/>
          </p:nvPr>
        </p:nvSpPr>
        <p:spPr/>
        <p:txBody>
          <a:bodyPr/>
          <a:lstStyle/>
          <a:p>
            <a:fld id="{51A0968B-E52D-48FA-AFA4-A19DF3D2143C}" type="slidenum">
              <a:rPr lang="en-US" smtClean="0"/>
              <a:pPr/>
              <a:t>‹#›</a:t>
            </a:fld>
            <a:endParaRPr lang="en-US" dirty="0"/>
          </a:p>
        </p:txBody>
      </p:sp>
      <p:pic>
        <p:nvPicPr>
          <p:cNvPr id="8" name="Picture 7" descr="OFA_logo-icon_only-print-3color.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43400" y="6324600"/>
            <a:ext cx="457200" cy="45720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3918E37E-62F2-4360-9446-04F9C3C62934}" type="datetime1">
              <a:rPr lang="en-US" smtClean="0"/>
              <a:pPr/>
              <a:t>3/3/19</a:t>
            </a:fld>
            <a:endParaRPr lang="en-US" dirty="0"/>
          </a:p>
        </p:txBody>
      </p:sp>
      <p:sp>
        <p:nvSpPr>
          <p:cNvPr id="7" name="Slide Number Placeholder 6"/>
          <p:cNvSpPr>
            <a:spLocks noGrp="1"/>
          </p:cNvSpPr>
          <p:nvPr>
            <p:ph type="sldNum" sz="quarter" idx="12"/>
          </p:nvPr>
        </p:nvSpPr>
        <p:spPr/>
        <p:txBody>
          <a:bodyPr/>
          <a:lstStyle/>
          <a:p>
            <a:fld id="{51A0968B-E52D-48FA-AFA4-A19DF3D2143C}" type="slidenum">
              <a:rPr lang="en-US" smtClean="0"/>
              <a:pPr/>
              <a:t>‹#›</a:t>
            </a:fld>
            <a:endParaRPr lang="en-US" dirty="0"/>
          </a:p>
        </p:txBody>
      </p:sp>
      <p:pic>
        <p:nvPicPr>
          <p:cNvPr id="9" name="Picture 8" descr="OFA_logo-icon_only-print-3color.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43400" y="6324600"/>
            <a:ext cx="457200" cy="457200"/>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108AB4DA-6517-4428-A1EB-5405FB7A1D04}" type="datetime1">
              <a:rPr lang="en-US" smtClean="0"/>
              <a:pPr/>
              <a:t>3/3/19</a:t>
            </a:fld>
            <a:endParaRPr lang="en-US" dirty="0"/>
          </a:p>
        </p:txBody>
      </p:sp>
      <p:sp>
        <p:nvSpPr>
          <p:cNvPr id="9" name="Slide Number Placeholder 8"/>
          <p:cNvSpPr>
            <a:spLocks noGrp="1"/>
          </p:cNvSpPr>
          <p:nvPr>
            <p:ph type="sldNum" sz="quarter" idx="12"/>
          </p:nvPr>
        </p:nvSpPr>
        <p:spPr/>
        <p:txBody>
          <a:bodyPr/>
          <a:lstStyle/>
          <a:p>
            <a:fld id="{51A0968B-E52D-48FA-AFA4-A19DF3D2143C}" type="slidenum">
              <a:rPr lang="en-US" smtClean="0"/>
              <a:pPr/>
              <a:t>‹#›</a:t>
            </a:fld>
            <a:endParaRPr lang="en-US" dirty="0"/>
          </a:p>
        </p:txBody>
      </p:sp>
      <p:pic>
        <p:nvPicPr>
          <p:cNvPr id="11" name="Picture 10" descr="OFA_logo-icon_only-print-3color.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43400" y="6324600"/>
            <a:ext cx="457200" cy="457200"/>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4FD2128C-7779-4A2A-BBB6-276E477F352A}" type="datetime1">
              <a:rPr lang="en-US" smtClean="0"/>
              <a:pPr/>
              <a:t>3/3/19</a:t>
            </a:fld>
            <a:endParaRPr lang="en-US" dirty="0"/>
          </a:p>
        </p:txBody>
      </p:sp>
      <p:sp>
        <p:nvSpPr>
          <p:cNvPr id="5" name="Slide Number Placeholder 4"/>
          <p:cNvSpPr>
            <a:spLocks noGrp="1"/>
          </p:cNvSpPr>
          <p:nvPr>
            <p:ph type="sldNum" sz="quarter" idx="12"/>
          </p:nvPr>
        </p:nvSpPr>
        <p:spPr/>
        <p:txBody>
          <a:bodyPr/>
          <a:lstStyle/>
          <a:p>
            <a:fld id="{51A0968B-E52D-48FA-AFA4-A19DF3D2143C}" type="slidenum">
              <a:rPr lang="en-US" smtClean="0"/>
              <a:pPr/>
              <a:t>‹#›</a:t>
            </a:fld>
            <a:endParaRPr lang="en-US" dirty="0"/>
          </a:p>
        </p:txBody>
      </p:sp>
      <p:pic>
        <p:nvPicPr>
          <p:cNvPr id="7" name="Picture 6" descr="OFA_logo-icon_only-print-3color.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43400" y="6324600"/>
            <a:ext cx="457200" cy="457200"/>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EBCC4AFA-DA1D-47CA-92A1-D6A3BD4562E2}" type="datetime1">
              <a:rPr lang="en-US" smtClean="0"/>
              <a:pPr/>
              <a:t>3/3/19</a:t>
            </a:fld>
            <a:endParaRPr lang="en-US" dirty="0"/>
          </a:p>
        </p:txBody>
      </p:sp>
      <p:sp>
        <p:nvSpPr>
          <p:cNvPr id="4" name="Slide Number Placeholder 3"/>
          <p:cNvSpPr>
            <a:spLocks noGrp="1"/>
          </p:cNvSpPr>
          <p:nvPr>
            <p:ph type="sldNum" sz="quarter" idx="12"/>
          </p:nvPr>
        </p:nvSpPr>
        <p:spPr/>
        <p:txBody>
          <a:bodyPr/>
          <a:lstStyle/>
          <a:p>
            <a:fld id="{51A0968B-E52D-48FA-AFA4-A19DF3D2143C}" type="slidenum">
              <a:rPr lang="en-US" smtClean="0"/>
              <a:pPr/>
              <a:t>‹#›</a:t>
            </a:fld>
            <a:endParaRPr lang="en-US" dirty="0"/>
          </a:p>
        </p:txBody>
      </p:sp>
      <p:pic>
        <p:nvPicPr>
          <p:cNvPr id="6" name="Picture 5" descr="OFA_logo-icon_only-print-3color.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43400" y="6324600"/>
            <a:ext cx="457200" cy="457200"/>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0AA749E7-A4B4-4986-9A9A-A190CE27C087}" type="datetime1">
              <a:rPr lang="en-US" smtClean="0"/>
              <a:pPr/>
              <a:t>3/3/19</a:t>
            </a:fld>
            <a:endParaRPr lang="en-US" dirty="0"/>
          </a:p>
        </p:txBody>
      </p:sp>
      <p:sp>
        <p:nvSpPr>
          <p:cNvPr id="7" name="Slide Number Placeholder 6"/>
          <p:cNvSpPr>
            <a:spLocks noGrp="1"/>
          </p:cNvSpPr>
          <p:nvPr>
            <p:ph type="sldNum" sz="quarter" idx="12"/>
          </p:nvPr>
        </p:nvSpPr>
        <p:spPr/>
        <p:txBody>
          <a:bodyPr/>
          <a:lstStyle/>
          <a:p>
            <a:fld id="{51A0968B-E52D-48FA-AFA4-A19DF3D2143C}" type="slidenum">
              <a:rPr lang="en-US" smtClean="0"/>
              <a:pPr/>
              <a:t>‹#›</a:t>
            </a:fld>
            <a:endParaRPr lang="en-US" dirty="0"/>
          </a:p>
        </p:txBody>
      </p:sp>
      <p:pic>
        <p:nvPicPr>
          <p:cNvPr id="9" name="Picture 8" descr="OFA_logo-icon_only-print-3color.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43400" y="6324600"/>
            <a:ext cx="457200" cy="457200"/>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C71DD62-2D18-425B-BB00-FED8815D80D5}" type="datetime1">
              <a:rPr lang="en-US" smtClean="0"/>
              <a:pPr/>
              <a:t>3/3/19</a:t>
            </a:fld>
            <a:endParaRPr lang="en-US" dirty="0"/>
          </a:p>
        </p:txBody>
      </p:sp>
      <p:sp>
        <p:nvSpPr>
          <p:cNvPr id="7" name="Slide Number Placeholder 6"/>
          <p:cNvSpPr>
            <a:spLocks noGrp="1"/>
          </p:cNvSpPr>
          <p:nvPr>
            <p:ph type="sldNum" sz="quarter" idx="12"/>
          </p:nvPr>
        </p:nvSpPr>
        <p:spPr/>
        <p:txBody>
          <a:bodyPr/>
          <a:lstStyle/>
          <a:p>
            <a:fld id="{51A0968B-E52D-48FA-AFA4-A19DF3D2143C}" type="slidenum">
              <a:rPr lang="en-US" smtClean="0"/>
              <a:pPr/>
              <a:t>‹#›</a:t>
            </a:fld>
            <a:endParaRPr lang="en-US" dirty="0"/>
          </a:p>
        </p:txBody>
      </p:sp>
      <p:pic>
        <p:nvPicPr>
          <p:cNvPr id="9" name="Picture 8" descr="OFA_logo-icon_only-print-3color.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43400" y="6324600"/>
            <a:ext cx="457200" cy="45720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6553200" y="6492240"/>
            <a:ext cx="2133600" cy="320040"/>
          </a:xfrm>
          <a:prstGeom prst="rect">
            <a:avLst/>
          </a:prstGeom>
        </p:spPr>
        <p:txBody>
          <a:bodyPr vert="horz" lIns="91440" tIns="45720" rIns="91440" bIns="45720" rtlCol="0" anchor="ctr"/>
          <a:lstStyle>
            <a:lvl1pPr algn="r">
              <a:defRPr sz="1100">
                <a:solidFill>
                  <a:schemeClr val="tx1">
                    <a:tint val="75000"/>
                  </a:schemeClr>
                </a:solidFill>
                <a:latin typeface="+mj-lt"/>
              </a:defRPr>
            </a:lvl1pPr>
          </a:lstStyle>
          <a:p>
            <a:fld id="{51A0968B-E52D-48FA-AFA4-A19DF3D2143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spcBef>
          <a:spcPct val="0"/>
        </a:spcBef>
        <a:buNone/>
        <a:defRPr sz="2600" b="1"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solidFill>
          <a:latin typeface="+mj-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j-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j-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j-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9700" y="2971800"/>
            <a:ext cx="6324600" cy="1295400"/>
          </a:xfrm>
        </p:spPr>
        <p:txBody>
          <a:bodyPr/>
          <a:lstStyle/>
          <a:p>
            <a:r>
              <a:rPr lang="en-US" dirty="0">
                <a:solidFill>
                  <a:srgbClr val="00446A"/>
                </a:solidFill>
              </a:rPr>
              <a:t>Identifying and Testing Volunteer Leaders</a:t>
            </a:r>
          </a:p>
        </p:txBody>
      </p:sp>
      <p:sp>
        <p:nvSpPr>
          <p:cNvPr id="3" name="Text Placeholder 2"/>
          <p:cNvSpPr>
            <a:spLocks noGrp="1"/>
          </p:cNvSpPr>
          <p:nvPr>
            <p:ph type="body" sz="quarter" idx="10"/>
          </p:nvPr>
        </p:nvSpPr>
        <p:spPr>
          <a:xfrm>
            <a:off x="838200" y="4495800"/>
            <a:ext cx="7467600" cy="1600200"/>
          </a:xfrm>
        </p:spPr>
        <p:txBody>
          <a:bodyPr>
            <a:normAutofit lnSpcReduction="10000"/>
          </a:bodyPr>
          <a:lstStyle/>
          <a:p>
            <a:r>
              <a:rPr lang="en-US" dirty="0">
                <a:solidFill>
                  <a:schemeClr val="tx2">
                    <a:lumMod val="60000"/>
                    <a:lumOff val="40000"/>
                  </a:schemeClr>
                </a:solidFill>
              </a:rPr>
              <a:t>Trainer, Role</a:t>
            </a:r>
          </a:p>
          <a:p>
            <a:r>
              <a:rPr lang="en-US" dirty="0">
                <a:solidFill>
                  <a:schemeClr val="tx2">
                    <a:lumMod val="60000"/>
                    <a:lumOff val="40000"/>
                  </a:schemeClr>
                </a:solidFill>
              </a:rPr>
              <a:t>@</a:t>
            </a:r>
            <a:r>
              <a:rPr lang="en-US" dirty="0" err="1">
                <a:solidFill>
                  <a:schemeClr val="tx2">
                    <a:lumMod val="60000"/>
                    <a:lumOff val="40000"/>
                  </a:schemeClr>
                </a:solidFill>
              </a:rPr>
              <a:t>TwitterHandle</a:t>
            </a:r>
            <a:endParaRPr lang="en-US" dirty="0">
              <a:solidFill>
                <a:schemeClr val="tx2">
                  <a:lumMod val="60000"/>
                  <a:lumOff val="40000"/>
                </a:schemeClr>
              </a:solidFill>
            </a:endParaRPr>
          </a:p>
          <a:p>
            <a:r>
              <a:rPr lang="en-US" dirty="0">
                <a:solidFill>
                  <a:schemeClr val="tx2">
                    <a:lumMod val="60000"/>
                    <a:lumOff val="40000"/>
                  </a:schemeClr>
                </a:solidFill>
              </a:rPr>
              <a:t>#</a:t>
            </a:r>
            <a:r>
              <a:rPr lang="en-US" dirty="0" err="1">
                <a:solidFill>
                  <a:schemeClr val="tx2">
                    <a:lumMod val="60000"/>
                    <a:lumOff val="40000"/>
                  </a:schemeClr>
                </a:solidFill>
              </a:rPr>
              <a:t>OFAFellows</a:t>
            </a:r>
            <a:r>
              <a:rPr lang="en-US" dirty="0">
                <a:solidFill>
                  <a:schemeClr val="tx2">
                    <a:lumMod val="60000"/>
                    <a:lumOff val="40000"/>
                  </a:schemeClr>
                </a:solidFill>
              </a:rPr>
              <a:t> or relevant </a:t>
            </a:r>
            <a:r>
              <a:rPr lang="en-US" dirty="0" err="1">
                <a:solidFill>
                  <a:schemeClr val="tx2">
                    <a:lumMod val="60000"/>
                    <a:lumOff val="40000"/>
                  </a:schemeClr>
                </a:solidFill>
              </a:rPr>
              <a:t>hashtag</a:t>
            </a:r>
            <a:endParaRPr lang="en-US" dirty="0">
              <a:solidFill>
                <a:schemeClr val="tx2">
                  <a:lumMod val="60000"/>
                  <a:lumOff val="40000"/>
                </a:schemeClr>
              </a:solidFill>
            </a:endParaRPr>
          </a:p>
        </p:txBody>
      </p:sp>
      <p:pic>
        <p:nvPicPr>
          <p:cNvPr id="5" name="Picture 4"/>
          <p:cNvPicPr>
            <a:picLocks noChangeAspect="1"/>
          </p:cNvPicPr>
          <p:nvPr/>
        </p:nvPicPr>
        <p:blipFill>
          <a:blip r:embed="rId3">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7924800" y="685800"/>
            <a:ext cx="607476" cy="4471524"/>
          </a:xfrm>
          <a:prstGeom prst="rect">
            <a:avLst/>
          </a:prstGeom>
        </p:spPr>
      </p:pic>
      <p:pic>
        <p:nvPicPr>
          <p:cNvPr id="6" name="Picture 5" descr="A drawing of a face&#10;&#10;Description automatically generated">
            <a:extLst>
              <a:ext uri="{FF2B5EF4-FFF2-40B4-BE49-F238E27FC236}">
                <a16:creationId xmlns:a16="http://schemas.microsoft.com/office/drawing/2014/main" id="{7966E2DE-83F3-7243-92B7-1B7F6DFE06A5}"/>
              </a:ext>
            </a:extLst>
          </p:cNvPr>
          <p:cNvPicPr>
            <a:picLocks noChangeAspect="1"/>
          </p:cNvPicPr>
          <p:nvPr/>
        </p:nvPicPr>
        <p:blipFill>
          <a:blip r:embed="rId4"/>
          <a:stretch>
            <a:fillRect/>
          </a:stretch>
        </p:blipFill>
        <p:spPr>
          <a:xfrm>
            <a:off x="304800" y="5791200"/>
            <a:ext cx="1219200" cy="419100"/>
          </a:xfrm>
          <a:prstGeom prst="rect">
            <a:avLst/>
          </a:prstGeom>
        </p:spPr>
      </p:pic>
    </p:spTree>
    <p:extLst>
      <p:ext uri="{BB962C8B-B14F-4D97-AF65-F5344CB8AC3E}">
        <p14:creationId xmlns:p14="http://schemas.microsoft.com/office/powerpoint/2010/main" val="13491866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51A0968B-E52D-48FA-AFA4-A19DF3D2143C}" type="slidenum">
              <a:rPr lang="en-US" smtClean="0"/>
              <a:pPr/>
              <a:t>10</a:t>
            </a:fld>
            <a:endParaRPr lang="en-US" dirty="0"/>
          </a:p>
        </p:txBody>
      </p:sp>
      <p:sp>
        <p:nvSpPr>
          <p:cNvPr id="23" name="Title 1"/>
          <p:cNvSpPr>
            <a:spLocks noGrp="1"/>
          </p:cNvSpPr>
          <p:nvPr>
            <p:ph type="title"/>
          </p:nvPr>
        </p:nvSpPr>
        <p:spPr>
          <a:xfrm>
            <a:off x="457200" y="0"/>
            <a:ext cx="8229600" cy="1143000"/>
          </a:xfrm>
        </p:spPr>
        <p:txBody>
          <a:bodyPr>
            <a:normAutofit/>
          </a:bodyPr>
          <a:lstStyle/>
          <a:p>
            <a:r>
              <a:rPr lang="en-US" sz="3000" dirty="0"/>
              <a:t>Escalate and confirm</a:t>
            </a:r>
            <a:endParaRPr lang="en-US" sz="3000" dirty="0">
              <a:solidFill>
                <a:srgbClr val="FF0000"/>
              </a:solidFill>
            </a:endParaRPr>
          </a:p>
        </p:txBody>
      </p:sp>
      <p:sp>
        <p:nvSpPr>
          <p:cNvPr id="8" name="Text Placeholder 2"/>
          <p:cNvSpPr txBox="1">
            <a:spLocks/>
          </p:cNvSpPr>
          <p:nvPr/>
        </p:nvSpPr>
        <p:spPr>
          <a:xfrm>
            <a:off x="457200" y="1295400"/>
            <a:ext cx="8153400" cy="5257800"/>
          </a:xfrm>
          <a:prstGeom prst="rect">
            <a:avLst/>
          </a:prstGeom>
        </p:spPr>
        <p:txBody>
          <a:bodyPr/>
          <a:lstStyle/>
          <a:p>
            <a:pPr marL="0" marR="0" lvl="0" indent="0" algn="l" defTabSz="457200" rtl="0" eaLnBrk="1" fontAlgn="auto" latinLnBrk="0" hangingPunct="1">
              <a:lnSpc>
                <a:spcPct val="100000"/>
              </a:lnSpc>
              <a:spcBef>
                <a:spcPct val="20000"/>
              </a:spcBef>
              <a:spcAft>
                <a:spcPts val="0"/>
              </a:spcAft>
              <a:buClrTx/>
              <a:buSzTx/>
              <a:tabLst>
                <a:tab pos="627063" algn="ctr"/>
              </a:tabLst>
              <a:defRPr/>
            </a:pPr>
            <a:r>
              <a:rPr lang="en-US" sz="2600" dirty="0">
                <a:solidFill>
                  <a:srgbClr val="094163"/>
                </a:solidFill>
                <a:latin typeface="Calibri"/>
                <a:cs typeface="Calibri"/>
              </a:rPr>
              <a:t>When your prospect passes all of his or her tests and is ready to be a leader in your chapter, have an escalation 1:1 and confirm!</a:t>
            </a:r>
            <a:endParaRPr kumimoji="0" lang="en-US" sz="2600" b="0" i="0" u="none" strike="noStrike" kern="1200" cap="none" spc="0" normalizeH="0" baseline="0" noProof="0" dirty="0">
              <a:ln>
                <a:noFill/>
              </a:ln>
              <a:solidFill>
                <a:srgbClr val="094163"/>
              </a:solidFill>
              <a:effectLst/>
              <a:uLnTx/>
              <a:uFillTx/>
              <a:latin typeface="Calibri"/>
              <a:ea typeface="+mn-ea"/>
              <a:cs typeface="Calibri"/>
            </a:endParaRPr>
          </a:p>
        </p:txBody>
      </p:sp>
      <p:graphicFrame>
        <p:nvGraphicFramePr>
          <p:cNvPr id="5" name="Diagram 4"/>
          <p:cNvGraphicFramePr/>
          <p:nvPr>
            <p:extLst>
              <p:ext uri="{D42A27DB-BD31-4B8C-83A1-F6EECF244321}">
                <p14:modId xmlns:p14="http://schemas.microsoft.com/office/powerpoint/2010/main" val="3123445153"/>
              </p:ext>
            </p:extLst>
          </p:nvPr>
        </p:nvGraphicFramePr>
        <p:xfrm>
          <a:off x="664805" y="2362200"/>
          <a:ext cx="7717195" cy="40433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41915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51A0968B-E52D-48FA-AFA4-A19DF3D2143C}" type="slidenum">
              <a:rPr lang="en-US" smtClean="0"/>
              <a:pPr/>
              <a:t>11</a:t>
            </a:fld>
            <a:endParaRPr lang="en-US" dirty="0"/>
          </a:p>
        </p:txBody>
      </p:sp>
      <p:sp>
        <p:nvSpPr>
          <p:cNvPr id="23" name="Title 1"/>
          <p:cNvSpPr>
            <a:spLocks noGrp="1"/>
          </p:cNvSpPr>
          <p:nvPr>
            <p:ph type="title"/>
          </p:nvPr>
        </p:nvSpPr>
        <p:spPr>
          <a:xfrm>
            <a:off x="457200" y="0"/>
            <a:ext cx="8229600" cy="1143000"/>
          </a:xfrm>
        </p:spPr>
        <p:txBody>
          <a:bodyPr>
            <a:normAutofit/>
          </a:bodyPr>
          <a:lstStyle/>
          <a:p>
            <a:r>
              <a:rPr lang="en-US" sz="3000" dirty="0">
                <a:solidFill>
                  <a:schemeClr val="tx2"/>
                </a:solidFill>
              </a:rPr>
              <a:t>Discussion: Motivation</a:t>
            </a:r>
          </a:p>
        </p:txBody>
      </p:sp>
      <p:sp>
        <p:nvSpPr>
          <p:cNvPr id="6" name="Rectangle 5"/>
          <p:cNvSpPr/>
          <p:nvPr/>
        </p:nvSpPr>
        <p:spPr>
          <a:xfrm>
            <a:off x="609600" y="1676400"/>
            <a:ext cx="7941964" cy="768096"/>
          </a:xfrm>
          <a:prstGeom prst="rect">
            <a:avLst/>
          </a:prstGeom>
          <a:solidFill>
            <a:schemeClr val="bg1">
              <a:lumMod val="85000"/>
            </a:schemeClr>
          </a:solidFill>
          <a:ln>
            <a:solidFill>
              <a:schemeClr val="bg1">
                <a:lumMod val="75000"/>
              </a:schemeClr>
            </a:solidFill>
          </a:ln>
          <a:effectLst/>
        </p:spPr>
        <p:style>
          <a:lnRef idx="1">
            <a:schemeClr val="dk1"/>
          </a:lnRef>
          <a:fillRef idx="2">
            <a:schemeClr val="dk1"/>
          </a:fillRef>
          <a:effectRef idx="1">
            <a:schemeClr val="dk1"/>
          </a:effectRef>
          <a:fontRef idx="minor">
            <a:schemeClr val="dk1"/>
          </a:fontRef>
        </p:style>
        <p:txBody>
          <a:bodyPr anchor="ctr"/>
          <a:lstStyle/>
          <a:p>
            <a:pPr marL="50800" algn="ctr" eaLnBrk="0" fontAlgn="base" hangingPunct="0">
              <a:spcAft>
                <a:spcPct val="0"/>
              </a:spcAft>
              <a:tabLst>
                <a:tab pos="0" algn="l"/>
              </a:tabLst>
              <a:defRPr/>
            </a:pPr>
            <a:r>
              <a:rPr lang="en-US" sz="2600" dirty="0">
                <a:solidFill>
                  <a:srgbClr val="00446A"/>
                </a:solidFill>
              </a:rPr>
              <a:t>How do we motivate our volunteers and leaders?</a:t>
            </a:r>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05200" y="2815936"/>
            <a:ext cx="2133600" cy="3060989"/>
          </a:xfrm>
          <a:prstGeom prst="rect">
            <a:avLst/>
          </a:prstGeom>
        </p:spPr>
      </p:pic>
    </p:spTree>
    <p:extLst>
      <p:ext uri="{BB962C8B-B14F-4D97-AF65-F5344CB8AC3E}">
        <p14:creationId xmlns:p14="http://schemas.microsoft.com/office/powerpoint/2010/main" val="6641914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3000" dirty="0"/>
              <a:t>Group Breakout</a:t>
            </a:r>
          </a:p>
        </p:txBody>
      </p:sp>
      <p:sp>
        <p:nvSpPr>
          <p:cNvPr id="3" name="Slide Number Placeholder 2"/>
          <p:cNvSpPr>
            <a:spLocks noGrp="1"/>
          </p:cNvSpPr>
          <p:nvPr>
            <p:ph type="sldNum" sz="quarter" idx="12"/>
          </p:nvPr>
        </p:nvSpPr>
        <p:spPr/>
        <p:txBody>
          <a:bodyPr/>
          <a:lstStyle/>
          <a:p>
            <a:fld id="{51A0968B-E52D-48FA-AFA4-A19DF3D2143C}" type="slidenum">
              <a:rPr lang="en-US" smtClean="0"/>
              <a:pPr/>
              <a:t>12</a:t>
            </a:fld>
            <a:endParaRPr lang="en-US" dirty="0"/>
          </a:p>
        </p:txBody>
      </p:sp>
      <p:sp>
        <p:nvSpPr>
          <p:cNvPr id="6" name="Rectangle 5"/>
          <p:cNvSpPr/>
          <p:nvPr/>
        </p:nvSpPr>
        <p:spPr>
          <a:xfrm>
            <a:off x="1342697" y="1752600"/>
            <a:ext cx="6400800" cy="1219200"/>
          </a:xfrm>
          <a:prstGeom prst="rect">
            <a:avLst/>
          </a:prstGeom>
          <a:solidFill>
            <a:schemeClr val="bg1">
              <a:lumMod val="85000"/>
            </a:schemeClr>
          </a:solidFill>
          <a:ln>
            <a:solidFill>
              <a:schemeClr val="bg1">
                <a:lumMod val="75000"/>
              </a:schemeClr>
            </a:solidFill>
          </a:ln>
          <a:effectLst/>
        </p:spPr>
        <p:style>
          <a:lnRef idx="1">
            <a:schemeClr val="dk1"/>
          </a:lnRef>
          <a:fillRef idx="2">
            <a:schemeClr val="dk1"/>
          </a:fillRef>
          <a:effectRef idx="1">
            <a:schemeClr val="dk1"/>
          </a:effectRef>
          <a:fontRef idx="minor">
            <a:schemeClr val="dk1"/>
          </a:fontRef>
        </p:style>
        <p:txBody>
          <a:bodyPr anchor="ctr"/>
          <a:lstStyle/>
          <a:p>
            <a:pPr marL="50800" algn="ctr" eaLnBrk="0" fontAlgn="base" hangingPunct="0">
              <a:spcAft>
                <a:spcPct val="0"/>
              </a:spcAft>
              <a:tabLst>
                <a:tab pos="0" algn="l"/>
              </a:tabLst>
              <a:defRPr/>
            </a:pPr>
            <a:r>
              <a:rPr lang="en-US" sz="3000" dirty="0">
                <a:solidFill>
                  <a:srgbClr val="00446A"/>
                </a:solidFill>
              </a:rPr>
              <a:t>Scenarios of volunteers that you will meet throughout the testing process</a:t>
            </a:r>
          </a:p>
        </p:txBody>
      </p:sp>
      <p:sp>
        <p:nvSpPr>
          <p:cNvPr id="4" name="TextBox 3"/>
          <p:cNvSpPr txBox="1"/>
          <p:nvPr/>
        </p:nvSpPr>
        <p:spPr>
          <a:xfrm>
            <a:off x="1221828" y="3429000"/>
            <a:ext cx="6781800" cy="2693045"/>
          </a:xfrm>
          <a:prstGeom prst="rect">
            <a:avLst/>
          </a:prstGeom>
          <a:noFill/>
        </p:spPr>
        <p:txBody>
          <a:bodyPr wrap="square" rtlCol="0">
            <a:spAutoFit/>
          </a:bodyPr>
          <a:lstStyle/>
          <a:p>
            <a:pPr marL="285750" indent="-285750">
              <a:spcAft>
                <a:spcPts val="1200"/>
              </a:spcAft>
              <a:buFont typeface="Arial" pitchFamily="34" charset="0"/>
              <a:buChar char="•"/>
            </a:pPr>
            <a:r>
              <a:rPr lang="en-US" sz="3000" dirty="0">
                <a:solidFill>
                  <a:srgbClr val="00446A"/>
                </a:solidFill>
              </a:rPr>
              <a:t>What part of the process are they in? (Prospect, In Testing, Confirmed Lead)</a:t>
            </a:r>
          </a:p>
          <a:p>
            <a:pPr marL="285750" indent="-285750">
              <a:spcAft>
                <a:spcPts val="1800"/>
              </a:spcAft>
              <a:buFont typeface="Arial" pitchFamily="34" charset="0"/>
              <a:buChar char="•"/>
            </a:pPr>
            <a:r>
              <a:rPr lang="en-US" sz="3000" dirty="0">
                <a:solidFill>
                  <a:srgbClr val="00446A"/>
                </a:solidFill>
              </a:rPr>
              <a:t>What would your next step be to continue their development?</a:t>
            </a:r>
            <a:endParaRPr lang="en-US" sz="2400" dirty="0">
              <a:solidFill>
                <a:srgbClr val="00446A"/>
              </a:solidFill>
            </a:endParaRPr>
          </a:p>
          <a:p>
            <a:pPr marL="285750" indent="-285750">
              <a:buFont typeface="Arial" pitchFamily="34" charset="0"/>
              <a:buChar char="•"/>
            </a:pPr>
            <a:endParaRPr lang="en-US" sz="2400" dirty="0">
              <a:solidFill>
                <a:srgbClr val="00446A"/>
              </a:solidFill>
            </a:endParaRPr>
          </a:p>
        </p:txBody>
      </p:sp>
    </p:spTree>
    <p:extLst>
      <p:ext uri="{BB962C8B-B14F-4D97-AF65-F5344CB8AC3E}">
        <p14:creationId xmlns:p14="http://schemas.microsoft.com/office/powerpoint/2010/main" val="38870014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3000" dirty="0"/>
              <a:t>Scenario 1</a:t>
            </a:r>
          </a:p>
        </p:txBody>
      </p:sp>
      <p:sp>
        <p:nvSpPr>
          <p:cNvPr id="3" name="Slide Number Placeholder 2"/>
          <p:cNvSpPr>
            <a:spLocks noGrp="1"/>
          </p:cNvSpPr>
          <p:nvPr>
            <p:ph type="sldNum" sz="quarter" idx="12"/>
          </p:nvPr>
        </p:nvSpPr>
        <p:spPr/>
        <p:txBody>
          <a:bodyPr/>
          <a:lstStyle/>
          <a:p>
            <a:fld id="{51A0968B-E52D-48FA-AFA4-A19DF3D2143C}" type="slidenum">
              <a:rPr lang="en-US" smtClean="0"/>
              <a:pPr/>
              <a:t>13</a:t>
            </a:fld>
            <a:endParaRPr lang="en-US" dirty="0"/>
          </a:p>
        </p:txBody>
      </p:sp>
      <p:sp>
        <p:nvSpPr>
          <p:cNvPr id="6" name="Rectangle 5"/>
          <p:cNvSpPr/>
          <p:nvPr/>
        </p:nvSpPr>
        <p:spPr>
          <a:xfrm>
            <a:off x="609600" y="1600200"/>
            <a:ext cx="7941964" cy="4343400"/>
          </a:xfrm>
          <a:prstGeom prst="rect">
            <a:avLst/>
          </a:prstGeom>
          <a:solidFill>
            <a:schemeClr val="bg1">
              <a:lumMod val="85000"/>
            </a:schemeClr>
          </a:solidFill>
          <a:ln>
            <a:solidFill>
              <a:schemeClr val="bg1">
                <a:lumMod val="75000"/>
              </a:schemeClr>
            </a:solidFill>
          </a:ln>
          <a:effectLst/>
        </p:spPr>
        <p:style>
          <a:lnRef idx="1">
            <a:schemeClr val="dk1"/>
          </a:lnRef>
          <a:fillRef idx="2">
            <a:schemeClr val="dk1"/>
          </a:fillRef>
          <a:effectRef idx="1">
            <a:schemeClr val="dk1"/>
          </a:effectRef>
          <a:fontRef idx="minor">
            <a:schemeClr val="dk1"/>
          </a:fontRef>
        </p:style>
        <p:txBody>
          <a:bodyPr anchor="ctr"/>
          <a:lstStyle/>
          <a:p>
            <a:pPr marL="50800" algn="ctr" eaLnBrk="0" fontAlgn="base" hangingPunct="0">
              <a:spcAft>
                <a:spcPct val="0"/>
              </a:spcAft>
              <a:tabLst>
                <a:tab pos="0" algn="l"/>
              </a:tabLst>
              <a:defRPr/>
            </a:pPr>
            <a:r>
              <a:rPr lang="en-US" sz="3600" dirty="0">
                <a:solidFill>
                  <a:srgbClr val="00446A"/>
                </a:solidFill>
              </a:rPr>
              <a:t>After an initial 1:1, a volunteer is very excited to help. She is uncomfortable making phone calls to people she doesn’t know, but she has proven to be very reliable. You are unsure of her technology skills, but she seems able to learn new things quickly.</a:t>
            </a:r>
          </a:p>
        </p:txBody>
      </p:sp>
      <p:pic>
        <p:nvPicPr>
          <p:cNvPr id="5" name="Picture 4"/>
          <p:cNvPicPr>
            <a:picLocks noChangeAspect="1"/>
          </p:cNvPicPr>
          <p:nvPr/>
        </p:nvPicPr>
        <p:blipFill>
          <a:blip r:embed="rId3">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rot="4451048">
            <a:off x="6037569" y="-1159734"/>
            <a:ext cx="607476" cy="4471524"/>
          </a:xfrm>
          <a:prstGeom prst="rect">
            <a:avLst/>
          </a:prstGeom>
        </p:spPr>
      </p:pic>
    </p:spTree>
    <p:extLst>
      <p:ext uri="{BB962C8B-B14F-4D97-AF65-F5344CB8AC3E}">
        <p14:creationId xmlns:p14="http://schemas.microsoft.com/office/powerpoint/2010/main" val="14785645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3000" dirty="0"/>
              <a:t>Scenario 2</a:t>
            </a:r>
          </a:p>
        </p:txBody>
      </p:sp>
      <p:sp>
        <p:nvSpPr>
          <p:cNvPr id="3" name="Slide Number Placeholder 2"/>
          <p:cNvSpPr>
            <a:spLocks noGrp="1"/>
          </p:cNvSpPr>
          <p:nvPr>
            <p:ph type="sldNum" sz="quarter" idx="12"/>
          </p:nvPr>
        </p:nvSpPr>
        <p:spPr/>
        <p:txBody>
          <a:bodyPr/>
          <a:lstStyle/>
          <a:p>
            <a:fld id="{51A0968B-E52D-48FA-AFA4-A19DF3D2143C}" type="slidenum">
              <a:rPr lang="en-US" smtClean="0"/>
              <a:pPr/>
              <a:t>14</a:t>
            </a:fld>
            <a:endParaRPr lang="en-US" dirty="0"/>
          </a:p>
        </p:txBody>
      </p:sp>
      <p:sp>
        <p:nvSpPr>
          <p:cNvPr id="6" name="Rectangle 5"/>
          <p:cNvSpPr/>
          <p:nvPr/>
        </p:nvSpPr>
        <p:spPr>
          <a:xfrm>
            <a:off x="617561" y="1981200"/>
            <a:ext cx="7941964" cy="3276600"/>
          </a:xfrm>
          <a:prstGeom prst="rect">
            <a:avLst/>
          </a:prstGeom>
          <a:solidFill>
            <a:schemeClr val="bg1">
              <a:lumMod val="85000"/>
            </a:schemeClr>
          </a:solidFill>
          <a:ln>
            <a:solidFill>
              <a:schemeClr val="bg1">
                <a:lumMod val="75000"/>
              </a:schemeClr>
            </a:solidFill>
          </a:ln>
          <a:effectLst/>
        </p:spPr>
        <p:style>
          <a:lnRef idx="1">
            <a:schemeClr val="dk1"/>
          </a:lnRef>
          <a:fillRef idx="2">
            <a:schemeClr val="dk1"/>
          </a:fillRef>
          <a:effectRef idx="1">
            <a:schemeClr val="dk1"/>
          </a:effectRef>
          <a:fontRef idx="minor">
            <a:schemeClr val="dk1"/>
          </a:fontRef>
        </p:style>
        <p:txBody>
          <a:bodyPr anchor="ctr"/>
          <a:lstStyle/>
          <a:p>
            <a:pPr marL="50800" algn="ctr" eaLnBrk="0" fontAlgn="base" hangingPunct="0">
              <a:spcAft>
                <a:spcPct val="0"/>
              </a:spcAft>
              <a:tabLst>
                <a:tab pos="0" algn="l"/>
              </a:tabLst>
              <a:defRPr/>
            </a:pPr>
            <a:r>
              <a:rPr lang="en-US" sz="3600" dirty="0">
                <a:solidFill>
                  <a:srgbClr val="00446A"/>
                </a:solidFill>
              </a:rPr>
              <a:t>At a recent event, you spoke with an engaging volunteer. He seems very capable, but is only interested in volunteering if he can help with “strategy” because of his past experience in political work.</a:t>
            </a:r>
          </a:p>
        </p:txBody>
      </p:sp>
      <p:pic>
        <p:nvPicPr>
          <p:cNvPr id="5" name="Picture 4"/>
          <p:cNvPicPr>
            <a:picLocks noChangeAspect="1"/>
          </p:cNvPicPr>
          <p:nvPr/>
        </p:nvPicPr>
        <p:blipFill>
          <a:blip r:embed="rId3">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rot="4451048">
            <a:off x="6037569" y="-1159734"/>
            <a:ext cx="607476" cy="4471524"/>
          </a:xfrm>
          <a:prstGeom prst="rect">
            <a:avLst/>
          </a:prstGeom>
        </p:spPr>
      </p:pic>
    </p:spTree>
    <p:extLst>
      <p:ext uri="{BB962C8B-B14F-4D97-AF65-F5344CB8AC3E}">
        <p14:creationId xmlns:p14="http://schemas.microsoft.com/office/powerpoint/2010/main" val="38860809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3000" dirty="0"/>
              <a:t>Scenario 3</a:t>
            </a:r>
          </a:p>
        </p:txBody>
      </p:sp>
      <p:sp>
        <p:nvSpPr>
          <p:cNvPr id="3" name="Slide Number Placeholder 2"/>
          <p:cNvSpPr>
            <a:spLocks noGrp="1"/>
          </p:cNvSpPr>
          <p:nvPr>
            <p:ph type="sldNum" sz="quarter" idx="12"/>
          </p:nvPr>
        </p:nvSpPr>
        <p:spPr/>
        <p:txBody>
          <a:bodyPr/>
          <a:lstStyle/>
          <a:p>
            <a:fld id="{51A0968B-E52D-48FA-AFA4-A19DF3D2143C}" type="slidenum">
              <a:rPr lang="en-US" smtClean="0"/>
              <a:pPr/>
              <a:t>15</a:t>
            </a:fld>
            <a:endParaRPr lang="en-US" dirty="0"/>
          </a:p>
        </p:txBody>
      </p:sp>
      <p:sp>
        <p:nvSpPr>
          <p:cNvPr id="6" name="Rectangle 5"/>
          <p:cNvSpPr/>
          <p:nvPr/>
        </p:nvSpPr>
        <p:spPr>
          <a:xfrm>
            <a:off x="609600" y="1752600"/>
            <a:ext cx="7941964" cy="3429000"/>
          </a:xfrm>
          <a:prstGeom prst="rect">
            <a:avLst/>
          </a:prstGeom>
          <a:solidFill>
            <a:schemeClr val="bg1">
              <a:lumMod val="85000"/>
            </a:schemeClr>
          </a:solidFill>
          <a:ln>
            <a:solidFill>
              <a:schemeClr val="bg1">
                <a:lumMod val="75000"/>
              </a:schemeClr>
            </a:solidFill>
          </a:ln>
          <a:effectLst/>
        </p:spPr>
        <p:style>
          <a:lnRef idx="1">
            <a:schemeClr val="dk1"/>
          </a:lnRef>
          <a:fillRef idx="2">
            <a:schemeClr val="dk1"/>
          </a:fillRef>
          <a:effectRef idx="1">
            <a:schemeClr val="dk1"/>
          </a:effectRef>
          <a:fontRef idx="minor">
            <a:schemeClr val="dk1"/>
          </a:fontRef>
        </p:style>
        <p:txBody>
          <a:bodyPr anchor="ctr"/>
          <a:lstStyle/>
          <a:p>
            <a:pPr marL="50800" algn="ctr" eaLnBrk="0" fontAlgn="base" hangingPunct="0">
              <a:spcAft>
                <a:spcPct val="0"/>
              </a:spcAft>
              <a:tabLst>
                <a:tab pos="0" algn="l"/>
              </a:tabLst>
              <a:defRPr/>
            </a:pPr>
            <a:r>
              <a:rPr lang="en-US" sz="3600" dirty="0">
                <a:solidFill>
                  <a:srgbClr val="00446A"/>
                </a:solidFill>
              </a:rPr>
              <a:t>During a first test, a volunteer ran a very successful </a:t>
            </a:r>
            <a:r>
              <a:rPr lang="en-US" sz="3600" dirty="0" err="1">
                <a:solidFill>
                  <a:srgbClr val="00446A"/>
                </a:solidFill>
              </a:rPr>
              <a:t>phonebank</a:t>
            </a:r>
            <a:r>
              <a:rPr lang="en-US" sz="3600" dirty="0">
                <a:solidFill>
                  <a:srgbClr val="00446A"/>
                </a:solidFill>
              </a:rPr>
              <a:t>. Lately, you have been having trouble getting in contact with her. She also told you that she has to work additional hours at her job and may not be able to volunteer as much.</a:t>
            </a:r>
          </a:p>
        </p:txBody>
      </p:sp>
      <p:pic>
        <p:nvPicPr>
          <p:cNvPr id="5" name="Picture 4"/>
          <p:cNvPicPr>
            <a:picLocks noChangeAspect="1"/>
          </p:cNvPicPr>
          <p:nvPr/>
        </p:nvPicPr>
        <p:blipFill>
          <a:blip r:embed="rId3">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rot="4451048">
            <a:off x="6037569" y="-1159734"/>
            <a:ext cx="607476" cy="4471524"/>
          </a:xfrm>
          <a:prstGeom prst="rect">
            <a:avLst/>
          </a:prstGeom>
        </p:spPr>
      </p:pic>
    </p:spTree>
    <p:extLst>
      <p:ext uri="{BB962C8B-B14F-4D97-AF65-F5344CB8AC3E}">
        <p14:creationId xmlns:p14="http://schemas.microsoft.com/office/powerpoint/2010/main" val="1408016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51A0968B-E52D-48FA-AFA4-A19DF3D2143C}" type="slidenum">
              <a:rPr lang="en-US" smtClean="0"/>
              <a:pPr/>
              <a:t>16</a:t>
            </a:fld>
            <a:endParaRPr lang="en-US" dirty="0"/>
          </a:p>
        </p:txBody>
      </p:sp>
      <p:sp>
        <p:nvSpPr>
          <p:cNvPr id="9" name="Title 1"/>
          <p:cNvSpPr>
            <a:spLocks noGrp="1"/>
          </p:cNvSpPr>
          <p:nvPr>
            <p:ph type="title"/>
          </p:nvPr>
        </p:nvSpPr>
        <p:spPr>
          <a:xfrm>
            <a:off x="457200" y="0"/>
            <a:ext cx="8229600" cy="1143000"/>
          </a:xfrm>
        </p:spPr>
        <p:txBody>
          <a:bodyPr>
            <a:normAutofit/>
          </a:bodyPr>
          <a:lstStyle/>
          <a:p>
            <a:r>
              <a:rPr lang="en-US" sz="3000" dirty="0"/>
              <a:t>Q &amp; A</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4600" y="1600200"/>
            <a:ext cx="5377868" cy="4357035"/>
          </a:xfrm>
          <a:prstGeom prst="rect">
            <a:avLst/>
          </a:prstGeom>
        </p:spPr>
      </p:pic>
    </p:spTree>
    <p:extLst>
      <p:ext uri="{BB962C8B-B14F-4D97-AF65-F5344CB8AC3E}">
        <p14:creationId xmlns:p14="http://schemas.microsoft.com/office/powerpoint/2010/main" val="22666497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FB17B14-E799-4612-9016-3CF9CA47AD0C}" type="slidenum">
              <a:rPr lang="en-US">
                <a:ea typeface="ＭＳ Ｐゴシック" pitchFamily="-72" charset="-128"/>
                <a:cs typeface="ＭＳ Ｐゴシック" pitchFamily="-72" charset="-128"/>
              </a:rPr>
              <a:pPr fontAlgn="base">
                <a:spcBef>
                  <a:spcPct val="0"/>
                </a:spcBef>
                <a:spcAft>
                  <a:spcPct val="0"/>
                </a:spcAft>
              </a:pPr>
              <a:t>17</a:t>
            </a:fld>
            <a:endParaRPr lang="en-US">
              <a:ea typeface="ＭＳ Ｐゴシック" pitchFamily="-72" charset="-128"/>
              <a:cs typeface="ＭＳ Ｐゴシック" pitchFamily="-72" charset="-128"/>
            </a:endParaRPr>
          </a:p>
        </p:txBody>
      </p:sp>
      <p:sp>
        <p:nvSpPr>
          <p:cNvPr id="2" name="TextBox 1"/>
          <p:cNvSpPr txBox="1"/>
          <p:nvPr/>
        </p:nvSpPr>
        <p:spPr>
          <a:xfrm>
            <a:off x="457200" y="1447800"/>
            <a:ext cx="8229600" cy="2862322"/>
          </a:xfrm>
          <a:prstGeom prst="rect">
            <a:avLst/>
          </a:prstGeom>
          <a:noFill/>
        </p:spPr>
        <p:txBody>
          <a:bodyPr wrap="square" rtlCol="0">
            <a:spAutoFit/>
          </a:bodyPr>
          <a:lstStyle/>
          <a:p>
            <a:pPr marL="514350" indent="-514350">
              <a:spcBef>
                <a:spcPts val="2400"/>
              </a:spcBef>
              <a:buFont typeface="Arial"/>
              <a:buChar char="•"/>
            </a:pPr>
            <a:r>
              <a:rPr lang="en-US" sz="2800" dirty="0">
                <a:solidFill>
                  <a:srgbClr val="1F497D"/>
                </a:solidFill>
                <a:cs typeface="Calibri"/>
              </a:rPr>
              <a:t>Effective Leads: responsible, goal-oriented, ability to delegate</a:t>
            </a:r>
          </a:p>
          <a:p>
            <a:pPr marL="514350" indent="-514350">
              <a:spcBef>
                <a:spcPts val="2400"/>
              </a:spcBef>
              <a:buFont typeface="Arial"/>
              <a:buChar char="•"/>
            </a:pPr>
            <a:r>
              <a:rPr lang="en-US" sz="2800" dirty="0">
                <a:solidFill>
                  <a:srgbClr val="1F497D"/>
                </a:solidFill>
                <a:cs typeface="Calibri"/>
              </a:rPr>
              <a:t>Effective ways to develop leaders: 1:1 meetings, good tests, and motivation</a:t>
            </a:r>
          </a:p>
          <a:p>
            <a:pPr marL="514350" indent="-514350">
              <a:spcBef>
                <a:spcPts val="2400"/>
              </a:spcBef>
              <a:buFont typeface="Arial"/>
              <a:buChar char="•"/>
            </a:pPr>
            <a:r>
              <a:rPr lang="en-US" sz="2800" dirty="0">
                <a:solidFill>
                  <a:srgbClr val="1F497D"/>
                </a:solidFill>
                <a:cs typeface="Calibri"/>
              </a:rPr>
              <a:t>Creative Testing</a:t>
            </a:r>
          </a:p>
        </p:txBody>
      </p:sp>
      <p:sp>
        <p:nvSpPr>
          <p:cNvPr id="6" name="Title 1"/>
          <p:cNvSpPr>
            <a:spLocks noGrp="1"/>
          </p:cNvSpPr>
          <p:nvPr>
            <p:ph type="title"/>
          </p:nvPr>
        </p:nvSpPr>
        <p:spPr>
          <a:xfrm>
            <a:off x="457200" y="0"/>
            <a:ext cx="8229600" cy="1143000"/>
          </a:xfrm>
        </p:spPr>
        <p:txBody>
          <a:bodyPr>
            <a:normAutofit/>
          </a:bodyPr>
          <a:lstStyle/>
          <a:p>
            <a:r>
              <a:rPr lang="en-US" sz="3000" dirty="0"/>
              <a:t>Review Goals</a:t>
            </a: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29400" y="4572000"/>
            <a:ext cx="1533175" cy="1803298"/>
          </a:xfrm>
          <a:prstGeom prst="rect">
            <a:avLst/>
          </a:prstGeom>
        </p:spPr>
      </p:pic>
    </p:spTree>
    <p:extLst>
      <p:ext uri="{BB962C8B-B14F-4D97-AF65-F5344CB8AC3E}">
        <p14:creationId xmlns:p14="http://schemas.microsoft.com/office/powerpoint/2010/main" val="960377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7600"/>
            <a:ext cx="7391400" cy="685800"/>
          </a:xfrm>
        </p:spPr>
        <p:txBody>
          <a:bodyPr/>
          <a:lstStyle/>
          <a:p>
            <a:r>
              <a:rPr lang="en-US" dirty="0">
                <a:solidFill>
                  <a:srgbClr val="00446A"/>
                </a:solidFill>
              </a:rPr>
              <a:t>Thank you</a:t>
            </a:r>
          </a:p>
        </p:txBody>
      </p:sp>
    </p:spTree>
    <p:extLst>
      <p:ext uri="{BB962C8B-B14F-4D97-AF65-F5344CB8AC3E}">
        <p14:creationId xmlns:p14="http://schemas.microsoft.com/office/powerpoint/2010/main" val="14096806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FB17B14-E799-4612-9016-3CF9CA47AD0C}" type="slidenum">
              <a:rPr lang="en-US">
                <a:ea typeface="ＭＳ Ｐゴシック" pitchFamily="-72" charset="-128"/>
                <a:cs typeface="ＭＳ Ｐゴシック" pitchFamily="-72" charset="-128"/>
              </a:rPr>
              <a:pPr fontAlgn="base">
                <a:spcBef>
                  <a:spcPct val="0"/>
                </a:spcBef>
                <a:spcAft>
                  <a:spcPct val="0"/>
                </a:spcAft>
              </a:pPr>
              <a:t>2</a:t>
            </a:fld>
            <a:endParaRPr lang="en-US">
              <a:ea typeface="ＭＳ Ｐゴシック" pitchFamily="-72" charset="-128"/>
              <a:cs typeface="ＭＳ Ｐゴシック" pitchFamily="-72" charset="-128"/>
            </a:endParaRPr>
          </a:p>
        </p:txBody>
      </p:sp>
      <p:sp>
        <p:nvSpPr>
          <p:cNvPr id="2" name="TextBox 1"/>
          <p:cNvSpPr txBox="1"/>
          <p:nvPr/>
        </p:nvSpPr>
        <p:spPr>
          <a:xfrm>
            <a:off x="457200" y="1447800"/>
            <a:ext cx="8229600" cy="2431435"/>
          </a:xfrm>
          <a:prstGeom prst="rect">
            <a:avLst/>
          </a:prstGeom>
          <a:noFill/>
        </p:spPr>
        <p:txBody>
          <a:bodyPr wrap="square" rtlCol="0">
            <a:spAutoFit/>
          </a:bodyPr>
          <a:lstStyle/>
          <a:p>
            <a:pPr marL="514350" indent="-514350">
              <a:spcBef>
                <a:spcPts val="2400"/>
              </a:spcBef>
              <a:buFont typeface="Arial"/>
              <a:buChar char="•"/>
            </a:pPr>
            <a:r>
              <a:rPr lang="en-US" sz="2800" dirty="0">
                <a:solidFill>
                  <a:srgbClr val="1F497D"/>
                </a:solidFill>
                <a:cs typeface="Calibri"/>
              </a:rPr>
              <a:t>Identify skills and qualities that make effective leads</a:t>
            </a:r>
          </a:p>
          <a:p>
            <a:pPr marL="514350" indent="-514350">
              <a:spcBef>
                <a:spcPts val="2400"/>
              </a:spcBef>
              <a:buFont typeface="Arial"/>
              <a:buChar char="•"/>
            </a:pPr>
            <a:r>
              <a:rPr lang="en-US" sz="2800" dirty="0">
                <a:solidFill>
                  <a:srgbClr val="1F497D"/>
                </a:solidFill>
                <a:cs typeface="Calibri"/>
              </a:rPr>
              <a:t>Discuss effective ways to develop leaders within your chapter </a:t>
            </a:r>
          </a:p>
          <a:p>
            <a:pPr marL="514350" indent="-514350">
              <a:spcBef>
                <a:spcPts val="2400"/>
              </a:spcBef>
              <a:buFont typeface="Arial"/>
              <a:buChar char="•"/>
            </a:pPr>
            <a:r>
              <a:rPr lang="en-US" sz="2800" dirty="0">
                <a:solidFill>
                  <a:srgbClr val="1F497D"/>
                </a:solidFill>
                <a:cs typeface="Calibri"/>
              </a:rPr>
              <a:t>Learn best practices for creative testing</a:t>
            </a:r>
          </a:p>
        </p:txBody>
      </p:sp>
      <p:sp>
        <p:nvSpPr>
          <p:cNvPr id="6" name="Title 1"/>
          <p:cNvSpPr>
            <a:spLocks noGrp="1"/>
          </p:cNvSpPr>
          <p:nvPr>
            <p:ph type="title"/>
          </p:nvPr>
        </p:nvSpPr>
        <p:spPr>
          <a:xfrm>
            <a:off x="457200" y="0"/>
            <a:ext cx="8229600" cy="1143000"/>
          </a:xfrm>
        </p:spPr>
        <p:txBody>
          <a:bodyPr>
            <a:normAutofit/>
          </a:bodyPr>
          <a:lstStyle/>
          <a:p>
            <a:r>
              <a:rPr lang="en-US" sz="3000" dirty="0"/>
              <a:t>Goals for this session</a:t>
            </a: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29400" y="4572000"/>
            <a:ext cx="1533175" cy="1803298"/>
          </a:xfrm>
          <a:prstGeom prst="rect">
            <a:avLst/>
          </a:prstGeom>
        </p:spPr>
      </p:pic>
    </p:spTree>
    <p:extLst>
      <p:ext uri="{BB962C8B-B14F-4D97-AF65-F5344CB8AC3E}">
        <p14:creationId xmlns:p14="http://schemas.microsoft.com/office/powerpoint/2010/main" val="25568649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FB17B14-E799-4612-9016-3CF9CA47AD0C}" type="slidenum">
              <a:rPr lang="en-US">
                <a:ea typeface="ＭＳ Ｐゴシック" pitchFamily="-72" charset="-128"/>
                <a:cs typeface="ＭＳ Ｐゴシック" pitchFamily="-72" charset="-128"/>
              </a:rPr>
              <a:pPr fontAlgn="base">
                <a:spcBef>
                  <a:spcPct val="0"/>
                </a:spcBef>
                <a:spcAft>
                  <a:spcPct val="0"/>
                </a:spcAft>
              </a:pPr>
              <a:t>3</a:t>
            </a:fld>
            <a:endParaRPr lang="en-US">
              <a:ea typeface="ＭＳ Ｐゴシック" pitchFamily="-72" charset="-128"/>
              <a:cs typeface="ＭＳ Ｐゴシック" pitchFamily="-72" charset="-128"/>
            </a:endParaRPr>
          </a:p>
        </p:txBody>
      </p:sp>
      <p:sp>
        <p:nvSpPr>
          <p:cNvPr id="2" name="TextBox 1"/>
          <p:cNvSpPr txBox="1"/>
          <p:nvPr/>
        </p:nvSpPr>
        <p:spPr>
          <a:xfrm>
            <a:off x="457200" y="2057400"/>
            <a:ext cx="7704856" cy="2323713"/>
          </a:xfrm>
          <a:prstGeom prst="rect">
            <a:avLst/>
          </a:prstGeom>
          <a:noFill/>
        </p:spPr>
        <p:txBody>
          <a:bodyPr wrap="square" rtlCol="0">
            <a:spAutoFit/>
          </a:bodyPr>
          <a:lstStyle/>
          <a:p>
            <a:pPr marL="514350" indent="-514350">
              <a:lnSpc>
                <a:spcPct val="50000"/>
              </a:lnSpc>
              <a:spcBef>
                <a:spcPts val="2400"/>
              </a:spcBef>
              <a:buAutoNum type="romanUcPeriod"/>
            </a:pPr>
            <a:r>
              <a:rPr lang="en-US" sz="2600" dirty="0">
                <a:solidFill>
                  <a:schemeClr val="tx2"/>
                </a:solidFill>
                <a:latin typeface="Calibri"/>
                <a:cs typeface="Calibri"/>
              </a:rPr>
              <a:t>Welcome and Introductions</a:t>
            </a:r>
          </a:p>
          <a:p>
            <a:pPr marL="514350" indent="-514350">
              <a:lnSpc>
                <a:spcPct val="50000"/>
              </a:lnSpc>
              <a:spcBef>
                <a:spcPts val="2400"/>
              </a:spcBef>
              <a:buAutoNum type="romanUcPeriod"/>
            </a:pPr>
            <a:r>
              <a:rPr lang="en-US" sz="2600" dirty="0">
                <a:solidFill>
                  <a:schemeClr val="tx2"/>
                </a:solidFill>
                <a:latin typeface="Calibri"/>
                <a:cs typeface="Calibri"/>
              </a:rPr>
              <a:t>Leaders in Snowflake</a:t>
            </a:r>
          </a:p>
          <a:p>
            <a:pPr marL="514350" indent="-514350">
              <a:lnSpc>
                <a:spcPct val="50000"/>
              </a:lnSpc>
              <a:spcBef>
                <a:spcPts val="2400"/>
              </a:spcBef>
              <a:buAutoNum type="romanUcPeriod"/>
            </a:pPr>
            <a:r>
              <a:rPr lang="en-US" sz="2600" dirty="0">
                <a:solidFill>
                  <a:schemeClr val="tx2"/>
                </a:solidFill>
                <a:latin typeface="Calibri"/>
                <a:cs typeface="Calibri"/>
              </a:rPr>
              <a:t>Investing in Potential Leaders</a:t>
            </a:r>
          </a:p>
          <a:p>
            <a:pPr marL="514350" indent="-514350">
              <a:lnSpc>
                <a:spcPct val="50000"/>
              </a:lnSpc>
              <a:spcBef>
                <a:spcPts val="2400"/>
              </a:spcBef>
              <a:buAutoNum type="romanUcPeriod"/>
            </a:pPr>
            <a:r>
              <a:rPr lang="en-US" sz="2600" dirty="0">
                <a:solidFill>
                  <a:schemeClr val="tx2"/>
                </a:solidFill>
                <a:latin typeface="Calibri"/>
                <a:cs typeface="Calibri"/>
              </a:rPr>
              <a:t>Testing</a:t>
            </a:r>
          </a:p>
          <a:p>
            <a:pPr marL="514350" indent="-514350">
              <a:lnSpc>
                <a:spcPct val="50000"/>
              </a:lnSpc>
              <a:spcBef>
                <a:spcPts val="2400"/>
              </a:spcBef>
              <a:buAutoNum type="romanUcPeriod"/>
            </a:pPr>
            <a:r>
              <a:rPr lang="en-US" sz="2600" dirty="0">
                <a:solidFill>
                  <a:schemeClr val="tx2"/>
                </a:solidFill>
                <a:latin typeface="Calibri"/>
                <a:cs typeface="Calibri"/>
              </a:rPr>
              <a:t>Debrief</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82015" y="2514780"/>
            <a:ext cx="2304785" cy="2666820"/>
          </a:xfrm>
          <a:prstGeom prst="rect">
            <a:avLst/>
          </a:prstGeom>
        </p:spPr>
      </p:pic>
      <p:sp>
        <p:nvSpPr>
          <p:cNvPr id="8" name="Title 1"/>
          <p:cNvSpPr>
            <a:spLocks noGrp="1"/>
          </p:cNvSpPr>
          <p:nvPr>
            <p:ph type="title"/>
          </p:nvPr>
        </p:nvSpPr>
        <p:spPr>
          <a:xfrm>
            <a:off x="457200" y="0"/>
            <a:ext cx="8229600" cy="1143000"/>
          </a:xfrm>
        </p:spPr>
        <p:txBody>
          <a:bodyPr>
            <a:normAutofit/>
          </a:bodyPr>
          <a:lstStyle/>
          <a:p>
            <a:r>
              <a:rPr lang="en-US" sz="3000" dirty="0"/>
              <a:t>Agenda</a:t>
            </a:r>
          </a:p>
        </p:txBody>
      </p:sp>
    </p:spTree>
    <p:extLst>
      <p:ext uri="{BB962C8B-B14F-4D97-AF65-F5344CB8AC3E}">
        <p14:creationId xmlns:p14="http://schemas.microsoft.com/office/powerpoint/2010/main" val="595770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14600" y="6172200"/>
            <a:ext cx="3352800" cy="6858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0"/>
            <a:ext cx="8229600" cy="1143000"/>
          </a:xfrm>
        </p:spPr>
        <p:txBody>
          <a:bodyPr>
            <a:normAutofit/>
          </a:bodyPr>
          <a:lstStyle/>
          <a:p>
            <a:r>
              <a:rPr lang="en-US" sz="3000" dirty="0"/>
              <a:t>Leaders in a Snowflake</a:t>
            </a:r>
          </a:p>
        </p:txBody>
      </p:sp>
      <p:sp>
        <p:nvSpPr>
          <p:cNvPr id="3" name="Slide Number Placeholder 2"/>
          <p:cNvSpPr>
            <a:spLocks noGrp="1"/>
          </p:cNvSpPr>
          <p:nvPr>
            <p:ph type="sldNum" sz="quarter" idx="12"/>
          </p:nvPr>
        </p:nvSpPr>
        <p:spPr/>
        <p:txBody>
          <a:bodyPr/>
          <a:lstStyle/>
          <a:p>
            <a:fld id="{51A0968B-E52D-48FA-AFA4-A19DF3D2143C}" type="slidenum">
              <a:rPr lang="en-US" smtClean="0"/>
              <a:pPr/>
              <a:t>4</a:t>
            </a:fld>
            <a:endParaRPr lang="en-US" dirty="0"/>
          </a:p>
        </p:txBody>
      </p:sp>
      <p:grpSp>
        <p:nvGrpSpPr>
          <p:cNvPr id="5" name="Group 4"/>
          <p:cNvGrpSpPr/>
          <p:nvPr/>
        </p:nvGrpSpPr>
        <p:grpSpPr>
          <a:xfrm>
            <a:off x="381000" y="1447800"/>
            <a:ext cx="8229600" cy="4800600"/>
            <a:chOff x="0" y="1371599"/>
            <a:chExt cx="8991600" cy="5595796"/>
          </a:xfrm>
        </p:grpSpPr>
        <p:grpSp>
          <p:nvGrpSpPr>
            <p:cNvPr id="6" name="Group 5"/>
            <p:cNvGrpSpPr/>
            <p:nvPr/>
          </p:nvGrpSpPr>
          <p:grpSpPr>
            <a:xfrm>
              <a:off x="0" y="1378371"/>
              <a:ext cx="8991600" cy="5589024"/>
              <a:chOff x="0" y="1378371"/>
              <a:chExt cx="8991600" cy="5589024"/>
            </a:xfrm>
          </p:grpSpPr>
          <p:sp>
            <p:nvSpPr>
              <p:cNvPr id="10" name="Oval 9"/>
              <p:cNvSpPr/>
              <p:nvPr/>
            </p:nvSpPr>
            <p:spPr>
              <a:xfrm>
                <a:off x="2362200" y="1752600"/>
                <a:ext cx="4191000" cy="4343400"/>
              </a:xfrm>
              <a:prstGeom prst="ellipse">
                <a:avLst/>
              </a:prstGeom>
              <a:noFill/>
              <a:ln w="9525" cmpd="sng"/>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graphicFrame>
            <p:nvGraphicFramePr>
              <p:cNvPr id="11" name="Diagram 10"/>
              <p:cNvGraphicFramePr/>
              <p:nvPr>
                <p:extLst>
                  <p:ext uri="{D42A27DB-BD31-4B8C-83A1-F6EECF244321}">
                    <p14:modId xmlns:p14="http://schemas.microsoft.com/office/powerpoint/2010/main" val="3784573753"/>
                  </p:ext>
                </p:extLst>
              </p:nvPr>
            </p:nvGraphicFramePr>
            <p:xfrm>
              <a:off x="0" y="1397000"/>
              <a:ext cx="8991600" cy="5003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2" name="Group 11"/>
              <p:cNvGrpSpPr/>
              <p:nvPr/>
            </p:nvGrpSpPr>
            <p:grpSpPr>
              <a:xfrm>
                <a:off x="1706539" y="1378371"/>
                <a:ext cx="867206" cy="2898266"/>
                <a:chOff x="1706539" y="1378371"/>
                <a:chExt cx="867206" cy="2898266"/>
              </a:xfrm>
            </p:grpSpPr>
            <p:sp>
              <p:nvSpPr>
                <p:cNvPr id="15" name="Left Bracket 14"/>
                <p:cNvSpPr/>
                <p:nvPr/>
              </p:nvSpPr>
              <p:spPr>
                <a:xfrm rot="1526560">
                  <a:off x="1887945" y="1378371"/>
                  <a:ext cx="685800" cy="2898266"/>
                </a:xfrm>
                <a:prstGeom prst="leftBracket">
                  <a:avLst/>
                </a:prstGeom>
                <a:ln w="9525" cmpd="sng"/>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1200"/>
                </a:p>
              </p:txBody>
            </p:sp>
            <p:sp>
              <p:nvSpPr>
                <p:cNvPr id="16" name="Rectangle 15"/>
                <p:cNvSpPr/>
                <p:nvPr/>
              </p:nvSpPr>
              <p:spPr>
                <a:xfrm rot="17587545">
                  <a:off x="829117" y="2398931"/>
                  <a:ext cx="2221592" cy="466747"/>
                </a:xfrm>
                <a:prstGeom prst="rect">
                  <a:avLst/>
                </a:prstGeom>
                <a:solidFill>
                  <a:schemeClr val="bg1"/>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solidFill>
                        <a:schemeClr val="accent1"/>
                      </a:solidFill>
                    </a:rPr>
                    <a:t>Varies by chapter depending on priorities</a:t>
                  </a:r>
                </a:p>
              </p:txBody>
            </p:sp>
          </p:grpSp>
          <p:sp>
            <p:nvSpPr>
              <p:cNvPr id="13" name="Left Bracket 12"/>
              <p:cNvSpPr/>
              <p:nvPr/>
            </p:nvSpPr>
            <p:spPr>
              <a:xfrm rot="17198599">
                <a:off x="3428265" y="4933252"/>
                <a:ext cx="685800" cy="2898266"/>
              </a:xfrm>
              <a:prstGeom prst="leftBracket">
                <a:avLst/>
              </a:prstGeom>
              <a:ln w="9525" cmpd="sng"/>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1200"/>
              </a:p>
            </p:txBody>
          </p:sp>
          <p:sp>
            <p:nvSpPr>
              <p:cNvPr id="14" name="Rectangle 13"/>
              <p:cNvSpPr/>
              <p:nvPr/>
            </p:nvSpPr>
            <p:spPr>
              <a:xfrm rot="1012716">
                <a:off x="2367847" y="6469178"/>
                <a:ext cx="2606424" cy="498217"/>
              </a:xfrm>
              <a:prstGeom prst="rect">
                <a:avLst/>
              </a:prstGeom>
              <a:solidFill>
                <a:schemeClr val="bg1"/>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solidFill>
                      <a:schemeClr val="accent1"/>
                    </a:solidFill>
                  </a:rPr>
                  <a:t>Each manages a team. Number of teams per chapter will vary.</a:t>
                </a:r>
              </a:p>
            </p:txBody>
          </p:sp>
        </p:grpSp>
        <p:sp>
          <p:nvSpPr>
            <p:cNvPr id="8" name="Left Bracket 7"/>
            <p:cNvSpPr/>
            <p:nvPr/>
          </p:nvSpPr>
          <p:spPr>
            <a:xfrm rot="10800000">
              <a:off x="6858001" y="1371599"/>
              <a:ext cx="421787" cy="4572000"/>
            </a:xfrm>
            <a:prstGeom prst="leftBracket">
              <a:avLst/>
            </a:prstGeom>
            <a:ln w="9525" cmpd="sng"/>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1200"/>
            </a:p>
          </p:txBody>
        </p:sp>
        <p:sp>
          <p:nvSpPr>
            <p:cNvPr id="9" name="Rectangle 8"/>
            <p:cNvSpPr/>
            <p:nvPr/>
          </p:nvSpPr>
          <p:spPr>
            <a:xfrm rot="5400000">
              <a:off x="5603386" y="3467103"/>
              <a:ext cx="3352801" cy="228600"/>
            </a:xfrm>
            <a:prstGeom prst="rect">
              <a:avLst/>
            </a:prstGeom>
            <a:solidFill>
              <a:schemeClr val="bg1"/>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solidFill>
                    <a:schemeClr val="accent1"/>
                  </a:solidFill>
                </a:rPr>
                <a:t>Core baseline roles</a:t>
              </a:r>
            </a:p>
          </p:txBody>
        </p:sp>
      </p:grpSp>
    </p:spTree>
    <p:extLst>
      <p:ext uri="{BB962C8B-B14F-4D97-AF65-F5344CB8AC3E}">
        <p14:creationId xmlns:p14="http://schemas.microsoft.com/office/powerpoint/2010/main" val="3244073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51A0968B-E52D-48FA-AFA4-A19DF3D2143C}" type="slidenum">
              <a:rPr lang="en-US" smtClean="0"/>
              <a:pPr/>
              <a:t>5</a:t>
            </a:fld>
            <a:endParaRPr lang="en-US" dirty="0"/>
          </a:p>
        </p:txBody>
      </p:sp>
      <p:sp>
        <p:nvSpPr>
          <p:cNvPr id="23" name="Title 1"/>
          <p:cNvSpPr>
            <a:spLocks noGrp="1"/>
          </p:cNvSpPr>
          <p:nvPr>
            <p:ph type="title"/>
          </p:nvPr>
        </p:nvSpPr>
        <p:spPr>
          <a:xfrm>
            <a:off x="457200" y="0"/>
            <a:ext cx="8229600" cy="1143000"/>
          </a:xfrm>
        </p:spPr>
        <p:txBody>
          <a:bodyPr>
            <a:normAutofit/>
          </a:bodyPr>
          <a:lstStyle/>
          <a:p>
            <a:r>
              <a:rPr lang="en-US" sz="3000" dirty="0"/>
              <a:t>Identifying Prospects and Having the 1:1</a:t>
            </a:r>
          </a:p>
        </p:txBody>
      </p:sp>
      <p:sp>
        <p:nvSpPr>
          <p:cNvPr id="9" name="Rectangle 8"/>
          <p:cNvSpPr/>
          <p:nvPr/>
        </p:nvSpPr>
        <p:spPr>
          <a:xfrm>
            <a:off x="228600" y="1364776"/>
            <a:ext cx="2895600" cy="1292662"/>
          </a:xfrm>
          <a:prstGeom prst="rect">
            <a:avLst/>
          </a:prstGeom>
        </p:spPr>
        <p:txBody>
          <a:bodyPr wrap="square">
            <a:spAutoFit/>
          </a:bodyPr>
          <a:lstStyle/>
          <a:p>
            <a:pPr algn="ctr"/>
            <a:r>
              <a:rPr lang="en-US" sz="2600" dirty="0">
                <a:solidFill>
                  <a:schemeClr val="accent1">
                    <a:lumMod val="50000"/>
                  </a:schemeClr>
                </a:solidFill>
                <a:latin typeface="Calibri"/>
                <a:cs typeface="Calibri"/>
              </a:rPr>
              <a:t>You meet someone you think might like to be involved</a:t>
            </a:r>
          </a:p>
        </p:txBody>
      </p:sp>
      <p:sp>
        <p:nvSpPr>
          <p:cNvPr id="11" name="Left Arrow 10"/>
          <p:cNvSpPr/>
          <p:nvPr/>
        </p:nvSpPr>
        <p:spPr>
          <a:xfrm rot="10800000">
            <a:off x="3235435" y="2895600"/>
            <a:ext cx="1641365" cy="664028"/>
          </a:xfrm>
          <a:prstGeom prst="leftArrow">
            <a:avLst>
              <a:gd name="adj1" fmla="val 50000"/>
              <a:gd name="adj2" fmla="val 77143"/>
            </a:avLst>
          </a:prstGeom>
          <a:solidFill>
            <a:schemeClr val="tx2">
              <a:lumMod val="20000"/>
              <a:lumOff val="80000"/>
            </a:schemeClr>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Helvetica" pitchFamily="34" charset="0"/>
              <a:cs typeface="Helvetica" pitchFamily="34" charset="0"/>
            </a:endParaRPr>
          </a:p>
        </p:txBody>
      </p:sp>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0" y="2514600"/>
            <a:ext cx="4267200" cy="2834683"/>
          </a:xfrm>
          <a:prstGeom prst="rect">
            <a:avLst/>
          </a:prstGeom>
        </p:spPr>
      </p:pic>
      <p:sp>
        <p:nvSpPr>
          <p:cNvPr id="13" name="Rectangle 12"/>
          <p:cNvSpPr/>
          <p:nvPr/>
        </p:nvSpPr>
        <p:spPr>
          <a:xfrm>
            <a:off x="228600" y="3698319"/>
            <a:ext cx="2895600" cy="2092881"/>
          </a:xfrm>
          <a:prstGeom prst="rect">
            <a:avLst/>
          </a:prstGeom>
        </p:spPr>
        <p:txBody>
          <a:bodyPr wrap="square">
            <a:spAutoFit/>
          </a:bodyPr>
          <a:lstStyle/>
          <a:p>
            <a:pPr algn="ctr"/>
            <a:r>
              <a:rPr lang="en-US" sz="2600" dirty="0">
                <a:solidFill>
                  <a:schemeClr val="accent1">
                    <a:lumMod val="50000"/>
                  </a:schemeClr>
                </a:solidFill>
                <a:latin typeface="Calibri"/>
                <a:cs typeface="Calibri"/>
              </a:rPr>
              <a:t>You notice that someone is good with social media (or fundraising, or training, etc.) </a:t>
            </a:r>
          </a:p>
        </p:txBody>
      </p:sp>
      <p:sp>
        <p:nvSpPr>
          <p:cNvPr id="15" name="Rectangle 14"/>
          <p:cNvSpPr/>
          <p:nvPr/>
        </p:nvSpPr>
        <p:spPr>
          <a:xfrm>
            <a:off x="228600" y="2971800"/>
            <a:ext cx="2895600" cy="492443"/>
          </a:xfrm>
          <a:prstGeom prst="rect">
            <a:avLst/>
          </a:prstGeom>
        </p:spPr>
        <p:txBody>
          <a:bodyPr wrap="square">
            <a:spAutoFit/>
          </a:bodyPr>
          <a:lstStyle/>
          <a:p>
            <a:pPr algn="ctr"/>
            <a:r>
              <a:rPr lang="en-US" sz="2600" dirty="0">
                <a:solidFill>
                  <a:schemeClr val="accent1">
                    <a:lumMod val="50000"/>
                  </a:schemeClr>
                </a:solidFill>
                <a:latin typeface="Calibri"/>
                <a:cs typeface="Calibri"/>
              </a:rPr>
              <a:t>OR</a:t>
            </a:r>
          </a:p>
        </p:txBody>
      </p:sp>
    </p:spTree>
    <p:extLst>
      <p:ext uri="{BB962C8B-B14F-4D97-AF65-F5344CB8AC3E}">
        <p14:creationId xmlns:p14="http://schemas.microsoft.com/office/powerpoint/2010/main" val="4018484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p:bldP spid="1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51A0968B-E52D-48FA-AFA4-A19DF3D2143C}" type="slidenum">
              <a:rPr lang="en-US" smtClean="0"/>
              <a:pPr/>
              <a:t>6</a:t>
            </a:fld>
            <a:endParaRPr lang="en-US" dirty="0"/>
          </a:p>
        </p:txBody>
      </p:sp>
      <p:sp>
        <p:nvSpPr>
          <p:cNvPr id="23" name="Title 1"/>
          <p:cNvSpPr>
            <a:spLocks noGrp="1"/>
          </p:cNvSpPr>
          <p:nvPr>
            <p:ph type="title"/>
          </p:nvPr>
        </p:nvSpPr>
        <p:spPr>
          <a:xfrm>
            <a:off x="457200" y="0"/>
            <a:ext cx="8229600" cy="1143000"/>
          </a:xfrm>
        </p:spPr>
        <p:txBody>
          <a:bodyPr>
            <a:normAutofit/>
          </a:bodyPr>
          <a:lstStyle/>
          <a:p>
            <a:r>
              <a:rPr lang="en-US" sz="3000" dirty="0"/>
              <a:t>Investing in Potential Leaders</a:t>
            </a:r>
          </a:p>
        </p:txBody>
      </p:sp>
      <p:graphicFrame>
        <p:nvGraphicFramePr>
          <p:cNvPr id="10" name="Diagram 9"/>
          <p:cNvGraphicFramePr/>
          <p:nvPr>
            <p:extLst>
              <p:ext uri="{D42A27DB-BD31-4B8C-83A1-F6EECF244321}">
                <p14:modId xmlns:p14="http://schemas.microsoft.com/office/powerpoint/2010/main" val="365426720"/>
              </p:ext>
            </p:extLst>
          </p:nvPr>
        </p:nvGraphicFramePr>
        <p:xfrm>
          <a:off x="609600" y="1447800"/>
          <a:ext cx="8001000" cy="5181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 name="Rectangle 13"/>
          <p:cNvSpPr/>
          <p:nvPr/>
        </p:nvSpPr>
        <p:spPr>
          <a:xfrm>
            <a:off x="2971800" y="1524000"/>
            <a:ext cx="5791200" cy="1143001"/>
          </a:xfrm>
          <a:prstGeom prst="rect">
            <a:avLst/>
          </a:prstGeom>
          <a:noFill/>
          <a:ln>
            <a:noFill/>
          </a:ln>
        </p:spPr>
        <p:style>
          <a:lnRef idx="2">
            <a:schemeClr val="dk1"/>
          </a:lnRef>
          <a:fillRef idx="1">
            <a:schemeClr val="lt1"/>
          </a:fillRef>
          <a:effectRef idx="0">
            <a:schemeClr val="dk1"/>
          </a:effectRef>
          <a:fontRef idx="minor">
            <a:schemeClr val="dk1"/>
          </a:fontRef>
        </p:style>
        <p:txBody>
          <a:bodyPr anchor="t"/>
          <a:lstStyle/>
          <a:p>
            <a:pPr marL="115888" indent="-115888" eaLnBrk="0" fontAlgn="base" hangingPunct="0">
              <a:spcAft>
                <a:spcPct val="0"/>
              </a:spcAft>
              <a:buFont typeface="Arial" pitchFamily="34" charset="0"/>
              <a:buChar char="•"/>
              <a:defRPr/>
            </a:pPr>
            <a:r>
              <a:rPr lang="en-US" sz="2400" dirty="0">
                <a:solidFill>
                  <a:srgbClr val="1F497D"/>
                </a:solidFill>
              </a:rPr>
              <a:t> Identify prospective leads through 1:1</a:t>
            </a:r>
          </a:p>
          <a:p>
            <a:pPr marL="115888" indent="-115888" eaLnBrk="0" fontAlgn="base" hangingPunct="0">
              <a:spcAft>
                <a:spcPct val="0"/>
              </a:spcAft>
              <a:buFont typeface="Arial" pitchFamily="34" charset="0"/>
              <a:buChar char="•"/>
              <a:defRPr/>
            </a:pPr>
            <a:r>
              <a:rPr lang="en-US" sz="2400" dirty="0">
                <a:solidFill>
                  <a:srgbClr val="1F497D"/>
                </a:solidFill>
              </a:rPr>
              <a:t> Look for enthusiasm, organizational and communication skills, time</a:t>
            </a:r>
          </a:p>
        </p:txBody>
      </p:sp>
      <p:sp>
        <p:nvSpPr>
          <p:cNvPr id="16" name="Rectangle 15"/>
          <p:cNvSpPr/>
          <p:nvPr/>
        </p:nvSpPr>
        <p:spPr>
          <a:xfrm>
            <a:off x="2971800" y="2971800"/>
            <a:ext cx="5791200" cy="1143001"/>
          </a:xfrm>
          <a:prstGeom prst="rect">
            <a:avLst/>
          </a:prstGeom>
          <a:noFill/>
          <a:ln>
            <a:noFill/>
          </a:ln>
        </p:spPr>
        <p:style>
          <a:lnRef idx="2">
            <a:schemeClr val="dk1"/>
          </a:lnRef>
          <a:fillRef idx="1">
            <a:schemeClr val="lt1"/>
          </a:fillRef>
          <a:effectRef idx="0">
            <a:schemeClr val="dk1"/>
          </a:effectRef>
          <a:fontRef idx="minor">
            <a:schemeClr val="dk1"/>
          </a:fontRef>
        </p:style>
        <p:txBody>
          <a:bodyPr anchor="t"/>
          <a:lstStyle/>
          <a:p>
            <a:pPr marL="115888" indent="-115888" eaLnBrk="0" fontAlgn="base" hangingPunct="0">
              <a:spcAft>
                <a:spcPct val="0"/>
              </a:spcAft>
              <a:buFont typeface="Arial" pitchFamily="34" charset="0"/>
              <a:buChar char="•"/>
              <a:defRPr/>
            </a:pPr>
            <a:r>
              <a:rPr lang="en-US" sz="2400" dirty="0">
                <a:solidFill>
                  <a:srgbClr val="1F497D"/>
                </a:solidFill>
              </a:rPr>
              <a:t> Encourage prospects to take ownership of a project or event that corresponds to a specific role (chapter, training, digital, issue)</a:t>
            </a:r>
          </a:p>
          <a:p>
            <a:pPr marL="115888" indent="-115888" eaLnBrk="0" fontAlgn="base" hangingPunct="0">
              <a:spcAft>
                <a:spcPct val="0"/>
              </a:spcAft>
              <a:buFont typeface="Arial" pitchFamily="34" charset="0"/>
              <a:buChar char="•"/>
              <a:defRPr/>
            </a:pPr>
            <a:r>
              <a:rPr lang="en-US" sz="2400" dirty="0">
                <a:solidFill>
                  <a:srgbClr val="1F497D"/>
                </a:solidFill>
              </a:rPr>
              <a:t> If the prospect succeeds, try another kind of test</a:t>
            </a:r>
          </a:p>
        </p:txBody>
      </p:sp>
      <p:sp>
        <p:nvSpPr>
          <p:cNvPr id="17" name="Rectangle 16"/>
          <p:cNvSpPr/>
          <p:nvPr/>
        </p:nvSpPr>
        <p:spPr>
          <a:xfrm>
            <a:off x="2971800" y="5029200"/>
            <a:ext cx="5791200" cy="1143001"/>
          </a:xfrm>
          <a:prstGeom prst="rect">
            <a:avLst/>
          </a:prstGeom>
          <a:noFill/>
          <a:ln>
            <a:noFill/>
          </a:ln>
        </p:spPr>
        <p:style>
          <a:lnRef idx="2">
            <a:schemeClr val="dk1"/>
          </a:lnRef>
          <a:fillRef idx="1">
            <a:schemeClr val="lt1"/>
          </a:fillRef>
          <a:effectRef idx="0">
            <a:schemeClr val="dk1"/>
          </a:effectRef>
          <a:fontRef idx="minor">
            <a:schemeClr val="dk1"/>
          </a:fontRef>
        </p:style>
        <p:txBody>
          <a:bodyPr anchor="t"/>
          <a:lstStyle/>
          <a:p>
            <a:pPr marL="115888" indent="-115888" eaLnBrk="0" fontAlgn="base" hangingPunct="0">
              <a:spcAft>
                <a:spcPct val="0"/>
              </a:spcAft>
              <a:buFont typeface="Arial" pitchFamily="34" charset="0"/>
              <a:buChar char="•"/>
              <a:defRPr/>
            </a:pPr>
            <a:r>
              <a:rPr lang="en-US" sz="2400" dirty="0">
                <a:solidFill>
                  <a:srgbClr val="1F497D"/>
                </a:solidFill>
              </a:rPr>
              <a:t> When you’re comfortable that the prospect is ready, have an “escalation 1:1”</a:t>
            </a:r>
          </a:p>
          <a:p>
            <a:pPr marL="115888" indent="-115888" eaLnBrk="0" fontAlgn="base" hangingPunct="0">
              <a:spcAft>
                <a:spcPct val="0"/>
              </a:spcAft>
              <a:buFont typeface="Arial" pitchFamily="34" charset="0"/>
              <a:buChar char="•"/>
              <a:defRPr/>
            </a:pPr>
            <a:r>
              <a:rPr lang="en-US" sz="2400" dirty="0">
                <a:solidFill>
                  <a:srgbClr val="1F497D"/>
                </a:solidFill>
              </a:rPr>
              <a:t> Empower your lead from Day One</a:t>
            </a:r>
          </a:p>
        </p:txBody>
      </p:sp>
    </p:spTree>
    <p:extLst>
      <p:ext uri="{BB962C8B-B14F-4D97-AF65-F5344CB8AC3E}">
        <p14:creationId xmlns:p14="http://schemas.microsoft.com/office/powerpoint/2010/main" val="19622199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51A0968B-E52D-48FA-AFA4-A19DF3D2143C}" type="slidenum">
              <a:rPr lang="en-US" smtClean="0"/>
              <a:pPr/>
              <a:t>7</a:t>
            </a:fld>
            <a:endParaRPr lang="en-US" dirty="0"/>
          </a:p>
        </p:txBody>
      </p:sp>
      <p:sp>
        <p:nvSpPr>
          <p:cNvPr id="23" name="Title 1"/>
          <p:cNvSpPr>
            <a:spLocks noGrp="1"/>
          </p:cNvSpPr>
          <p:nvPr>
            <p:ph type="title"/>
          </p:nvPr>
        </p:nvSpPr>
        <p:spPr>
          <a:xfrm>
            <a:off x="457200" y="0"/>
            <a:ext cx="8229600" cy="1143000"/>
          </a:xfrm>
        </p:spPr>
        <p:txBody>
          <a:bodyPr>
            <a:normAutofit/>
          </a:bodyPr>
          <a:lstStyle/>
          <a:p>
            <a:r>
              <a:rPr lang="en-US" sz="3000" dirty="0"/>
              <a:t>What makes a good test?</a:t>
            </a:r>
            <a:endParaRPr lang="en-US" sz="3000" dirty="0">
              <a:solidFill>
                <a:srgbClr val="FF0000"/>
              </a:solidFill>
            </a:endParaRPr>
          </a:p>
        </p:txBody>
      </p:sp>
      <p:sp>
        <p:nvSpPr>
          <p:cNvPr id="8" name="Text Placeholder 2"/>
          <p:cNvSpPr txBox="1">
            <a:spLocks/>
          </p:cNvSpPr>
          <p:nvPr/>
        </p:nvSpPr>
        <p:spPr>
          <a:xfrm>
            <a:off x="457200" y="5029200"/>
            <a:ext cx="8153400" cy="1066799"/>
          </a:xfrm>
          <a:prstGeom prst="rect">
            <a:avLst/>
          </a:prstGeom>
        </p:spPr>
        <p:txBody>
          <a:bodyPr/>
          <a:lstStyle/>
          <a:p>
            <a:pPr marL="0" marR="0" lvl="0" indent="0" algn="ctr" defTabSz="457200" rtl="0" eaLnBrk="1" fontAlgn="auto" latinLnBrk="0" hangingPunct="1">
              <a:lnSpc>
                <a:spcPct val="100000"/>
              </a:lnSpc>
              <a:spcBef>
                <a:spcPct val="20000"/>
              </a:spcBef>
              <a:spcAft>
                <a:spcPts val="0"/>
              </a:spcAft>
              <a:buClrTx/>
              <a:buSzTx/>
              <a:tabLst>
                <a:tab pos="627063" algn="ctr"/>
              </a:tabLst>
              <a:defRPr/>
            </a:pPr>
            <a:r>
              <a:rPr kumimoji="0" lang="en-US" sz="2800" b="0" i="0" u="none" strike="noStrike" kern="1200" cap="none" spc="0" normalizeH="0" noProof="0" dirty="0">
                <a:ln>
                  <a:noFill/>
                </a:ln>
                <a:solidFill>
                  <a:srgbClr val="094163"/>
                </a:solidFill>
                <a:effectLst/>
                <a:uLnTx/>
                <a:uFillTx/>
                <a:latin typeface="Calibri"/>
                <a:ea typeface="+mn-ea"/>
                <a:cs typeface="Calibri"/>
              </a:rPr>
              <a:t>Think about what each role entails, and tailor your tests to the specific duties!</a:t>
            </a:r>
          </a:p>
        </p:txBody>
      </p:sp>
      <p:sp>
        <p:nvSpPr>
          <p:cNvPr id="5" name="Rectangle 4"/>
          <p:cNvSpPr/>
          <p:nvPr/>
        </p:nvSpPr>
        <p:spPr>
          <a:xfrm>
            <a:off x="838200" y="1676400"/>
            <a:ext cx="4800600" cy="2585323"/>
          </a:xfrm>
          <a:prstGeom prst="rect">
            <a:avLst/>
          </a:prstGeom>
        </p:spPr>
        <p:txBody>
          <a:bodyPr wrap="square">
            <a:spAutoFit/>
          </a:bodyPr>
          <a:lstStyle/>
          <a:p>
            <a:pPr marL="457200" lvl="0" indent="-457200" defTabSz="457200">
              <a:spcBef>
                <a:spcPct val="20000"/>
              </a:spcBef>
              <a:buFont typeface="Arial" pitchFamily="34" charset="0"/>
              <a:buChar char="•"/>
              <a:tabLst>
                <a:tab pos="627063" algn="ctr"/>
              </a:tabLst>
              <a:defRPr/>
            </a:pPr>
            <a:r>
              <a:rPr lang="en-US" sz="3000" dirty="0">
                <a:solidFill>
                  <a:srgbClr val="094163"/>
                </a:solidFill>
                <a:cs typeface="Calibri"/>
              </a:rPr>
              <a:t>Specific action</a:t>
            </a:r>
          </a:p>
          <a:p>
            <a:pPr marL="457200" lvl="0" indent="-457200" defTabSz="457200">
              <a:spcBef>
                <a:spcPct val="20000"/>
              </a:spcBef>
              <a:buFont typeface="Arial" pitchFamily="34" charset="0"/>
              <a:buChar char="•"/>
              <a:tabLst>
                <a:tab pos="627063" algn="ctr"/>
              </a:tabLst>
              <a:defRPr/>
            </a:pPr>
            <a:r>
              <a:rPr lang="en-US" sz="3000" dirty="0">
                <a:solidFill>
                  <a:srgbClr val="094163"/>
                </a:solidFill>
                <a:cs typeface="Calibri"/>
              </a:rPr>
              <a:t>Gives prospect a sense of responsibilities of position</a:t>
            </a:r>
          </a:p>
          <a:p>
            <a:pPr marL="457200" lvl="0" indent="-457200" defTabSz="457200">
              <a:spcBef>
                <a:spcPct val="20000"/>
              </a:spcBef>
              <a:buFont typeface="Arial" pitchFamily="34" charset="0"/>
              <a:buChar char="•"/>
              <a:tabLst>
                <a:tab pos="627063" algn="ctr"/>
              </a:tabLst>
              <a:defRPr/>
            </a:pPr>
            <a:r>
              <a:rPr lang="en-US" sz="3000" dirty="0">
                <a:solidFill>
                  <a:srgbClr val="094163"/>
                </a:solidFill>
                <a:cs typeface="Calibri"/>
              </a:rPr>
              <a:t>Assess skills / abilities needed for position</a:t>
            </a:r>
          </a:p>
        </p:txBody>
      </p:sp>
    </p:spTree>
    <p:extLst>
      <p:ext uri="{BB962C8B-B14F-4D97-AF65-F5344CB8AC3E}">
        <p14:creationId xmlns:p14="http://schemas.microsoft.com/office/powerpoint/2010/main" val="3755482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51A0968B-E52D-48FA-AFA4-A19DF3D2143C}" type="slidenum">
              <a:rPr lang="en-US" smtClean="0"/>
              <a:pPr/>
              <a:t>8</a:t>
            </a:fld>
            <a:endParaRPr lang="en-US" dirty="0"/>
          </a:p>
        </p:txBody>
      </p:sp>
      <p:sp>
        <p:nvSpPr>
          <p:cNvPr id="23" name="Title 1"/>
          <p:cNvSpPr>
            <a:spLocks noGrp="1"/>
          </p:cNvSpPr>
          <p:nvPr>
            <p:ph type="title"/>
          </p:nvPr>
        </p:nvSpPr>
        <p:spPr>
          <a:xfrm>
            <a:off x="457200" y="0"/>
            <a:ext cx="8229600" cy="1143000"/>
          </a:xfrm>
        </p:spPr>
        <p:txBody>
          <a:bodyPr>
            <a:normAutofit/>
          </a:bodyPr>
          <a:lstStyle/>
          <a:p>
            <a:r>
              <a:rPr lang="en-US" sz="3000" dirty="0"/>
              <a:t>What are some sample tests?</a:t>
            </a:r>
            <a:endParaRPr lang="en-US" sz="3000" dirty="0">
              <a:solidFill>
                <a:srgbClr val="FF0000"/>
              </a:solidFill>
            </a:endParaRPr>
          </a:p>
        </p:txBody>
      </p:sp>
      <p:sp>
        <p:nvSpPr>
          <p:cNvPr id="5" name="Rectangle 4"/>
          <p:cNvSpPr/>
          <p:nvPr/>
        </p:nvSpPr>
        <p:spPr>
          <a:xfrm>
            <a:off x="4782403" y="1444123"/>
            <a:ext cx="3886200" cy="4813625"/>
          </a:xfrm>
          <a:prstGeom prst="rect">
            <a:avLst/>
          </a:prstGeom>
        </p:spPr>
        <p:txBody>
          <a:bodyPr wrap="square">
            <a:spAutoFit/>
          </a:bodyPr>
          <a:lstStyle/>
          <a:p>
            <a:pPr marL="457200" lvl="0" indent="-457200" defTabSz="457200">
              <a:spcBef>
                <a:spcPct val="20000"/>
              </a:spcBef>
              <a:buFont typeface="Arial" pitchFamily="34" charset="0"/>
              <a:buChar char="•"/>
              <a:tabLst>
                <a:tab pos="627063" algn="ctr"/>
              </a:tabLst>
              <a:defRPr/>
            </a:pPr>
            <a:r>
              <a:rPr lang="en-US" sz="2600" dirty="0">
                <a:solidFill>
                  <a:srgbClr val="094163"/>
                </a:solidFill>
                <a:cs typeface="Calibri"/>
              </a:rPr>
              <a:t>Host an event (phone bank, rally, house party)</a:t>
            </a:r>
          </a:p>
          <a:p>
            <a:pPr marL="457200" indent="-457200" defTabSz="457200">
              <a:spcBef>
                <a:spcPct val="20000"/>
              </a:spcBef>
              <a:buFont typeface="Arial" pitchFamily="34" charset="0"/>
              <a:buChar char="•"/>
              <a:tabLst>
                <a:tab pos="627063" algn="ctr"/>
              </a:tabLst>
              <a:defRPr/>
            </a:pPr>
            <a:r>
              <a:rPr lang="en-US" sz="2600" dirty="0">
                <a:solidFill>
                  <a:srgbClr val="094163"/>
                </a:solidFill>
                <a:cs typeface="Calibri"/>
              </a:rPr>
              <a:t>Communicate the message (email, Facebook, Twitter)</a:t>
            </a:r>
          </a:p>
          <a:p>
            <a:pPr marL="457200" indent="-457200" defTabSz="457200">
              <a:spcBef>
                <a:spcPct val="20000"/>
              </a:spcBef>
              <a:buFont typeface="Arial" pitchFamily="34" charset="0"/>
              <a:buChar char="•"/>
              <a:tabLst>
                <a:tab pos="627063" algn="ctr"/>
              </a:tabLst>
              <a:defRPr/>
            </a:pPr>
            <a:r>
              <a:rPr lang="en-US" sz="2600" dirty="0">
                <a:solidFill>
                  <a:srgbClr val="094163"/>
                </a:solidFill>
                <a:cs typeface="Calibri"/>
              </a:rPr>
              <a:t>Contact and meet with other local groups</a:t>
            </a:r>
          </a:p>
          <a:p>
            <a:pPr marL="457200" indent="-457200" defTabSz="457200">
              <a:spcBef>
                <a:spcPct val="20000"/>
              </a:spcBef>
              <a:buFont typeface="Arial" pitchFamily="34" charset="0"/>
              <a:buChar char="•"/>
              <a:tabLst>
                <a:tab pos="627063" algn="ctr"/>
              </a:tabLst>
              <a:defRPr/>
            </a:pPr>
            <a:r>
              <a:rPr lang="en-US" sz="2600" dirty="0">
                <a:solidFill>
                  <a:srgbClr val="094163"/>
                </a:solidFill>
                <a:cs typeface="Calibri"/>
              </a:rPr>
              <a:t>Plan a grassroots fundraiser</a:t>
            </a:r>
          </a:p>
          <a:p>
            <a:pPr marL="457200" indent="-457200" defTabSz="457200">
              <a:spcBef>
                <a:spcPct val="20000"/>
              </a:spcBef>
              <a:buFont typeface="Arial" pitchFamily="34" charset="0"/>
              <a:buChar char="•"/>
              <a:tabLst>
                <a:tab pos="627063" algn="ctr"/>
              </a:tabLst>
              <a:defRPr/>
            </a:pPr>
            <a:r>
              <a:rPr lang="en-US" sz="2600" dirty="0">
                <a:solidFill>
                  <a:srgbClr val="094163"/>
                </a:solidFill>
                <a:cs typeface="Calibri"/>
              </a:rPr>
              <a:t>Organize and run a training</a:t>
            </a:r>
          </a:p>
        </p:txBody>
      </p:sp>
      <p:sp>
        <p:nvSpPr>
          <p:cNvPr id="7" name="Rectangle 6"/>
          <p:cNvSpPr/>
          <p:nvPr/>
        </p:nvSpPr>
        <p:spPr>
          <a:xfrm>
            <a:off x="304800" y="1447800"/>
            <a:ext cx="3886200" cy="492443"/>
          </a:xfrm>
          <a:prstGeom prst="rect">
            <a:avLst/>
          </a:prstGeom>
        </p:spPr>
        <p:txBody>
          <a:bodyPr wrap="square">
            <a:spAutoFit/>
          </a:bodyPr>
          <a:lstStyle/>
          <a:p>
            <a:pPr marL="914400" lvl="1" indent="-457200" defTabSz="457200">
              <a:spcBef>
                <a:spcPct val="20000"/>
              </a:spcBef>
              <a:buFont typeface="Courier New" pitchFamily="49" charset="0"/>
              <a:buChar char="o"/>
              <a:tabLst>
                <a:tab pos="627063" algn="ctr"/>
              </a:tabLst>
              <a:defRPr/>
            </a:pPr>
            <a:r>
              <a:rPr lang="en-US" sz="2600" dirty="0">
                <a:solidFill>
                  <a:srgbClr val="094163"/>
                </a:solidFill>
                <a:cs typeface="Calibri"/>
              </a:rPr>
              <a:t>Chapter Lead</a:t>
            </a:r>
          </a:p>
        </p:txBody>
      </p:sp>
      <p:sp>
        <p:nvSpPr>
          <p:cNvPr id="8" name="Rectangle 7"/>
          <p:cNvSpPr/>
          <p:nvPr/>
        </p:nvSpPr>
        <p:spPr>
          <a:xfrm>
            <a:off x="304800" y="2471951"/>
            <a:ext cx="3886200" cy="492443"/>
          </a:xfrm>
          <a:prstGeom prst="rect">
            <a:avLst/>
          </a:prstGeom>
        </p:spPr>
        <p:txBody>
          <a:bodyPr wrap="square">
            <a:spAutoFit/>
          </a:bodyPr>
          <a:lstStyle/>
          <a:p>
            <a:pPr marL="914400" lvl="1" indent="-457200" defTabSz="457200">
              <a:spcBef>
                <a:spcPct val="20000"/>
              </a:spcBef>
              <a:buFont typeface="Courier New" pitchFamily="49" charset="0"/>
              <a:buChar char="o"/>
              <a:tabLst>
                <a:tab pos="627063" algn="ctr"/>
              </a:tabLst>
              <a:defRPr/>
            </a:pPr>
            <a:r>
              <a:rPr lang="en-US" sz="2600" dirty="0">
                <a:solidFill>
                  <a:srgbClr val="094163"/>
                </a:solidFill>
                <a:cs typeface="Calibri"/>
              </a:rPr>
              <a:t>Digital Lead</a:t>
            </a:r>
          </a:p>
        </p:txBody>
      </p:sp>
      <p:sp>
        <p:nvSpPr>
          <p:cNvPr id="9" name="Rectangle 8"/>
          <p:cNvSpPr/>
          <p:nvPr/>
        </p:nvSpPr>
        <p:spPr>
          <a:xfrm>
            <a:off x="304800" y="3467100"/>
            <a:ext cx="3886200" cy="492443"/>
          </a:xfrm>
          <a:prstGeom prst="rect">
            <a:avLst/>
          </a:prstGeom>
        </p:spPr>
        <p:txBody>
          <a:bodyPr wrap="square">
            <a:spAutoFit/>
          </a:bodyPr>
          <a:lstStyle/>
          <a:p>
            <a:pPr marL="914400" lvl="1" indent="-457200" defTabSz="457200">
              <a:spcBef>
                <a:spcPct val="20000"/>
              </a:spcBef>
              <a:buFont typeface="Courier New" pitchFamily="49" charset="0"/>
              <a:buChar char="o"/>
              <a:tabLst>
                <a:tab pos="627063" algn="ctr"/>
              </a:tabLst>
              <a:defRPr/>
            </a:pPr>
            <a:r>
              <a:rPr lang="en-US" sz="2600" dirty="0">
                <a:solidFill>
                  <a:srgbClr val="094163"/>
                </a:solidFill>
                <a:cs typeface="Calibri"/>
              </a:rPr>
              <a:t>Issues Lead</a:t>
            </a:r>
          </a:p>
        </p:txBody>
      </p:sp>
      <p:sp>
        <p:nvSpPr>
          <p:cNvPr id="10" name="Rectangle 9"/>
          <p:cNvSpPr/>
          <p:nvPr/>
        </p:nvSpPr>
        <p:spPr>
          <a:xfrm>
            <a:off x="304800" y="4476750"/>
            <a:ext cx="3886200" cy="492443"/>
          </a:xfrm>
          <a:prstGeom prst="rect">
            <a:avLst/>
          </a:prstGeom>
        </p:spPr>
        <p:txBody>
          <a:bodyPr wrap="square">
            <a:spAutoFit/>
          </a:bodyPr>
          <a:lstStyle/>
          <a:p>
            <a:pPr marL="914400" lvl="1" indent="-457200" defTabSz="457200">
              <a:spcBef>
                <a:spcPct val="20000"/>
              </a:spcBef>
              <a:buFont typeface="Courier New" pitchFamily="49" charset="0"/>
              <a:buChar char="o"/>
              <a:tabLst>
                <a:tab pos="627063" algn="ctr"/>
              </a:tabLst>
              <a:defRPr/>
            </a:pPr>
            <a:r>
              <a:rPr lang="en-US" sz="2600" dirty="0">
                <a:solidFill>
                  <a:srgbClr val="094163"/>
                </a:solidFill>
                <a:cs typeface="Calibri"/>
              </a:rPr>
              <a:t>Fundraising Lead</a:t>
            </a:r>
          </a:p>
        </p:txBody>
      </p:sp>
      <p:sp>
        <p:nvSpPr>
          <p:cNvPr id="11" name="Rectangle 10"/>
          <p:cNvSpPr/>
          <p:nvPr/>
        </p:nvSpPr>
        <p:spPr>
          <a:xfrm>
            <a:off x="304800" y="5486400"/>
            <a:ext cx="3886200" cy="492443"/>
          </a:xfrm>
          <a:prstGeom prst="rect">
            <a:avLst/>
          </a:prstGeom>
        </p:spPr>
        <p:txBody>
          <a:bodyPr wrap="square">
            <a:spAutoFit/>
          </a:bodyPr>
          <a:lstStyle/>
          <a:p>
            <a:pPr marL="914400" lvl="1" indent="-457200" defTabSz="457200">
              <a:spcBef>
                <a:spcPct val="20000"/>
              </a:spcBef>
              <a:buFont typeface="Courier New" pitchFamily="49" charset="0"/>
              <a:buChar char="o"/>
              <a:tabLst>
                <a:tab pos="627063" algn="ctr"/>
              </a:tabLst>
              <a:defRPr/>
            </a:pPr>
            <a:r>
              <a:rPr lang="en-US" sz="2600" dirty="0">
                <a:solidFill>
                  <a:srgbClr val="094163"/>
                </a:solidFill>
                <a:cs typeface="Calibri"/>
              </a:rPr>
              <a:t>Training Lead</a:t>
            </a:r>
          </a:p>
        </p:txBody>
      </p:sp>
    </p:spTree>
    <p:extLst>
      <p:ext uri="{BB962C8B-B14F-4D97-AF65-F5344CB8AC3E}">
        <p14:creationId xmlns:p14="http://schemas.microsoft.com/office/powerpoint/2010/main" val="1197146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51A0968B-E52D-48FA-AFA4-A19DF3D2143C}" type="slidenum">
              <a:rPr lang="en-US" smtClean="0"/>
              <a:pPr/>
              <a:t>9</a:t>
            </a:fld>
            <a:endParaRPr lang="en-US" dirty="0"/>
          </a:p>
        </p:txBody>
      </p:sp>
      <p:sp>
        <p:nvSpPr>
          <p:cNvPr id="23" name="Title 1"/>
          <p:cNvSpPr>
            <a:spLocks noGrp="1"/>
          </p:cNvSpPr>
          <p:nvPr>
            <p:ph type="title"/>
          </p:nvPr>
        </p:nvSpPr>
        <p:spPr>
          <a:xfrm>
            <a:off x="457200" y="0"/>
            <a:ext cx="8229600" cy="1143000"/>
          </a:xfrm>
        </p:spPr>
        <p:txBody>
          <a:bodyPr>
            <a:normAutofit/>
          </a:bodyPr>
          <a:lstStyle/>
          <a:p>
            <a:r>
              <a:rPr lang="en-US" sz="3000" dirty="0">
                <a:solidFill>
                  <a:schemeClr val="tx2"/>
                </a:solidFill>
              </a:rPr>
              <a:t>Discussion: Tests</a:t>
            </a:r>
          </a:p>
        </p:txBody>
      </p:sp>
      <p:sp>
        <p:nvSpPr>
          <p:cNvPr id="6" name="Rectangle 5"/>
          <p:cNvSpPr/>
          <p:nvPr/>
        </p:nvSpPr>
        <p:spPr>
          <a:xfrm>
            <a:off x="1226426" y="2667000"/>
            <a:ext cx="6691148" cy="1600200"/>
          </a:xfrm>
          <a:prstGeom prst="rect">
            <a:avLst/>
          </a:prstGeom>
          <a:solidFill>
            <a:schemeClr val="bg1">
              <a:lumMod val="85000"/>
            </a:schemeClr>
          </a:solidFill>
          <a:ln>
            <a:solidFill>
              <a:schemeClr val="bg1">
                <a:lumMod val="75000"/>
              </a:schemeClr>
            </a:solidFill>
          </a:ln>
          <a:effectLst/>
        </p:spPr>
        <p:style>
          <a:lnRef idx="1">
            <a:schemeClr val="dk1"/>
          </a:lnRef>
          <a:fillRef idx="2">
            <a:schemeClr val="dk1"/>
          </a:fillRef>
          <a:effectRef idx="1">
            <a:schemeClr val="dk1"/>
          </a:effectRef>
          <a:fontRef idx="minor">
            <a:schemeClr val="dk1"/>
          </a:fontRef>
        </p:style>
        <p:txBody>
          <a:bodyPr anchor="ctr"/>
          <a:lstStyle/>
          <a:p>
            <a:pPr marL="50800" algn="ctr" eaLnBrk="0" fontAlgn="base" hangingPunct="0">
              <a:spcAft>
                <a:spcPct val="0"/>
              </a:spcAft>
              <a:tabLst>
                <a:tab pos="0" algn="l"/>
              </a:tabLst>
              <a:defRPr/>
            </a:pPr>
            <a:r>
              <a:rPr lang="en-US" sz="3600" dirty="0">
                <a:solidFill>
                  <a:srgbClr val="00446A"/>
                </a:solidFill>
              </a:rPr>
              <a:t>What are some other good tests to use with lead prospects?</a:t>
            </a:r>
          </a:p>
        </p:txBody>
      </p:sp>
    </p:spTree>
    <p:extLst>
      <p:ext uri="{BB962C8B-B14F-4D97-AF65-F5344CB8AC3E}">
        <p14:creationId xmlns:p14="http://schemas.microsoft.com/office/powerpoint/2010/main" val="1464601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34829</TotalTime>
  <Words>2165</Words>
  <Application>Microsoft Macintosh PowerPoint</Application>
  <PresentationFormat>On-screen Show (4:3)</PresentationFormat>
  <Paragraphs>200</Paragraphs>
  <Slides>18</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Courier New</vt:lpstr>
      <vt:lpstr>Helvetica</vt:lpstr>
      <vt:lpstr>Office Theme</vt:lpstr>
      <vt:lpstr>Identifying and Testing Volunteer Leaders</vt:lpstr>
      <vt:lpstr>Goals for this session</vt:lpstr>
      <vt:lpstr>Agenda</vt:lpstr>
      <vt:lpstr>Leaders in a Snowflake</vt:lpstr>
      <vt:lpstr>Identifying Prospects and Having the 1:1</vt:lpstr>
      <vt:lpstr>Investing in Potential Leaders</vt:lpstr>
      <vt:lpstr>What makes a good test?</vt:lpstr>
      <vt:lpstr>What are some sample tests?</vt:lpstr>
      <vt:lpstr>Discussion: Tests</vt:lpstr>
      <vt:lpstr>Escalate and confirm</vt:lpstr>
      <vt:lpstr>Discussion: Motivation</vt:lpstr>
      <vt:lpstr>Group Breakout</vt:lpstr>
      <vt:lpstr>Scenario 1</vt:lpstr>
      <vt:lpstr>Scenario 2</vt:lpstr>
      <vt:lpstr>Scenario 3</vt:lpstr>
      <vt:lpstr>Q &amp; A</vt:lpstr>
      <vt:lpstr>Review Goals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beattym;BSchenck@barackobama.com</dc:creator>
  <cp:lastModifiedBy>Microsoft Office User</cp:lastModifiedBy>
  <cp:revision>1395</cp:revision>
  <cp:lastPrinted>2012-03-22T19:47:25Z</cp:lastPrinted>
  <dcterms:created xsi:type="dcterms:W3CDTF">2011-03-30T13:57:21Z</dcterms:created>
  <dcterms:modified xsi:type="dcterms:W3CDTF">2019-03-04T00:05:35Z</dcterms:modified>
</cp:coreProperties>
</file>