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70" r:id="rId2"/>
    <p:sldMasterId id="2147483686" r:id="rId3"/>
  </p:sldMasterIdLst>
  <p:notesMasterIdLst>
    <p:notesMasterId r:id="rId40"/>
  </p:notesMasterIdLst>
  <p:sldIdLst>
    <p:sldId id="455" r:id="rId4"/>
    <p:sldId id="461" r:id="rId5"/>
    <p:sldId id="456" r:id="rId6"/>
    <p:sldId id="460" r:id="rId7"/>
    <p:sldId id="468" r:id="rId8"/>
    <p:sldId id="457" r:id="rId9"/>
    <p:sldId id="458" r:id="rId10"/>
    <p:sldId id="459" r:id="rId11"/>
    <p:sldId id="399" r:id="rId12"/>
    <p:sldId id="462" r:id="rId13"/>
    <p:sldId id="416" r:id="rId14"/>
    <p:sldId id="439" r:id="rId15"/>
    <p:sldId id="425" r:id="rId16"/>
    <p:sldId id="440" r:id="rId17"/>
    <p:sldId id="441" r:id="rId18"/>
    <p:sldId id="442" r:id="rId19"/>
    <p:sldId id="443" r:id="rId20"/>
    <p:sldId id="286" r:id="rId21"/>
    <p:sldId id="463" r:id="rId22"/>
    <p:sldId id="445" r:id="rId23"/>
    <p:sldId id="447" r:id="rId24"/>
    <p:sldId id="446" r:id="rId25"/>
    <p:sldId id="448" r:id="rId26"/>
    <p:sldId id="451" r:id="rId27"/>
    <p:sldId id="450" r:id="rId28"/>
    <p:sldId id="449" r:id="rId29"/>
    <p:sldId id="413" r:id="rId30"/>
    <p:sldId id="452" r:id="rId31"/>
    <p:sldId id="417" r:id="rId32"/>
    <p:sldId id="423" r:id="rId33"/>
    <p:sldId id="453" r:id="rId34"/>
    <p:sldId id="464" r:id="rId35"/>
    <p:sldId id="465" r:id="rId36"/>
    <p:sldId id="292" r:id="rId37"/>
    <p:sldId id="467" r:id="rId38"/>
    <p:sldId id="466"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66"/>
    <p:restoredTop sz="82253"/>
  </p:normalViewPr>
  <p:slideViewPr>
    <p:cSldViewPr snapToGrid="0" snapToObjects="1" showGuides="1">
      <p:cViewPr varScale="1">
        <p:scale>
          <a:sx n="86" d="100"/>
          <a:sy n="86" d="100"/>
        </p:scale>
        <p:origin x="1952" y="200"/>
      </p:cViewPr>
      <p:guideLst>
        <p:guide orient="horz" pos="2184"/>
        <p:guide pos="3840"/>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dirty="0"/>
              <a:t>/4.0/ or send a letter to Creative Commons, PO Box 1866, Mountain View, CA 94042, USA</a:t>
            </a:r>
            <a:endParaRPr lang="en-US" sz="1200" b="0" i="0" u="none" strike="noStrike" kern="1200" cap="none"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443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D93216-BC50-744F-9422-411E30A57A25}" type="slidenum">
              <a:rPr lang="en-US" smtClean="0"/>
              <a:t>18</a:t>
            </a:fld>
            <a:endParaRPr lang="en-US"/>
          </a:p>
        </p:txBody>
      </p:sp>
    </p:spTree>
    <p:extLst>
      <p:ext uri="{BB962C8B-B14F-4D97-AF65-F5344CB8AC3E}">
        <p14:creationId xmlns:p14="http://schemas.microsoft.com/office/powerpoint/2010/main" val="426166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19</a:t>
            </a:fld>
            <a:endParaRPr lang="en-US"/>
          </a:p>
        </p:txBody>
      </p:sp>
    </p:spTree>
    <p:extLst>
      <p:ext uri="{BB962C8B-B14F-4D97-AF65-F5344CB8AC3E}">
        <p14:creationId xmlns:p14="http://schemas.microsoft.com/office/powerpoint/2010/main" val="1103434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2500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Idealized influence -- </a:t>
            </a:r>
            <a:r>
              <a:rPr lang="en-US" baseline="0" dirty="0">
                <a:sym typeface="Wingdings"/>
              </a:rPr>
              <a:t>Nelson Mandela</a:t>
            </a:r>
          </a:p>
          <a:p>
            <a:endParaRPr lang="en-US" baseline="0" dirty="0">
              <a:sym typeface="Wingdings"/>
            </a:endParaRPr>
          </a:p>
          <a:p>
            <a:r>
              <a:rPr lang="en-US" baseline="0" dirty="0">
                <a:sym typeface="Wingdings"/>
              </a:rPr>
              <a:t>Inspirational motivation </a:t>
            </a:r>
            <a:r>
              <a:rPr lang="mr-IN" baseline="0" dirty="0">
                <a:sym typeface="Wingdings"/>
              </a:rPr>
              <a:t>–</a:t>
            </a:r>
            <a:r>
              <a:rPr lang="en-US" baseline="0" dirty="0">
                <a:sym typeface="Wingdings"/>
              </a:rPr>
              <a:t> Sales manager who motivates members of the sales force to excel in their their work through encouraging words, pep talks that clearly communicate the integral role they play in the future growth of the organizational</a:t>
            </a:r>
          </a:p>
          <a:p>
            <a:endParaRPr lang="en-US" baseline="0" dirty="0">
              <a:sym typeface="Wingdings"/>
            </a:endParaRPr>
          </a:p>
          <a:p>
            <a:r>
              <a:rPr lang="en-US" baseline="0" dirty="0">
                <a:sym typeface="Wingdings"/>
              </a:rPr>
              <a:t>Intellectual stimulation </a:t>
            </a:r>
            <a:r>
              <a:rPr lang="mr-IN" baseline="0" dirty="0">
                <a:sym typeface="Wingdings"/>
              </a:rPr>
              <a:t>–</a:t>
            </a:r>
            <a:r>
              <a:rPr lang="en-US" baseline="0" dirty="0">
                <a:sym typeface="Wingdings"/>
              </a:rPr>
              <a:t> Plant manager who promotes workers individual efforts to develop unique way to solve problems that have caused slowdowns in production</a:t>
            </a:r>
          </a:p>
          <a:p>
            <a:endParaRPr lang="en-US" baseline="0" dirty="0">
              <a:sym typeface="Wingdings"/>
            </a:endParaRPr>
          </a:p>
          <a:p>
            <a:r>
              <a:rPr lang="en-US" baseline="0" dirty="0">
                <a:sym typeface="Wingdings"/>
              </a:rPr>
              <a:t>Individualized consideration </a:t>
            </a:r>
            <a:r>
              <a:rPr lang="mr-IN" baseline="0" dirty="0">
                <a:sym typeface="Wingdings"/>
              </a:rPr>
              <a:t>–</a:t>
            </a:r>
            <a:r>
              <a:rPr lang="en-US" baseline="0" dirty="0">
                <a:sym typeface="Wingdings"/>
              </a:rPr>
              <a:t> A manager who spend time treating each employee in a caring and unique way (i.e. situational leadership)</a:t>
            </a:r>
          </a:p>
          <a:p>
            <a:endParaRPr lang="en-US" baseline="0" dirty="0">
              <a:sym typeface="Wingdings"/>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2010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Idealized influence -- </a:t>
            </a:r>
            <a:r>
              <a:rPr lang="en-US" baseline="0" dirty="0">
                <a:sym typeface="Wingdings"/>
              </a:rPr>
              <a:t>Nelson Mandela</a:t>
            </a:r>
          </a:p>
          <a:p>
            <a:endParaRPr lang="en-US" baseline="0" dirty="0">
              <a:sym typeface="Wingdings"/>
            </a:endParaRPr>
          </a:p>
          <a:p>
            <a:r>
              <a:rPr lang="en-US" baseline="0" dirty="0">
                <a:sym typeface="Wingdings"/>
              </a:rPr>
              <a:t>Inspirational motivation </a:t>
            </a:r>
            <a:r>
              <a:rPr lang="mr-IN" baseline="0" dirty="0">
                <a:sym typeface="Wingdings"/>
              </a:rPr>
              <a:t>–</a:t>
            </a:r>
            <a:r>
              <a:rPr lang="en-US" baseline="0" dirty="0">
                <a:sym typeface="Wingdings"/>
              </a:rPr>
              <a:t> Sales manager who motivates members of the sales force to excel in their their work through encouraging words, pep talks that clearly communicate the integral role they play in the future growth of the organizational</a:t>
            </a:r>
          </a:p>
          <a:p>
            <a:endParaRPr lang="en-US" baseline="0" dirty="0">
              <a:sym typeface="Wingdings"/>
            </a:endParaRPr>
          </a:p>
          <a:p>
            <a:r>
              <a:rPr lang="en-US" baseline="0" dirty="0">
                <a:sym typeface="Wingdings"/>
              </a:rPr>
              <a:t>Intellectual stimulation </a:t>
            </a:r>
            <a:r>
              <a:rPr lang="mr-IN" baseline="0" dirty="0">
                <a:sym typeface="Wingdings"/>
              </a:rPr>
              <a:t>–</a:t>
            </a:r>
            <a:r>
              <a:rPr lang="en-US" baseline="0" dirty="0">
                <a:sym typeface="Wingdings"/>
              </a:rPr>
              <a:t> Plant manager who promotes workers individual efforts to develop unique way to solve problems that have caused slowdowns in production</a:t>
            </a:r>
          </a:p>
          <a:p>
            <a:endParaRPr lang="en-US" baseline="0" dirty="0">
              <a:sym typeface="Wingdings"/>
            </a:endParaRPr>
          </a:p>
          <a:p>
            <a:r>
              <a:rPr lang="en-US" baseline="0" dirty="0">
                <a:sym typeface="Wingdings"/>
              </a:rPr>
              <a:t>Individualized consideration </a:t>
            </a:r>
            <a:r>
              <a:rPr lang="mr-IN" baseline="0" dirty="0">
                <a:sym typeface="Wingdings"/>
              </a:rPr>
              <a:t>–</a:t>
            </a:r>
            <a:r>
              <a:rPr lang="en-US" baseline="0" dirty="0">
                <a:sym typeface="Wingdings"/>
              </a:rPr>
              <a:t> A manager who spend time treating each employee in a caring and unique way (i.e. situational leadership)</a:t>
            </a:r>
          </a:p>
          <a:p>
            <a:endParaRPr lang="en-US" baseline="0" dirty="0">
              <a:sym typeface="Wingdings"/>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694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Idealized influence -- </a:t>
            </a:r>
            <a:r>
              <a:rPr lang="en-US" baseline="0" dirty="0">
                <a:sym typeface="Wingdings"/>
              </a:rPr>
              <a:t>Nelson Mandela</a:t>
            </a:r>
          </a:p>
          <a:p>
            <a:endParaRPr lang="en-US" baseline="0" dirty="0">
              <a:sym typeface="Wingdings"/>
            </a:endParaRPr>
          </a:p>
          <a:p>
            <a:r>
              <a:rPr lang="en-US" baseline="0" dirty="0">
                <a:sym typeface="Wingdings"/>
              </a:rPr>
              <a:t>Inspirational motivation </a:t>
            </a:r>
            <a:r>
              <a:rPr lang="mr-IN" baseline="0" dirty="0">
                <a:sym typeface="Wingdings"/>
              </a:rPr>
              <a:t>–</a:t>
            </a:r>
            <a:r>
              <a:rPr lang="en-US" baseline="0" dirty="0">
                <a:sym typeface="Wingdings"/>
              </a:rPr>
              <a:t> Sales manager who motivates members of the sales force to excel in their their work through encouraging words, pep talks that clearly communicate the integral role they play in the future growth of the organizational</a:t>
            </a:r>
          </a:p>
          <a:p>
            <a:endParaRPr lang="en-US" baseline="0" dirty="0">
              <a:sym typeface="Wingdings"/>
            </a:endParaRPr>
          </a:p>
          <a:p>
            <a:r>
              <a:rPr lang="en-US" baseline="0" dirty="0">
                <a:sym typeface="Wingdings"/>
              </a:rPr>
              <a:t>Intellectual stimulation </a:t>
            </a:r>
            <a:r>
              <a:rPr lang="mr-IN" baseline="0" dirty="0">
                <a:sym typeface="Wingdings"/>
              </a:rPr>
              <a:t>–</a:t>
            </a:r>
            <a:r>
              <a:rPr lang="en-US" baseline="0" dirty="0">
                <a:sym typeface="Wingdings"/>
              </a:rPr>
              <a:t> Plant manager who promotes workers individual efforts to develop unique way to solve problems that have caused slowdowns in production</a:t>
            </a:r>
          </a:p>
          <a:p>
            <a:endParaRPr lang="en-US" baseline="0" dirty="0">
              <a:sym typeface="Wingdings"/>
            </a:endParaRPr>
          </a:p>
          <a:p>
            <a:r>
              <a:rPr lang="en-US" baseline="0" dirty="0">
                <a:sym typeface="Wingdings"/>
              </a:rPr>
              <a:t>Individualized consideration </a:t>
            </a:r>
            <a:r>
              <a:rPr lang="mr-IN" baseline="0" dirty="0">
                <a:sym typeface="Wingdings"/>
              </a:rPr>
              <a:t>–</a:t>
            </a:r>
            <a:r>
              <a:rPr lang="en-US" baseline="0" dirty="0">
                <a:sym typeface="Wingdings"/>
              </a:rPr>
              <a:t> A manager who spend time treating each employee in a caring and unique way (i.e. </a:t>
            </a:r>
            <a:r>
              <a:rPr lang="en-US" baseline="0">
                <a:sym typeface="Wingdings"/>
              </a:rPr>
              <a:t>situational leadership)</a:t>
            </a:r>
            <a:endParaRPr lang="en-US" baseline="0" dirty="0">
              <a:sym typeface="Wingdings"/>
            </a:endParaRPr>
          </a:p>
          <a:p>
            <a:endParaRPr lang="en-US" baseline="0" dirty="0">
              <a:sym typeface="Wingdings"/>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6374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Idealized influence -- </a:t>
            </a:r>
            <a:r>
              <a:rPr lang="en-US" baseline="0" dirty="0">
                <a:sym typeface="Wingdings"/>
              </a:rPr>
              <a:t>Nelson Mandela</a:t>
            </a:r>
          </a:p>
          <a:p>
            <a:endParaRPr lang="en-US" baseline="0" dirty="0">
              <a:sym typeface="Wingdings"/>
            </a:endParaRPr>
          </a:p>
          <a:p>
            <a:r>
              <a:rPr lang="en-US" baseline="0" dirty="0">
                <a:sym typeface="Wingdings"/>
              </a:rPr>
              <a:t>Inspirational motivation </a:t>
            </a:r>
            <a:r>
              <a:rPr lang="mr-IN" baseline="0" dirty="0">
                <a:sym typeface="Wingdings"/>
              </a:rPr>
              <a:t>–</a:t>
            </a:r>
            <a:r>
              <a:rPr lang="en-US" baseline="0" dirty="0">
                <a:sym typeface="Wingdings"/>
              </a:rPr>
              <a:t> Sales manager who motivates members of the sales force to excel in their their work through encouraging words, pep talks that clearly communicate the integral role they play in the future growth of the organizational</a:t>
            </a:r>
          </a:p>
          <a:p>
            <a:endParaRPr lang="en-US" baseline="0" dirty="0">
              <a:sym typeface="Wingdings"/>
            </a:endParaRPr>
          </a:p>
          <a:p>
            <a:r>
              <a:rPr lang="en-US" baseline="0" dirty="0">
                <a:sym typeface="Wingdings"/>
              </a:rPr>
              <a:t>Intellectual stimulation </a:t>
            </a:r>
            <a:r>
              <a:rPr lang="mr-IN" baseline="0" dirty="0">
                <a:sym typeface="Wingdings"/>
              </a:rPr>
              <a:t>–</a:t>
            </a:r>
            <a:r>
              <a:rPr lang="en-US" baseline="0" dirty="0">
                <a:sym typeface="Wingdings"/>
              </a:rPr>
              <a:t> Plant manager who promotes workers individual efforts to develop unique way to solve problems that have caused slowdowns in production</a:t>
            </a:r>
          </a:p>
          <a:p>
            <a:endParaRPr lang="en-US" baseline="0" dirty="0">
              <a:sym typeface="Wingdings"/>
            </a:endParaRPr>
          </a:p>
          <a:p>
            <a:r>
              <a:rPr lang="en-US" baseline="0" dirty="0">
                <a:sym typeface="Wingdings"/>
              </a:rPr>
              <a:t>Individualized consideration </a:t>
            </a:r>
            <a:r>
              <a:rPr lang="mr-IN" baseline="0" dirty="0">
                <a:sym typeface="Wingdings"/>
              </a:rPr>
              <a:t>–</a:t>
            </a:r>
            <a:r>
              <a:rPr lang="en-US" baseline="0" dirty="0">
                <a:sym typeface="Wingdings"/>
              </a:rPr>
              <a:t> A manager who spend time treating each employee in a caring and unique way (i.e. situational leadership)</a:t>
            </a:r>
          </a:p>
          <a:p>
            <a:endParaRPr lang="en-US" baseline="0" dirty="0">
              <a:sym typeface="Wingdings"/>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1060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Remember, there are many different types of leadership theory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1693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32</a:t>
            </a:fld>
            <a:endParaRPr lang="en-US"/>
          </a:p>
        </p:txBody>
      </p:sp>
    </p:spTree>
    <p:extLst>
      <p:ext uri="{BB962C8B-B14F-4D97-AF65-F5344CB8AC3E}">
        <p14:creationId xmlns:p14="http://schemas.microsoft.com/office/powerpoint/2010/main" val="923266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34</a:t>
            </a:fld>
            <a:endParaRPr lang="en-US"/>
          </a:p>
        </p:txBody>
      </p:sp>
    </p:spTree>
    <p:extLst>
      <p:ext uri="{BB962C8B-B14F-4D97-AF65-F5344CB8AC3E}">
        <p14:creationId xmlns:p14="http://schemas.microsoft.com/office/powerpoint/2010/main" val="180078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2143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35</a:t>
            </a:fld>
            <a:endParaRPr lang="en-US"/>
          </a:p>
        </p:txBody>
      </p:sp>
    </p:spTree>
    <p:extLst>
      <p:ext uri="{BB962C8B-B14F-4D97-AF65-F5344CB8AC3E}">
        <p14:creationId xmlns:p14="http://schemas.microsoft.com/office/powerpoint/2010/main" val="1276428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66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5</a:t>
            </a:fld>
            <a:endParaRPr lang="en-US"/>
          </a:p>
        </p:txBody>
      </p:sp>
    </p:spTree>
    <p:extLst>
      <p:ext uri="{BB962C8B-B14F-4D97-AF65-F5344CB8AC3E}">
        <p14:creationId xmlns:p14="http://schemas.microsoft.com/office/powerpoint/2010/main" val="147136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014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85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150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78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latin typeface="Whitney Book"/>
            </a:endParaRPr>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9063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Ryan White </a:t>
            </a:r>
            <a:r>
              <a:rPr lang="mr-IN" dirty="0"/>
              <a:t>–</a:t>
            </a:r>
            <a:r>
              <a:rPr lang="en-US" dirty="0"/>
              <a:t> Teenagers who raised</a:t>
            </a:r>
            <a:r>
              <a:rPr lang="en-US" baseline="0" dirty="0"/>
              <a:t> American people’s awareness about AIDS. In the process, became a spokesperson for increasing government support.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4998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55" name="Shape 55"/>
          <p:cNvSpPr txBox="1">
            <a:spLocks noGrp="1"/>
          </p:cNvSpPr>
          <p:nvPr>
            <p:ph type="body" idx="1"/>
          </p:nvPr>
        </p:nvSpPr>
        <p:spPr>
          <a:xfrm>
            <a:off x="609600" y="1535112"/>
            <a:ext cx="5386800" cy="639899"/>
          </a:xfrm>
          <a:prstGeom prst="rect">
            <a:avLst/>
          </a:prstGeom>
          <a:noFill/>
          <a:ln>
            <a:noFill/>
          </a:ln>
        </p:spPr>
        <p:txBody>
          <a:bodyPr lIns="121900" tIns="121900" rIns="121900" bIns="121900" anchor="b" anchorCtr="0"/>
          <a:lstStyle>
            <a:lvl1pPr marL="0" marR="0" lvl="0" indent="0" algn="l" rtl="0">
              <a:spcBef>
                <a:spcPts val="600"/>
              </a:spcBef>
              <a:buClr>
                <a:schemeClr val="dk1"/>
              </a:buClr>
              <a:buFont typeface="Arial"/>
              <a:buNone/>
              <a:defRPr sz="3200" b="1" i="0" u="none" strike="noStrike" cap="none">
                <a:solidFill>
                  <a:schemeClr val="dk1"/>
                </a:solidFill>
                <a:latin typeface="Calibri"/>
                <a:ea typeface="Calibri"/>
                <a:cs typeface="Calibri"/>
                <a:sym typeface="Calibri"/>
              </a:defRPr>
            </a:lvl1pPr>
            <a:lvl2pPr marL="609600" marR="0" lvl="1" indent="0" algn="l" rtl="0">
              <a:spcBef>
                <a:spcPts val="500"/>
              </a:spcBef>
              <a:buClr>
                <a:schemeClr val="dk1"/>
              </a:buClr>
              <a:buFont typeface="Arial"/>
              <a:buNone/>
              <a:defRPr sz="2700" b="1" i="0" u="none" strike="noStrike" cap="none">
                <a:solidFill>
                  <a:schemeClr val="dk1"/>
                </a:solidFill>
                <a:latin typeface="Calibri"/>
                <a:ea typeface="Calibri"/>
                <a:cs typeface="Calibri"/>
                <a:sym typeface="Calibri"/>
              </a:defRPr>
            </a:lvl2pPr>
            <a:lvl3pPr marL="1219200" marR="0" lvl="2" indent="0" algn="l" rtl="0">
              <a:spcBef>
                <a:spcPts val="500"/>
              </a:spcBef>
              <a:buClr>
                <a:schemeClr val="dk1"/>
              </a:buClr>
              <a:buFont typeface="Arial"/>
              <a:buNone/>
              <a:defRPr sz="2400" b="1" i="0" u="none" strike="noStrike" cap="none">
                <a:solidFill>
                  <a:schemeClr val="dk1"/>
                </a:solidFill>
                <a:latin typeface="Calibri"/>
                <a:ea typeface="Calibri"/>
                <a:cs typeface="Calibri"/>
                <a:sym typeface="Calibri"/>
              </a:defRPr>
            </a:lvl3pPr>
            <a:lvl4pPr marL="1828800" marR="0" lvl="3" indent="0" algn="l" rtl="0">
              <a:spcBef>
                <a:spcPts val="400"/>
              </a:spcBef>
              <a:buClr>
                <a:schemeClr val="dk1"/>
              </a:buClr>
              <a:buFont typeface="Arial"/>
              <a:buNone/>
              <a:defRPr sz="2100" b="1" i="0" u="none" strike="noStrike" cap="none">
                <a:solidFill>
                  <a:schemeClr val="dk1"/>
                </a:solidFill>
                <a:latin typeface="Calibri"/>
                <a:ea typeface="Calibri"/>
                <a:cs typeface="Calibri"/>
                <a:sym typeface="Calibri"/>
              </a:defRPr>
            </a:lvl4pPr>
            <a:lvl5pPr marL="2438400" marR="0" lvl="4" indent="0" algn="l" rtl="0">
              <a:spcBef>
                <a:spcPts val="400"/>
              </a:spcBef>
              <a:buClr>
                <a:schemeClr val="dk1"/>
              </a:buClr>
              <a:buFont typeface="Arial"/>
              <a:buNone/>
              <a:defRPr sz="2100" b="1" i="0" u="none" strike="noStrike" cap="none">
                <a:solidFill>
                  <a:schemeClr val="dk1"/>
                </a:solidFill>
                <a:latin typeface="Calibri"/>
                <a:ea typeface="Calibri"/>
                <a:cs typeface="Calibri"/>
                <a:sym typeface="Calibri"/>
              </a:defRPr>
            </a:lvl5pPr>
            <a:lvl6pPr marL="3048000" marR="0" lvl="5" indent="0" algn="l" rtl="0">
              <a:spcBef>
                <a:spcPts val="400"/>
              </a:spcBef>
              <a:buClr>
                <a:schemeClr val="dk1"/>
              </a:buClr>
              <a:buFont typeface="Arial"/>
              <a:buNone/>
              <a:defRPr sz="2100" b="1" i="0" u="none" strike="noStrike" cap="none">
                <a:solidFill>
                  <a:schemeClr val="dk1"/>
                </a:solidFill>
                <a:latin typeface="Calibri"/>
                <a:ea typeface="Calibri"/>
                <a:cs typeface="Calibri"/>
                <a:sym typeface="Calibri"/>
              </a:defRPr>
            </a:lvl6pPr>
            <a:lvl7pPr marL="3657600" marR="0" lvl="6" indent="0" algn="l" rtl="0">
              <a:spcBef>
                <a:spcPts val="400"/>
              </a:spcBef>
              <a:buClr>
                <a:schemeClr val="dk1"/>
              </a:buClr>
              <a:buFont typeface="Arial"/>
              <a:buNone/>
              <a:defRPr sz="2100" b="1" i="0" u="none" strike="noStrike" cap="none">
                <a:solidFill>
                  <a:schemeClr val="dk1"/>
                </a:solidFill>
                <a:latin typeface="Calibri"/>
                <a:ea typeface="Calibri"/>
                <a:cs typeface="Calibri"/>
                <a:sym typeface="Calibri"/>
              </a:defRPr>
            </a:lvl7pPr>
            <a:lvl8pPr marL="4267200" marR="0" lvl="7" indent="0" algn="l" rtl="0">
              <a:spcBef>
                <a:spcPts val="400"/>
              </a:spcBef>
              <a:buClr>
                <a:schemeClr val="dk1"/>
              </a:buClr>
              <a:buFont typeface="Arial"/>
              <a:buNone/>
              <a:defRPr sz="2100" b="1" i="0" u="none" strike="noStrike" cap="none">
                <a:solidFill>
                  <a:schemeClr val="dk1"/>
                </a:solidFill>
                <a:latin typeface="Calibri"/>
                <a:ea typeface="Calibri"/>
                <a:cs typeface="Calibri"/>
                <a:sym typeface="Calibri"/>
              </a:defRPr>
            </a:lvl8pPr>
            <a:lvl9pPr marL="4876800" marR="0" lvl="8" indent="0" algn="l" rtl="0">
              <a:spcBef>
                <a:spcPts val="400"/>
              </a:spcBef>
              <a:buClr>
                <a:schemeClr val="dk1"/>
              </a:buClr>
              <a:buFont typeface="Arial"/>
              <a:buNone/>
              <a:defRPr sz="2100" b="1"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609600" y="2174875"/>
            <a:ext cx="5386800" cy="3951300"/>
          </a:xfrm>
          <a:prstGeom prst="rect">
            <a:avLst/>
          </a:prstGeom>
          <a:noFill/>
          <a:ln>
            <a:noFill/>
          </a:ln>
        </p:spPr>
        <p:txBody>
          <a:bodyPr lIns="121900" tIns="121900" rIns="121900" bIns="121900" anchor="t" anchorCtr="0"/>
          <a:lstStyle>
            <a:lvl1pPr marL="457200" marR="0" lvl="0" indent="-2540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90600" marR="0" lvl="1" indent="-2159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2pPr>
            <a:lvl3pPr marL="1524000" marR="0" lvl="2" indent="-152400" algn="l" rtl="0">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2133600" marR="0" lvl="3" indent="-165100" algn="l" rtl="0">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4pPr>
            <a:lvl5pPr marL="2743200" marR="0" lvl="4" indent="-165100" algn="l" rtl="0">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5pPr>
            <a:lvl6pPr marL="3352800" marR="0" lvl="5" indent="-165100" algn="l" rtl="0">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6pPr>
            <a:lvl7pPr marL="3962400" marR="0" lvl="6" indent="-165100" algn="l" rtl="0">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7pPr>
            <a:lvl8pPr marL="4572000" marR="0" lvl="7" indent="-165100" algn="l" rtl="0">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8pPr>
            <a:lvl9pPr marL="5181600" marR="0" lvl="8" indent="-165100" algn="l" rtl="0">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3"/>
          </p:nvPr>
        </p:nvSpPr>
        <p:spPr>
          <a:xfrm>
            <a:off x="6193366" y="1535112"/>
            <a:ext cx="5389200" cy="639899"/>
          </a:xfrm>
          <a:prstGeom prst="rect">
            <a:avLst/>
          </a:prstGeom>
          <a:noFill/>
          <a:ln>
            <a:noFill/>
          </a:ln>
        </p:spPr>
        <p:txBody>
          <a:bodyPr lIns="121900" tIns="121900" rIns="121900" bIns="121900" anchor="b" anchorCtr="0"/>
          <a:lstStyle>
            <a:lvl1pPr marL="0" marR="0" lvl="0" indent="0" algn="l" rtl="0">
              <a:spcBef>
                <a:spcPts val="600"/>
              </a:spcBef>
              <a:buClr>
                <a:schemeClr val="dk1"/>
              </a:buClr>
              <a:buFont typeface="Arial"/>
              <a:buNone/>
              <a:defRPr sz="3200" b="1" i="0" u="none" strike="noStrike" cap="none">
                <a:solidFill>
                  <a:schemeClr val="dk1"/>
                </a:solidFill>
                <a:latin typeface="Calibri"/>
                <a:ea typeface="Calibri"/>
                <a:cs typeface="Calibri"/>
                <a:sym typeface="Calibri"/>
              </a:defRPr>
            </a:lvl1pPr>
            <a:lvl2pPr marL="609600" marR="0" lvl="1" indent="0" algn="l" rtl="0">
              <a:spcBef>
                <a:spcPts val="500"/>
              </a:spcBef>
              <a:buClr>
                <a:schemeClr val="dk1"/>
              </a:buClr>
              <a:buFont typeface="Arial"/>
              <a:buNone/>
              <a:defRPr sz="2700" b="1" i="0" u="none" strike="noStrike" cap="none">
                <a:solidFill>
                  <a:schemeClr val="dk1"/>
                </a:solidFill>
                <a:latin typeface="Calibri"/>
                <a:ea typeface="Calibri"/>
                <a:cs typeface="Calibri"/>
                <a:sym typeface="Calibri"/>
              </a:defRPr>
            </a:lvl2pPr>
            <a:lvl3pPr marL="1219200" marR="0" lvl="2" indent="0" algn="l" rtl="0">
              <a:spcBef>
                <a:spcPts val="500"/>
              </a:spcBef>
              <a:buClr>
                <a:schemeClr val="dk1"/>
              </a:buClr>
              <a:buFont typeface="Arial"/>
              <a:buNone/>
              <a:defRPr sz="2400" b="1" i="0" u="none" strike="noStrike" cap="none">
                <a:solidFill>
                  <a:schemeClr val="dk1"/>
                </a:solidFill>
                <a:latin typeface="Calibri"/>
                <a:ea typeface="Calibri"/>
                <a:cs typeface="Calibri"/>
                <a:sym typeface="Calibri"/>
              </a:defRPr>
            </a:lvl3pPr>
            <a:lvl4pPr marL="1828800" marR="0" lvl="3" indent="0" algn="l" rtl="0">
              <a:spcBef>
                <a:spcPts val="400"/>
              </a:spcBef>
              <a:buClr>
                <a:schemeClr val="dk1"/>
              </a:buClr>
              <a:buFont typeface="Arial"/>
              <a:buNone/>
              <a:defRPr sz="2100" b="1" i="0" u="none" strike="noStrike" cap="none">
                <a:solidFill>
                  <a:schemeClr val="dk1"/>
                </a:solidFill>
                <a:latin typeface="Calibri"/>
                <a:ea typeface="Calibri"/>
                <a:cs typeface="Calibri"/>
                <a:sym typeface="Calibri"/>
              </a:defRPr>
            </a:lvl4pPr>
            <a:lvl5pPr marL="2438400" marR="0" lvl="4" indent="0" algn="l" rtl="0">
              <a:spcBef>
                <a:spcPts val="400"/>
              </a:spcBef>
              <a:buClr>
                <a:schemeClr val="dk1"/>
              </a:buClr>
              <a:buFont typeface="Arial"/>
              <a:buNone/>
              <a:defRPr sz="2100" b="1" i="0" u="none" strike="noStrike" cap="none">
                <a:solidFill>
                  <a:schemeClr val="dk1"/>
                </a:solidFill>
                <a:latin typeface="Calibri"/>
                <a:ea typeface="Calibri"/>
                <a:cs typeface="Calibri"/>
                <a:sym typeface="Calibri"/>
              </a:defRPr>
            </a:lvl5pPr>
            <a:lvl6pPr marL="3048000" marR="0" lvl="5" indent="0" algn="l" rtl="0">
              <a:spcBef>
                <a:spcPts val="400"/>
              </a:spcBef>
              <a:buClr>
                <a:schemeClr val="dk1"/>
              </a:buClr>
              <a:buFont typeface="Arial"/>
              <a:buNone/>
              <a:defRPr sz="2100" b="1" i="0" u="none" strike="noStrike" cap="none">
                <a:solidFill>
                  <a:schemeClr val="dk1"/>
                </a:solidFill>
                <a:latin typeface="Calibri"/>
                <a:ea typeface="Calibri"/>
                <a:cs typeface="Calibri"/>
                <a:sym typeface="Calibri"/>
              </a:defRPr>
            </a:lvl6pPr>
            <a:lvl7pPr marL="3657600" marR="0" lvl="6" indent="0" algn="l" rtl="0">
              <a:spcBef>
                <a:spcPts val="400"/>
              </a:spcBef>
              <a:buClr>
                <a:schemeClr val="dk1"/>
              </a:buClr>
              <a:buFont typeface="Arial"/>
              <a:buNone/>
              <a:defRPr sz="2100" b="1" i="0" u="none" strike="noStrike" cap="none">
                <a:solidFill>
                  <a:schemeClr val="dk1"/>
                </a:solidFill>
                <a:latin typeface="Calibri"/>
                <a:ea typeface="Calibri"/>
                <a:cs typeface="Calibri"/>
                <a:sym typeface="Calibri"/>
              </a:defRPr>
            </a:lvl7pPr>
            <a:lvl8pPr marL="4267200" marR="0" lvl="7" indent="0" algn="l" rtl="0">
              <a:spcBef>
                <a:spcPts val="400"/>
              </a:spcBef>
              <a:buClr>
                <a:schemeClr val="dk1"/>
              </a:buClr>
              <a:buFont typeface="Arial"/>
              <a:buNone/>
              <a:defRPr sz="2100" b="1" i="0" u="none" strike="noStrike" cap="none">
                <a:solidFill>
                  <a:schemeClr val="dk1"/>
                </a:solidFill>
                <a:latin typeface="Calibri"/>
                <a:ea typeface="Calibri"/>
                <a:cs typeface="Calibri"/>
                <a:sym typeface="Calibri"/>
              </a:defRPr>
            </a:lvl8pPr>
            <a:lvl9pPr marL="4876800" marR="0" lvl="8" indent="0" algn="l" rtl="0">
              <a:spcBef>
                <a:spcPts val="400"/>
              </a:spcBef>
              <a:buClr>
                <a:schemeClr val="dk1"/>
              </a:buClr>
              <a:buFont typeface="Arial"/>
              <a:buNone/>
              <a:defRPr sz="2100" b="1"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4"/>
          </p:nvPr>
        </p:nvSpPr>
        <p:spPr>
          <a:xfrm>
            <a:off x="6193366" y="2174875"/>
            <a:ext cx="5389200" cy="3951300"/>
          </a:xfrm>
          <a:prstGeom prst="rect">
            <a:avLst/>
          </a:prstGeom>
          <a:noFill/>
          <a:ln>
            <a:noFill/>
          </a:ln>
        </p:spPr>
        <p:txBody>
          <a:bodyPr lIns="121900" tIns="121900" rIns="121900" bIns="121900" anchor="t" anchorCtr="0"/>
          <a:lstStyle>
            <a:lvl1pPr marL="457200" marR="0" lvl="0" indent="-2540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90600" marR="0" lvl="1" indent="-2159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2pPr>
            <a:lvl3pPr marL="1524000" marR="0" lvl="2" indent="-152400" algn="l" rtl="0">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2133600" marR="0" lvl="3" indent="-165100" algn="l" rtl="0">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4pPr>
            <a:lvl5pPr marL="2743200" marR="0" lvl="4" indent="-165100" algn="l" rtl="0">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5pPr>
            <a:lvl6pPr marL="3352800" marR="0" lvl="5" indent="-165100" algn="l" rtl="0">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6pPr>
            <a:lvl7pPr marL="3962400" marR="0" lvl="6" indent="-165100" algn="l" rtl="0">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7pPr>
            <a:lvl8pPr marL="4572000" marR="0" lvl="7" indent="-165100" algn="l" rtl="0">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8pPr>
            <a:lvl9pPr marL="5181600" marR="0" lvl="8" indent="-165100" algn="l" rtl="0">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9109533" y="6356350"/>
            <a:ext cx="2844900" cy="3651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fld id="{00000000-1234-1234-1234-123412341234}" type="slidenum">
              <a:rPr lang="en-US" sz="1600" b="0" i="0" u="none" strike="noStrike" cap="none">
                <a:solidFill>
                  <a:srgbClr val="888888"/>
                </a:solidFill>
                <a:latin typeface="Calibri"/>
                <a:ea typeface="Calibri"/>
                <a:cs typeface="Calibri"/>
                <a:sym typeface="Calibri"/>
              </a:rPr>
              <a:t>‹#›</a:t>
            </a:fld>
            <a:endParaRPr lang="en-US" sz="16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64" name="Shape 64"/>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9109533" y="6356350"/>
            <a:ext cx="2844900" cy="3651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fld id="{00000000-1234-1234-1234-123412341234}" type="slidenum">
              <a:rPr lang="en-US" sz="1600" b="0" i="0" u="none" strike="noStrike" cap="none">
                <a:solidFill>
                  <a:srgbClr val="888888"/>
                </a:solidFill>
                <a:latin typeface="Calibri"/>
                <a:ea typeface="Calibri"/>
                <a:cs typeface="Calibri"/>
                <a:sym typeface="Calibri"/>
              </a:rPr>
              <a:t>‹#›</a:t>
            </a:fld>
            <a:endParaRPr lang="en-US" sz="16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with footer">
    <p:spTree>
      <p:nvGrpSpPr>
        <p:cNvPr id="1" name="Shape 67"/>
        <p:cNvGrpSpPr/>
        <p:nvPr/>
      </p:nvGrpSpPr>
      <p:grpSpPr>
        <a:xfrm>
          <a:off x="0" y="0"/>
          <a:ext cx="0" cy="0"/>
          <a:chOff x="0" y="0"/>
          <a:chExt cx="0" cy="0"/>
        </a:xfrm>
      </p:grpSpPr>
      <p:cxnSp>
        <p:nvCxnSpPr>
          <p:cNvPr id="68" name="Shape 68"/>
          <p:cNvCxnSpPr/>
          <p:nvPr/>
        </p:nvCxnSpPr>
        <p:spPr>
          <a:xfrm>
            <a:off x="196400" y="6437525"/>
            <a:ext cx="11789100" cy="0"/>
          </a:xfrm>
          <a:prstGeom prst="straightConnector1">
            <a:avLst/>
          </a:prstGeom>
          <a:noFill/>
          <a:ln w="9525" cap="flat" cmpd="sng">
            <a:solidFill>
              <a:srgbClr val="D9D9D9"/>
            </a:solidFill>
            <a:prstDash val="solid"/>
            <a:round/>
            <a:headEnd type="none" w="lg" len="lg"/>
            <a:tailEnd type="none" w="lg" len="lg"/>
          </a:ln>
        </p:spPr>
      </p:cxnSp>
      <p:pic>
        <p:nvPicPr>
          <p:cNvPr id="69" name="Shape 69" descr="SwingLeft_Logo_Color.png"/>
          <p:cNvPicPr preferRelativeResize="0"/>
          <p:nvPr/>
        </p:nvPicPr>
        <p:blipFill>
          <a:blip r:embed="rId2">
            <a:alphaModFix/>
          </a:blip>
          <a:stretch>
            <a:fillRect/>
          </a:stretch>
        </p:blipFill>
        <p:spPr>
          <a:xfrm>
            <a:off x="196384" y="6484988"/>
            <a:ext cx="926249" cy="297523"/>
          </a:xfrm>
          <a:prstGeom prst="rect">
            <a:avLst/>
          </a:prstGeom>
          <a:noFill/>
          <a:ln>
            <a:noFill/>
          </a:ln>
        </p:spPr>
      </p:pic>
      <p:sp>
        <p:nvSpPr>
          <p:cNvPr id="70" name="Shape 70"/>
          <p:cNvSpPr txBox="1">
            <a:spLocks noGrp="1"/>
          </p:cNvSpPr>
          <p:nvPr>
            <p:ph type="sldNum" idx="12"/>
          </p:nvPr>
        </p:nvSpPr>
        <p:spPr>
          <a:xfrm>
            <a:off x="7646000" y="6546000"/>
            <a:ext cx="4401600" cy="1755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r>
              <a:rPr lang="en-US" sz="1200">
                <a:solidFill>
                  <a:srgbClr val="CCCCCC"/>
                </a:solidFill>
                <a:latin typeface="Open Sans"/>
                <a:ea typeface="Open Sans"/>
                <a:cs typeface="Open Sans"/>
                <a:sym typeface="Open Sans"/>
              </a:rPr>
              <a:t>Campaign Kick-Off  |  February 12, 2017  |  </a:t>
            </a:r>
            <a:fld id="{00000000-1234-1234-1234-123412341234}" type="slidenum">
              <a:rPr lang="en-US" sz="1200" b="0" i="0" u="none" strike="noStrike" cap="none">
                <a:solidFill>
                  <a:srgbClr val="CCCCCC"/>
                </a:solidFill>
                <a:latin typeface="Open Sans"/>
                <a:ea typeface="Open Sans"/>
                <a:cs typeface="Open Sans"/>
                <a:sym typeface="Open Sans"/>
              </a:rPr>
              <a:t>‹#›</a:t>
            </a:fld>
            <a:endParaRPr lang="en-US" sz="1200" b="0" i="0" u="none" strike="noStrike" cap="none">
              <a:solidFill>
                <a:srgbClr val="CCCCCC"/>
              </a:solidFill>
              <a:latin typeface="Open Sans"/>
              <a:ea typeface="Open Sans"/>
              <a:cs typeface="Open Sans"/>
              <a:sym typeface="Open Sans"/>
            </a:endParaRPr>
          </a:p>
        </p:txBody>
      </p:sp>
      <p:sp>
        <p:nvSpPr>
          <p:cNvPr id="71" name="Shape 71"/>
          <p:cNvSpPr txBox="1">
            <a:spLocks noGrp="1"/>
          </p:cNvSpPr>
          <p:nvPr>
            <p:ph type="body" idx="1"/>
          </p:nvPr>
        </p:nvSpPr>
        <p:spPr>
          <a:xfrm>
            <a:off x="6337133" y="3222825"/>
            <a:ext cx="5064000" cy="390900"/>
          </a:xfrm>
          <a:prstGeom prst="rect">
            <a:avLst/>
          </a:prstGeom>
        </p:spPr>
        <p:txBody>
          <a:bodyPr lIns="121900" tIns="121900" rIns="121900" bIns="121900" anchor="ctr" anchorCtr="0"/>
          <a:lstStyle>
            <a:lvl1pPr lvl="0" rtl="0">
              <a:spcBef>
                <a:spcPts val="0"/>
              </a:spcBef>
              <a:buFont typeface="Open Sans"/>
              <a:defRPr>
                <a:latin typeface="Open Sans"/>
                <a:ea typeface="Open Sans"/>
                <a:cs typeface="Open Sans"/>
                <a:sym typeface="Open Sans"/>
              </a:defRPr>
            </a:lvl1pPr>
            <a:lvl2pPr lvl="1" rtl="0">
              <a:spcBef>
                <a:spcPts val="0"/>
              </a:spcBef>
              <a:buFont typeface="Open Sans"/>
              <a:defRPr>
                <a:latin typeface="Open Sans"/>
                <a:ea typeface="Open Sans"/>
                <a:cs typeface="Open Sans"/>
                <a:sym typeface="Open Sans"/>
              </a:defRPr>
            </a:lvl2pPr>
            <a:lvl3pPr lvl="2" rtl="0">
              <a:spcBef>
                <a:spcPts val="0"/>
              </a:spcBef>
              <a:buFont typeface="Open Sans"/>
              <a:defRPr>
                <a:latin typeface="Open Sans"/>
                <a:ea typeface="Open Sans"/>
                <a:cs typeface="Open Sans"/>
                <a:sym typeface="Open Sans"/>
              </a:defRPr>
            </a:lvl3pPr>
            <a:lvl4pPr lvl="3" rtl="0">
              <a:spcBef>
                <a:spcPts val="0"/>
              </a:spcBef>
              <a:buFont typeface="Open Sans"/>
              <a:defRPr>
                <a:latin typeface="Open Sans"/>
                <a:ea typeface="Open Sans"/>
                <a:cs typeface="Open Sans"/>
                <a:sym typeface="Open Sans"/>
              </a:defRPr>
            </a:lvl4pPr>
            <a:lvl5pPr lvl="4" rtl="0">
              <a:spcBef>
                <a:spcPts val="0"/>
              </a:spcBef>
              <a:buFont typeface="Open Sans"/>
              <a:defRPr>
                <a:latin typeface="Open Sans"/>
                <a:ea typeface="Open Sans"/>
                <a:cs typeface="Open Sans"/>
                <a:sym typeface="Open Sans"/>
              </a:defRPr>
            </a:lvl5pPr>
            <a:lvl6pPr lvl="5" rtl="0">
              <a:spcBef>
                <a:spcPts val="0"/>
              </a:spcBef>
              <a:buFont typeface="Open Sans"/>
              <a:defRPr>
                <a:latin typeface="Open Sans"/>
                <a:ea typeface="Open Sans"/>
                <a:cs typeface="Open Sans"/>
                <a:sym typeface="Open Sans"/>
              </a:defRPr>
            </a:lvl6pPr>
            <a:lvl7pPr lvl="6" rtl="0">
              <a:spcBef>
                <a:spcPts val="0"/>
              </a:spcBef>
              <a:buFont typeface="Open Sans"/>
              <a:defRPr>
                <a:latin typeface="Open Sans"/>
                <a:ea typeface="Open Sans"/>
                <a:cs typeface="Open Sans"/>
                <a:sym typeface="Open Sans"/>
              </a:defRPr>
            </a:lvl7pPr>
            <a:lvl8pPr lvl="7" rtl="0">
              <a:spcBef>
                <a:spcPts val="0"/>
              </a:spcBef>
              <a:buFont typeface="Open Sans"/>
              <a:defRPr>
                <a:latin typeface="Open Sans"/>
                <a:ea typeface="Open Sans"/>
                <a:cs typeface="Open Sans"/>
                <a:sym typeface="Open Sans"/>
              </a:defRPr>
            </a:lvl8pPr>
            <a:lvl9pPr lvl="8" rtl="0">
              <a:spcBef>
                <a:spcPts val="0"/>
              </a:spcBef>
              <a:buFont typeface="Open Sans"/>
              <a:defRPr>
                <a:latin typeface="Open Sans"/>
                <a:ea typeface="Open Sans"/>
                <a:cs typeface="Open Sans"/>
                <a:sym typeface="Open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with white footer">
    <p:bg>
      <p:bgPr>
        <a:noFill/>
        <a:effectLst/>
      </p:bgPr>
    </p:bg>
    <p:spTree>
      <p:nvGrpSpPr>
        <p:cNvPr id="1" name="Shape 72"/>
        <p:cNvGrpSpPr/>
        <p:nvPr/>
      </p:nvGrpSpPr>
      <p:grpSpPr>
        <a:xfrm>
          <a:off x="0" y="0"/>
          <a:ext cx="0" cy="0"/>
          <a:chOff x="0" y="0"/>
          <a:chExt cx="0" cy="0"/>
        </a:xfrm>
      </p:grpSpPr>
      <p:cxnSp>
        <p:nvCxnSpPr>
          <p:cNvPr id="73" name="Shape 73"/>
          <p:cNvCxnSpPr/>
          <p:nvPr/>
        </p:nvCxnSpPr>
        <p:spPr>
          <a:xfrm>
            <a:off x="196400" y="6437525"/>
            <a:ext cx="11789100" cy="0"/>
          </a:xfrm>
          <a:prstGeom prst="straightConnector1">
            <a:avLst/>
          </a:prstGeom>
          <a:noFill/>
          <a:ln w="9525" cap="flat" cmpd="sng">
            <a:solidFill>
              <a:srgbClr val="FFFFFF"/>
            </a:solidFill>
            <a:prstDash val="solid"/>
            <a:round/>
            <a:headEnd type="none" w="lg" len="lg"/>
            <a:tailEnd type="none" w="lg" len="lg"/>
          </a:ln>
        </p:spPr>
      </p:cxnSp>
      <p:sp>
        <p:nvSpPr>
          <p:cNvPr id="74" name="Shape 74"/>
          <p:cNvSpPr txBox="1">
            <a:spLocks noGrp="1"/>
          </p:cNvSpPr>
          <p:nvPr>
            <p:ph type="sldNum" idx="12"/>
          </p:nvPr>
        </p:nvSpPr>
        <p:spPr>
          <a:xfrm>
            <a:off x="7646000" y="6546000"/>
            <a:ext cx="4401600" cy="1755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r>
              <a:rPr lang="en-US" sz="1200">
                <a:solidFill>
                  <a:schemeClr val="lt1"/>
                </a:solidFill>
                <a:latin typeface="Open Sans"/>
                <a:ea typeface="Open Sans"/>
                <a:cs typeface="Open Sans"/>
                <a:sym typeface="Open Sans"/>
              </a:rPr>
              <a:t>Campaign Kick-Off  |  February 12, 2017  |  </a:t>
            </a:r>
            <a:fld id="{00000000-1234-1234-1234-123412341234}" type="slidenum">
              <a:rPr lang="en-US" sz="1200" b="0" i="0" u="none" strike="noStrike" cap="none">
                <a:solidFill>
                  <a:schemeClr val="lt1"/>
                </a:solidFill>
                <a:latin typeface="Open Sans"/>
                <a:ea typeface="Open Sans"/>
                <a:cs typeface="Open Sans"/>
                <a:sym typeface="Open Sans"/>
              </a:rPr>
              <a:t>‹#›</a:t>
            </a:fld>
            <a:endParaRPr lang="en-US" sz="1200" b="0" i="0" u="none" strike="noStrike" cap="none">
              <a:solidFill>
                <a:schemeClr val="lt1"/>
              </a:solidFill>
              <a:latin typeface="Open Sans"/>
              <a:ea typeface="Open Sans"/>
              <a:cs typeface="Open Sans"/>
              <a:sym typeface="Open Sans"/>
            </a:endParaRPr>
          </a:p>
        </p:txBody>
      </p:sp>
      <p:pic>
        <p:nvPicPr>
          <p:cNvPr id="75" name="Shape 75" descr="SwingLeft_Logo_White.png"/>
          <p:cNvPicPr preferRelativeResize="0"/>
          <p:nvPr/>
        </p:nvPicPr>
        <p:blipFill>
          <a:blip r:embed="rId2">
            <a:alphaModFix/>
          </a:blip>
          <a:stretch>
            <a:fillRect/>
          </a:stretch>
        </p:blipFill>
        <p:spPr>
          <a:xfrm>
            <a:off x="196400" y="6485000"/>
            <a:ext cx="925219" cy="2974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arge Title">
    <p:spTree>
      <p:nvGrpSpPr>
        <p:cNvPr id="1" name="Shape 77"/>
        <p:cNvGrpSpPr/>
        <p:nvPr/>
      </p:nvGrpSpPr>
      <p:grpSpPr>
        <a:xfrm>
          <a:off x="0" y="0"/>
          <a:ext cx="0" cy="0"/>
          <a:chOff x="0" y="0"/>
          <a:chExt cx="0" cy="0"/>
        </a:xfrm>
      </p:grpSpPr>
      <p:cxnSp>
        <p:nvCxnSpPr>
          <p:cNvPr id="78" name="Shape 78"/>
          <p:cNvCxnSpPr/>
          <p:nvPr/>
        </p:nvCxnSpPr>
        <p:spPr>
          <a:xfrm>
            <a:off x="196400" y="6437525"/>
            <a:ext cx="11789100" cy="0"/>
          </a:xfrm>
          <a:prstGeom prst="straightConnector1">
            <a:avLst/>
          </a:prstGeom>
          <a:noFill/>
          <a:ln w="9525" cap="flat" cmpd="sng">
            <a:solidFill>
              <a:srgbClr val="D9D9D9"/>
            </a:solidFill>
            <a:prstDash val="solid"/>
            <a:round/>
            <a:headEnd type="none" w="lg" len="lg"/>
            <a:tailEnd type="none" w="lg" len="lg"/>
          </a:ln>
        </p:spPr>
      </p:cxnSp>
      <p:pic>
        <p:nvPicPr>
          <p:cNvPr id="79" name="Shape 79" descr="SwingLeft_Logo_Color.png"/>
          <p:cNvPicPr preferRelativeResize="0"/>
          <p:nvPr/>
        </p:nvPicPr>
        <p:blipFill>
          <a:blip r:embed="rId2">
            <a:alphaModFix/>
          </a:blip>
          <a:stretch>
            <a:fillRect/>
          </a:stretch>
        </p:blipFill>
        <p:spPr>
          <a:xfrm>
            <a:off x="196384" y="6484988"/>
            <a:ext cx="926249" cy="297523"/>
          </a:xfrm>
          <a:prstGeom prst="rect">
            <a:avLst/>
          </a:prstGeom>
          <a:noFill/>
          <a:ln>
            <a:noFill/>
          </a:ln>
        </p:spPr>
      </p:pic>
      <p:sp>
        <p:nvSpPr>
          <p:cNvPr id="80" name="Shape 80"/>
          <p:cNvSpPr txBox="1">
            <a:spLocks noGrp="1"/>
          </p:cNvSpPr>
          <p:nvPr>
            <p:ph type="sldNum" idx="12"/>
          </p:nvPr>
        </p:nvSpPr>
        <p:spPr>
          <a:xfrm>
            <a:off x="7646000" y="6546000"/>
            <a:ext cx="4401600" cy="1755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r>
              <a:rPr lang="en-US" sz="1200">
                <a:solidFill>
                  <a:srgbClr val="CCCCCC"/>
                </a:solidFill>
                <a:latin typeface="Open Sans"/>
                <a:ea typeface="Open Sans"/>
                <a:cs typeface="Open Sans"/>
                <a:sym typeface="Open Sans"/>
              </a:rPr>
              <a:t>Campaign Kick-Off  |  February 12, 2017  |  </a:t>
            </a:r>
            <a:fld id="{00000000-1234-1234-1234-123412341234}" type="slidenum">
              <a:rPr lang="en-US" sz="1200" b="0" i="0" u="none" strike="noStrike" cap="none">
                <a:solidFill>
                  <a:srgbClr val="CCCCCC"/>
                </a:solidFill>
                <a:latin typeface="Open Sans"/>
                <a:ea typeface="Open Sans"/>
                <a:cs typeface="Open Sans"/>
                <a:sym typeface="Open Sans"/>
              </a:rPr>
              <a:t>‹#›</a:t>
            </a:fld>
            <a:endParaRPr lang="en-US" sz="1200" b="0" i="0" u="none" strike="noStrike" cap="none">
              <a:solidFill>
                <a:srgbClr val="CCCCCC"/>
              </a:solidFill>
              <a:latin typeface="Open Sans"/>
              <a:ea typeface="Open Sans"/>
              <a:cs typeface="Open Sans"/>
              <a:sym typeface="Open Sans"/>
            </a:endParaRPr>
          </a:p>
        </p:txBody>
      </p:sp>
      <p:sp>
        <p:nvSpPr>
          <p:cNvPr id="81" name="Shape 81"/>
          <p:cNvSpPr txBox="1">
            <a:spLocks noGrp="1"/>
          </p:cNvSpPr>
          <p:nvPr>
            <p:ph type="title"/>
          </p:nvPr>
        </p:nvSpPr>
        <p:spPr>
          <a:xfrm>
            <a:off x="1560200" y="474150"/>
            <a:ext cx="9071700" cy="1926000"/>
          </a:xfrm>
          <a:prstGeom prst="rect">
            <a:avLst/>
          </a:prstGeom>
        </p:spPr>
        <p:txBody>
          <a:bodyPr lIns="121900" tIns="121900" rIns="121900" bIns="121900" anchor="t" anchorCtr="0"/>
          <a:lstStyle>
            <a:lvl1pPr lvl="0" rtl="0">
              <a:spcBef>
                <a:spcPts val="0"/>
              </a:spcBef>
              <a:buNone/>
              <a:defRPr sz="4700" b="1">
                <a:solidFill>
                  <a:srgbClr val="002855"/>
                </a:solidFill>
                <a:latin typeface="Bitter"/>
                <a:ea typeface="Bitter"/>
                <a:cs typeface="Bitter"/>
                <a:sym typeface="Bitter"/>
              </a:defRPr>
            </a:lvl1pPr>
            <a:lvl2pPr lvl="1" rtl="0">
              <a:spcBef>
                <a:spcPts val="0"/>
              </a:spcBef>
              <a:buNone/>
              <a:defRPr sz="4700"/>
            </a:lvl2pPr>
            <a:lvl3pPr lvl="2" rtl="0">
              <a:spcBef>
                <a:spcPts val="0"/>
              </a:spcBef>
              <a:buNone/>
              <a:defRPr sz="4700"/>
            </a:lvl3pPr>
            <a:lvl4pPr lvl="3" rtl="0">
              <a:spcBef>
                <a:spcPts val="0"/>
              </a:spcBef>
              <a:buNone/>
              <a:defRPr sz="4700"/>
            </a:lvl4pPr>
            <a:lvl5pPr lvl="4" rtl="0">
              <a:spcBef>
                <a:spcPts val="0"/>
              </a:spcBef>
              <a:buNone/>
              <a:defRPr sz="4700"/>
            </a:lvl5pPr>
            <a:lvl6pPr lvl="5" rtl="0">
              <a:spcBef>
                <a:spcPts val="0"/>
              </a:spcBef>
              <a:buNone/>
              <a:defRPr sz="4700"/>
            </a:lvl6pPr>
            <a:lvl7pPr lvl="6" rtl="0">
              <a:spcBef>
                <a:spcPts val="0"/>
              </a:spcBef>
              <a:buNone/>
              <a:defRPr sz="4700"/>
            </a:lvl7pPr>
            <a:lvl8pPr lvl="7" rtl="0">
              <a:spcBef>
                <a:spcPts val="0"/>
              </a:spcBef>
              <a:buNone/>
              <a:defRPr sz="4700"/>
            </a:lvl8pPr>
            <a:lvl9pPr lvl="8" rtl="0">
              <a:spcBef>
                <a:spcPts val="0"/>
              </a:spcBef>
              <a:buNone/>
              <a:defRPr sz="47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mall Subtitle">
    <p:spTree>
      <p:nvGrpSpPr>
        <p:cNvPr id="1" name="Shape 82"/>
        <p:cNvGrpSpPr/>
        <p:nvPr/>
      </p:nvGrpSpPr>
      <p:grpSpPr>
        <a:xfrm>
          <a:off x="0" y="0"/>
          <a:ext cx="0" cy="0"/>
          <a:chOff x="0" y="0"/>
          <a:chExt cx="0" cy="0"/>
        </a:xfrm>
      </p:grpSpPr>
      <p:cxnSp>
        <p:nvCxnSpPr>
          <p:cNvPr id="83" name="Shape 83"/>
          <p:cNvCxnSpPr/>
          <p:nvPr/>
        </p:nvCxnSpPr>
        <p:spPr>
          <a:xfrm>
            <a:off x="196400" y="6437525"/>
            <a:ext cx="11789100" cy="0"/>
          </a:xfrm>
          <a:prstGeom prst="straightConnector1">
            <a:avLst/>
          </a:prstGeom>
          <a:noFill/>
          <a:ln w="9525" cap="flat" cmpd="sng">
            <a:solidFill>
              <a:srgbClr val="D9D9D9"/>
            </a:solidFill>
            <a:prstDash val="solid"/>
            <a:round/>
            <a:headEnd type="none" w="lg" len="lg"/>
            <a:tailEnd type="none" w="lg" len="lg"/>
          </a:ln>
        </p:spPr>
      </p:cxnSp>
      <p:pic>
        <p:nvPicPr>
          <p:cNvPr id="84" name="Shape 84" descr="SwingLeft_Logo_Color.png"/>
          <p:cNvPicPr preferRelativeResize="0"/>
          <p:nvPr/>
        </p:nvPicPr>
        <p:blipFill>
          <a:blip r:embed="rId2">
            <a:alphaModFix/>
          </a:blip>
          <a:stretch>
            <a:fillRect/>
          </a:stretch>
        </p:blipFill>
        <p:spPr>
          <a:xfrm>
            <a:off x="196384" y="6484988"/>
            <a:ext cx="926249" cy="297523"/>
          </a:xfrm>
          <a:prstGeom prst="rect">
            <a:avLst/>
          </a:prstGeom>
          <a:noFill/>
          <a:ln>
            <a:noFill/>
          </a:ln>
        </p:spPr>
      </p:pic>
      <p:sp>
        <p:nvSpPr>
          <p:cNvPr id="85" name="Shape 85"/>
          <p:cNvSpPr txBox="1">
            <a:spLocks noGrp="1"/>
          </p:cNvSpPr>
          <p:nvPr>
            <p:ph type="sldNum" idx="12"/>
          </p:nvPr>
        </p:nvSpPr>
        <p:spPr>
          <a:xfrm>
            <a:off x="7646000" y="6546000"/>
            <a:ext cx="4401600" cy="1755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r>
              <a:rPr lang="en-US" sz="1200">
                <a:solidFill>
                  <a:srgbClr val="CCCCCC"/>
                </a:solidFill>
                <a:latin typeface="Open Sans"/>
                <a:ea typeface="Open Sans"/>
                <a:cs typeface="Open Sans"/>
                <a:sym typeface="Open Sans"/>
              </a:rPr>
              <a:t>Campaign Kick-Off  |  February 12, 2017  |  </a:t>
            </a:r>
            <a:fld id="{00000000-1234-1234-1234-123412341234}" type="slidenum">
              <a:rPr lang="en-US" sz="1200" b="0" i="0" u="none" strike="noStrike" cap="none">
                <a:solidFill>
                  <a:srgbClr val="CCCCCC"/>
                </a:solidFill>
                <a:latin typeface="Open Sans"/>
                <a:ea typeface="Open Sans"/>
                <a:cs typeface="Open Sans"/>
                <a:sym typeface="Open Sans"/>
              </a:rPr>
              <a:t>‹#›</a:t>
            </a:fld>
            <a:endParaRPr lang="en-US" sz="1200" b="0" i="0" u="none" strike="noStrike" cap="none">
              <a:solidFill>
                <a:srgbClr val="CCCCCC"/>
              </a:solidFill>
              <a:latin typeface="Open Sans"/>
              <a:ea typeface="Open Sans"/>
              <a:cs typeface="Open Sans"/>
              <a:sym typeface="Open Sans"/>
            </a:endParaRPr>
          </a:p>
        </p:txBody>
      </p:sp>
      <p:sp>
        <p:nvSpPr>
          <p:cNvPr id="86" name="Shape 86"/>
          <p:cNvSpPr txBox="1">
            <a:spLocks noGrp="1"/>
          </p:cNvSpPr>
          <p:nvPr>
            <p:ph type="subTitle" idx="1"/>
          </p:nvPr>
        </p:nvSpPr>
        <p:spPr>
          <a:xfrm>
            <a:off x="-175633" y="0"/>
            <a:ext cx="11220900" cy="369900"/>
          </a:xfrm>
          <a:prstGeom prst="rect">
            <a:avLst/>
          </a:prstGeom>
        </p:spPr>
        <p:txBody>
          <a:bodyPr lIns="121900" tIns="121900" rIns="121900" bIns="121900" anchor="t" anchorCtr="0"/>
          <a:lstStyle>
            <a:lvl1pPr lvl="0" rtl="0">
              <a:spcBef>
                <a:spcPts val="0"/>
              </a:spcBef>
              <a:buNone/>
              <a:defRPr sz="1900" b="1">
                <a:solidFill>
                  <a:srgbClr val="002855"/>
                </a:solidFill>
                <a:latin typeface="Bitter"/>
                <a:ea typeface="Bitter"/>
                <a:cs typeface="Bitter"/>
                <a:sym typeface="Bitter"/>
              </a:defRPr>
            </a:lvl1pPr>
            <a:lvl2pPr lvl="1" rtl="0">
              <a:spcBef>
                <a:spcPts val="0"/>
              </a:spcBef>
              <a:buNone/>
              <a:defRPr sz="1900" b="1">
                <a:solidFill>
                  <a:srgbClr val="002855"/>
                </a:solidFill>
                <a:latin typeface="Bitter"/>
                <a:ea typeface="Bitter"/>
                <a:cs typeface="Bitter"/>
                <a:sym typeface="Bitter"/>
              </a:defRPr>
            </a:lvl2pPr>
            <a:lvl3pPr lvl="2" rtl="0">
              <a:spcBef>
                <a:spcPts val="0"/>
              </a:spcBef>
              <a:buNone/>
              <a:defRPr sz="1900" b="1">
                <a:solidFill>
                  <a:srgbClr val="002855"/>
                </a:solidFill>
                <a:latin typeface="Bitter"/>
                <a:ea typeface="Bitter"/>
                <a:cs typeface="Bitter"/>
                <a:sym typeface="Bitter"/>
              </a:defRPr>
            </a:lvl3pPr>
            <a:lvl4pPr lvl="3" rtl="0">
              <a:spcBef>
                <a:spcPts val="0"/>
              </a:spcBef>
              <a:buNone/>
              <a:defRPr sz="1900" b="1">
                <a:solidFill>
                  <a:srgbClr val="002855"/>
                </a:solidFill>
                <a:latin typeface="Bitter"/>
                <a:ea typeface="Bitter"/>
                <a:cs typeface="Bitter"/>
                <a:sym typeface="Bitter"/>
              </a:defRPr>
            </a:lvl4pPr>
            <a:lvl5pPr lvl="4" rtl="0">
              <a:spcBef>
                <a:spcPts val="0"/>
              </a:spcBef>
              <a:buNone/>
              <a:defRPr sz="1900" b="1">
                <a:solidFill>
                  <a:srgbClr val="002855"/>
                </a:solidFill>
                <a:latin typeface="Bitter"/>
                <a:ea typeface="Bitter"/>
                <a:cs typeface="Bitter"/>
                <a:sym typeface="Bitter"/>
              </a:defRPr>
            </a:lvl5pPr>
            <a:lvl6pPr lvl="5" rtl="0">
              <a:spcBef>
                <a:spcPts val="0"/>
              </a:spcBef>
              <a:buNone/>
              <a:defRPr sz="1900" b="1">
                <a:solidFill>
                  <a:srgbClr val="002855"/>
                </a:solidFill>
                <a:latin typeface="Bitter"/>
                <a:ea typeface="Bitter"/>
                <a:cs typeface="Bitter"/>
                <a:sym typeface="Bitter"/>
              </a:defRPr>
            </a:lvl6pPr>
            <a:lvl7pPr lvl="6" rtl="0">
              <a:spcBef>
                <a:spcPts val="0"/>
              </a:spcBef>
              <a:buNone/>
              <a:defRPr sz="1900" b="1">
                <a:solidFill>
                  <a:srgbClr val="002855"/>
                </a:solidFill>
                <a:latin typeface="Bitter"/>
                <a:ea typeface="Bitter"/>
                <a:cs typeface="Bitter"/>
                <a:sym typeface="Bitter"/>
              </a:defRPr>
            </a:lvl7pPr>
            <a:lvl8pPr lvl="7" rtl="0">
              <a:spcBef>
                <a:spcPts val="0"/>
              </a:spcBef>
              <a:buNone/>
              <a:defRPr sz="1900" b="1">
                <a:solidFill>
                  <a:srgbClr val="002855"/>
                </a:solidFill>
                <a:latin typeface="Bitter"/>
                <a:ea typeface="Bitter"/>
                <a:cs typeface="Bitter"/>
                <a:sym typeface="Bitter"/>
              </a:defRPr>
            </a:lvl8pPr>
            <a:lvl9pPr lvl="8" rtl="0">
              <a:spcBef>
                <a:spcPts val="0"/>
              </a:spcBef>
              <a:buNone/>
              <a:defRPr sz="1900" b="1">
                <a:solidFill>
                  <a:srgbClr val="002855"/>
                </a:solidFill>
                <a:latin typeface="Bitter"/>
                <a:ea typeface="Bitter"/>
                <a:cs typeface="Bitter"/>
                <a:sym typeface="Bitte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09600" y="273050"/>
            <a:ext cx="4011300" cy="1161900"/>
          </a:xfrm>
          <a:prstGeom prst="rect">
            <a:avLst/>
          </a:prstGeom>
          <a:noFill/>
          <a:ln>
            <a:noFill/>
          </a:ln>
        </p:spPr>
        <p:txBody>
          <a:bodyPr lIns="121900" tIns="121900" rIns="121900" bIns="121900" anchor="b" anchorCtr="0"/>
          <a:lstStyle>
            <a:lvl1pPr marL="0" marR="0" lvl="0" indent="0" algn="l" rtl="0">
              <a:spcBef>
                <a:spcPts val="0"/>
              </a:spcBef>
              <a:buClr>
                <a:schemeClr val="dk1"/>
              </a:buClr>
              <a:buFont typeface="Calibri"/>
              <a:buNone/>
              <a:defRPr sz="2700" b="1"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93" name="Shape 93"/>
          <p:cNvSpPr txBox="1">
            <a:spLocks noGrp="1"/>
          </p:cNvSpPr>
          <p:nvPr>
            <p:ph type="body" idx="1"/>
          </p:nvPr>
        </p:nvSpPr>
        <p:spPr>
          <a:xfrm>
            <a:off x="4766733" y="273050"/>
            <a:ext cx="6815700" cy="58527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2"/>
          </p:nvPr>
        </p:nvSpPr>
        <p:spPr>
          <a:xfrm>
            <a:off x="609600" y="1435100"/>
            <a:ext cx="4011300" cy="4691100"/>
          </a:xfrm>
          <a:prstGeom prst="rect">
            <a:avLst/>
          </a:prstGeom>
          <a:noFill/>
          <a:ln>
            <a:noFill/>
          </a:ln>
        </p:spPr>
        <p:txBody>
          <a:bodyPr lIns="121900" tIns="121900" rIns="121900" bIns="121900" anchor="t" anchorCtr="0"/>
          <a:lstStyle>
            <a:lvl1pPr marL="0" marR="0" lvl="0" indent="0" algn="l" rtl="0">
              <a:spcBef>
                <a:spcPts val="400"/>
              </a:spcBef>
              <a:buClr>
                <a:schemeClr val="dk1"/>
              </a:buClr>
              <a:buFont typeface="Arial"/>
              <a:buNone/>
              <a:defRPr sz="1900" b="0" i="0" u="none" strike="noStrike" cap="none">
                <a:solidFill>
                  <a:schemeClr val="dk1"/>
                </a:solidFill>
                <a:latin typeface="Calibri"/>
                <a:ea typeface="Calibri"/>
                <a:cs typeface="Calibri"/>
                <a:sym typeface="Calibri"/>
              </a:defRPr>
            </a:lvl1pPr>
            <a:lvl2pPr marL="609600" marR="0" lvl="1" indent="0" algn="l" rtl="0">
              <a:spcBef>
                <a:spcPts val="300"/>
              </a:spcBef>
              <a:buClr>
                <a:schemeClr val="dk1"/>
              </a:buClr>
              <a:buFont typeface="Arial"/>
              <a:buNone/>
              <a:defRPr sz="1600" b="0" i="0" u="none" strike="noStrike" cap="none">
                <a:solidFill>
                  <a:schemeClr val="dk1"/>
                </a:solidFill>
                <a:latin typeface="Calibri"/>
                <a:ea typeface="Calibri"/>
                <a:cs typeface="Calibri"/>
                <a:sym typeface="Calibri"/>
              </a:defRPr>
            </a:lvl2pPr>
            <a:lvl3pPr marL="1219200" marR="0" lvl="2" indent="0" algn="l" rtl="0">
              <a:spcBef>
                <a:spcPts val="300"/>
              </a:spcBef>
              <a:buClr>
                <a:schemeClr val="dk1"/>
              </a:buClr>
              <a:buFont typeface="Arial"/>
              <a:buNone/>
              <a:defRPr sz="1300" b="0" i="0" u="none" strike="noStrike" cap="none">
                <a:solidFill>
                  <a:schemeClr val="dk1"/>
                </a:solidFill>
                <a:latin typeface="Calibri"/>
                <a:ea typeface="Calibri"/>
                <a:cs typeface="Calibri"/>
                <a:sym typeface="Calibri"/>
              </a:defRPr>
            </a:lvl3pPr>
            <a:lvl4pPr marL="1828800" marR="0" lvl="3" indent="0" algn="l" rtl="0">
              <a:spcBef>
                <a:spcPts val="200"/>
              </a:spcBef>
              <a:buClr>
                <a:schemeClr val="dk1"/>
              </a:buClr>
              <a:buFont typeface="Arial"/>
              <a:buNone/>
              <a:defRPr sz="1200" b="0" i="0" u="none" strike="noStrike" cap="none">
                <a:solidFill>
                  <a:schemeClr val="dk1"/>
                </a:solidFill>
                <a:latin typeface="Calibri"/>
                <a:ea typeface="Calibri"/>
                <a:cs typeface="Calibri"/>
                <a:sym typeface="Calibri"/>
              </a:defRPr>
            </a:lvl4pPr>
            <a:lvl5pPr marL="2438400" marR="0" lvl="4" indent="0" algn="l" rtl="0">
              <a:spcBef>
                <a:spcPts val="200"/>
              </a:spcBef>
              <a:buClr>
                <a:schemeClr val="dk1"/>
              </a:buClr>
              <a:buFont typeface="Arial"/>
              <a:buNone/>
              <a:defRPr sz="1200" b="0" i="0" u="none" strike="noStrike" cap="none">
                <a:solidFill>
                  <a:schemeClr val="dk1"/>
                </a:solidFill>
                <a:latin typeface="Calibri"/>
                <a:ea typeface="Calibri"/>
                <a:cs typeface="Calibri"/>
                <a:sym typeface="Calibri"/>
              </a:defRPr>
            </a:lvl5pPr>
            <a:lvl6pPr marL="3048000" marR="0" lvl="5" indent="0" algn="l" rtl="0">
              <a:spcBef>
                <a:spcPts val="200"/>
              </a:spcBef>
              <a:buClr>
                <a:schemeClr val="dk1"/>
              </a:buClr>
              <a:buFont typeface="Arial"/>
              <a:buNone/>
              <a:defRPr sz="1200" b="0" i="0" u="none" strike="noStrike" cap="none">
                <a:solidFill>
                  <a:schemeClr val="dk1"/>
                </a:solidFill>
                <a:latin typeface="Calibri"/>
                <a:ea typeface="Calibri"/>
                <a:cs typeface="Calibri"/>
                <a:sym typeface="Calibri"/>
              </a:defRPr>
            </a:lvl6pPr>
            <a:lvl7pPr marL="3657600" marR="0" lvl="6" indent="0" algn="l" rtl="0">
              <a:spcBef>
                <a:spcPts val="200"/>
              </a:spcBef>
              <a:buClr>
                <a:schemeClr val="dk1"/>
              </a:buClr>
              <a:buFont typeface="Arial"/>
              <a:buNone/>
              <a:defRPr sz="1200" b="0" i="0" u="none" strike="noStrike" cap="none">
                <a:solidFill>
                  <a:schemeClr val="dk1"/>
                </a:solidFill>
                <a:latin typeface="Calibri"/>
                <a:ea typeface="Calibri"/>
                <a:cs typeface="Calibri"/>
                <a:sym typeface="Calibri"/>
              </a:defRPr>
            </a:lvl7pPr>
            <a:lvl8pPr marL="4267200" marR="0" lvl="7" indent="0" algn="l" rtl="0">
              <a:spcBef>
                <a:spcPts val="200"/>
              </a:spcBef>
              <a:buClr>
                <a:schemeClr val="dk1"/>
              </a:buClr>
              <a:buFont typeface="Arial"/>
              <a:buNone/>
              <a:defRPr sz="1200" b="0" i="0" u="none" strike="noStrike" cap="none">
                <a:solidFill>
                  <a:schemeClr val="dk1"/>
                </a:solidFill>
                <a:latin typeface="Calibri"/>
                <a:ea typeface="Calibri"/>
                <a:cs typeface="Calibri"/>
                <a:sym typeface="Calibri"/>
              </a:defRPr>
            </a:lvl8pPr>
            <a:lvl9pPr marL="4876800" marR="0" lvl="8" indent="0" algn="l" rtl="0">
              <a:spcBef>
                <a:spcPts val="2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9088900" y="6356350"/>
            <a:ext cx="2844900" cy="3651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fld id="{00000000-1234-1234-1234-123412341234}" type="slidenum">
              <a:rPr lang="en-US" sz="1600" b="0" i="0" u="none" strike="noStrike" cap="none">
                <a:solidFill>
                  <a:srgbClr val="D9D9D9"/>
                </a:solidFill>
                <a:latin typeface="Bitter"/>
                <a:ea typeface="Bitter"/>
                <a:cs typeface="Bitter"/>
                <a:sym typeface="Bitter"/>
              </a:rPr>
              <a:t>‹#›</a:t>
            </a:fld>
            <a:endParaRPr lang="en-US" sz="1600" b="0" i="0" u="none" strike="noStrike" cap="none">
              <a:solidFill>
                <a:srgbClr val="D9D9D9"/>
              </a:solidFill>
              <a:latin typeface="Bitter"/>
              <a:ea typeface="Bitter"/>
              <a:cs typeface="Bitter"/>
              <a:sym typeface="Bitte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389717" y="4800600"/>
            <a:ext cx="7315200" cy="566700"/>
          </a:xfrm>
          <a:prstGeom prst="rect">
            <a:avLst/>
          </a:prstGeom>
          <a:noFill/>
          <a:ln>
            <a:noFill/>
          </a:ln>
        </p:spPr>
        <p:txBody>
          <a:bodyPr lIns="121900" tIns="121900" rIns="121900" bIns="121900" anchor="b" anchorCtr="0"/>
          <a:lstStyle>
            <a:lvl1pPr marL="0" marR="0" lvl="0" indent="0" algn="l" rtl="0">
              <a:spcBef>
                <a:spcPts val="0"/>
              </a:spcBef>
              <a:buClr>
                <a:schemeClr val="dk1"/>
              </a:buClr>
              <a:buFont typeface="Calibri"/>
              <a:buNone/>
              <a:defRPr sz="2700" b="1"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100" name="Shape 100"/>
          <p:cNvSpPr>
            <a:spLocks noGrp="1"/>
          </p:cNvSpPr>
          <p:nvPr>
            <p:ph type="pic" idx="2"/>
          </p:nvPr>
        </p:nvSpPr>
        <p:spPr>
          <a:xfrm>
            <a:off x="2389717" y="612775"/>
            <a:ext cx="7315200" cy="4114800"/>
          </a:xfrm>
          <a:prstGeom prst="rect">
            <a:avLst/>
          </a:prstGeom>
          <a:noFill/>
          <a:ln>
            <a:noFill/>
          </a:ln>
        </p:spPr>
        <p:txBody>
          <a:bodyPr lIns="121900" tIns="121900" rIns="121900" bIns="121900" anchor="t" anchorCtr="0"/>
          <a:lstStyle>
            <a:lvl1pPr marL="0" marR="0" lvl="0" indent="0" algn="l" rtl="0">
              <a:spcBef>
                <a:spcPts val="900"/>
              </a:spcBef>
              <a:buClr>
                <a:schemeClr val="dk1"/>
              </a:buClr>
              <a:buSzPct val="44186"/>
              <a:buFont typeface="Arial"/>
              <a:buNone/>
              <a:defRPr sz="4300" b="0" i="0" u="none" strike="noStrike" cap="none">
                <a:solidFill>
                  <a:schemeClr val="dk1"/>
                </a:solidFill>
                <a:latin typeface="Calibri"/>
                <a:ea typeface="Calibri"/>
                <a:cs typeface="Calibri"/>
                <a:sym typeface="Calibri"/>
              </a:defRPr>
            </a:lvl1pPr>
            <a:lvl2pPr marL="609600" marR="0" lvl="1" indent="0" algn="l" rtl="0">
              <a:spcBef>
                <a:spcPts val="700"/>
              </a:spcBef>
              <a:buClr>
                <a:schemeClr val="dk1"/>
              </a:buClr>
              <a:buSzPct val="51351"/>
              <a:buFont typeface="Arial"/>
              <a:buNone/>
              <a:defRPr sz="3700" b="0" i="0" u="none" strike="noStrike" cap="none">
                <a:solidFill>
                  <a:schemeClr val="dk1"/>
                </a:solidFill>
                <a:latin typeface="Calibri"/>
                <a:ea typeface="Calibri"/>
                <a:cs typeface="Calibri"/>
                <a:sym typeface="Calibri"/>
              </a:defRPr>
            </a:lvl2pPr>
            <a:lvl3pPr marL="1219200" marR="0" lvl="2" indent="0" algn="l" rtl="0">
              <a:spcBef>
                <a:spcPts val="600"/>
              </a:spcBef>
              <a:buClr>
                <a:schemeClr val="dk1"/>
              </a:buClr>
              <a:buSzPct val="59375"/>
              <a:buFont typeface="Arial"/>
              <a:buNone/>
              <a:defRPr sz="3200" b="0" i="0" u="none" strike="noStrike" cap="none">
                <a:solidFill>
                  <a:schemeClr val="dk1"/>
                </a:solidFill>
                <a:latin typeface="Calibri"/>
                <a:ea typeface="Calibri"/>
                <a:cs typeface="Calibri"/>
                <a:sym typeface="Calibri"/>
              </a:defRPr>
            </a:lvl3pPr>
            <a:lvl4pPr marL="1828800" marR="0" lvl="3" indent="0" algn="l" rtl="0">
              <a:spcBef>
                <a:spcPts val="500"/>
              </a:spcBef>
              <a:buClr>
                <a:schemeClr val="dk1"/>
              </a:buClr>
              <a:buSzPct val="70370"/>
              <a:buFont typeface="Arial"/>
              <a:buNone/>
              <a:defRPr sz="2700" b="0" i="0" u="none" strike="noStrike" cap="none">
                <a:solidFill>
                  <a:schemeClr val="dk1"/>
                </a:solidFill>
                <a:latin typeface="Calibri"/>
                <a:ea typeface="Calibri"/>
                <a:cs typeface="Calibri"/>
                <a:sym typeface="Calibri"/>
              </a:defRPr>
            </a:lvl4pPr>
            <a:lvl5pPr marL="2438400" marR="0" lvl="4" indent="0" algn="l" rtl="0">
              <a:spcBef>
                <a:spcPts val="500"/>
              </a:spcBef>
              <a:buClr>
                <a:schemeClr val="dk1"/>
              </a:buClr>
              <a:buSzPct val="70370"/>
              <a:buFont typeface="Arial"/>
              <a:buNone/>
              <a:defRPr sz="2700" b="0" i="0" u="none" strike="noStrike" cap="none">
                <a:solidFill>
                  <a:schemeClr val="dk1"/>
                </a:solidFill>
                <a:latin typeface="Calibri"/>
                <a:ea typeface="Calibri"/>
                <a:cs typeface="Calibri"/>
                <a:sym typeface="Calibri"/>
              </a:defRPr>
            </a:lvl5pPr>
            <a:lvl6pPr marL="3048000" marR="0" lvl="5" indent="0" algn="l" rtl="0">
              <a:spcBef>
                <a:spcPts val="500"/>
              </a:spcBef>
              <a:buClr>
                <a:schemeClr val="dk1"/>
              </a:buClr>
              <a:buSzPct val="70370"/>
              <a:buFont typeface="Arial"/>
              <a:buNone/>
              <a:defRPr sz="2700" b="0" i="0" u="none" strike="noStrike" cap="none">
                <a:solidFill>
                  <a:schemeClr val="dk1"/>
                </a:solidFill>
                <a:latin typeface="Calibri"/>
                <a:ea typeface="Calibri"/>
                <a:cs typeface="Calibri"/>
                <a:sym typeface="Calibri"/>
              </a:defRPr>
            </a:lvl6pPr>
            <a:lvl7pPr marL="3657600" marR="0" lvl="6" indent="0" algn="l" rtl="0">
              <a:spcBef>
                <a:spcPts val="500"/>
              </a:spcBef>
              <a:buClr>
                <a:schemeClr val="dk1"/>
              </a:buClr>
              <a:buSzPct val="70370"/>
              <a:buFont typeface="Arial"/>
              <a:buNone/>
              <a:defRPr sz="2700" b="0" i="0" u="none" strike="noStrike" cap="none">
                <a:solidFill>
                  <a:schemeClr val="dk1"/>
                </a:solidFill>
                <a:latin typeface="Calibri"/>
                <a:ea typeface="Calibri"/>
                <a:cs typeface="Calibri"/>
                <a:sym typeface="Calibri"/>
              </a:defRPr>
            </a:lvl7pPr>
            <a:lvl8pPr marL="4267200" marR="0" lvl="7" indent="0" algn="l" rtl="0">
              <a:spcBef>
                <a:spcPts val="500"/>
              </a:spcBef>
              <a:buClr>
                <a:schemeClr val="dk1"/>
              </a:buClr>
              <a:buSzPct val="70370"/>
              <a:buFont typeface="Arial"/>
              <a:buNone/>
              <a:defRPr sz="2700" b="0" i="0" u="none" strike="noStrike" cap="none">
                <a:solidFill>
                  <a:schemeClr val="dk1"/>
                </a:solidFill>
                <a:latin typeface="Calibri"/>
                <a:ea typeface="Calibri"/>
                <a:cs typeface="Calibri"/>
                <a:sym typeface="Calibri"/>
              </a:defRPr>
            </a:lvl8pPr>
            <a:lvl9pPr marL="4876800" marR="0" lvl="8" indent="0" algn="l" rtl="0">
              <a:spcBef>
                <a:spcPts val="500"/>
              </a:spcBef>
              <a:buClr>
                <a:schemeClr val="dk1"/>
              </a:buClr>
              <a:buSzPct val="7037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1"/>
          </p:nvPr>
        </p:nvSpPr>
        <p:spPr>
          <a:xfrm>
            <a:off x="2389717" y="5367337"/>
            <a:ext cx="7315200" cy="804900"/>
          </a:xfrm>
          <a:prstGeom prst="rect">
            <a:avLst/>
          </a:prstGeom>
          <a:noFill/>
          <a:ln>
            <a:noFill/>
          </a:ln>
        </p:spPr>
        <p:txBody>
          <a:bodyPr lIns="121900" tIns="121900" rIns="121900" bIns="121900" anchor="t" anchorCtr="0"/>
          <a:lstStyle>
            <a:lvl1pPr marL="0" marR="0" lvl="0" indent="0" algn="l" rtl="0">
              <a:spcBef>
                <a:spcPts val="400"/>
              </a:spcBef>
              <a:buClr>
                <a:schemeClr val="dk1"/>
              </a:buClr>
              <a:buFont typeface="Arial"/>
              <a:buNone/>
              <a:defRPr sz="1900" b="0" i="0" u="none" strike="noStrike" cap="none">
                <a:solidFill>
                  <a:schemeClr val="dk1"/>
                </a:solidFill>
                <a:latin typeface="Calibri"/>
                <a:ea typeface="Calibri"/>
                <a:cs typeface="Calibri"/>
                <a:sym typeface="Calibri"/>
              </a:defRPr>
            </a:lvl1pPr>
            <a:lvl2pPr marL="609600" marR="0" lvl="1" indent="0" algn="l" rtl="0">
              <a:spcBef>
                <a:spcPts val="300"/>
              </a:spcBef>
              <a:buClr>
                <a:schemeClr val="dk1"/>
              </a:buClr>
              <a:buFont typeface="Arial"/>
              <a:buNone/>
              <a:defRPr sz="1600" b="0" i="0" u="none" strike="noStrike" cap="none">
                <a:solidFill>
                  <a:schemeClr val="dk1"/>
                </a:solidFill>
                <a:latin typeface="Calibri"/>
                <a:ea typeface="Calibri"/>
                <a:cs typeface="Calibri"/>
                <a:sym typeface="Calibri"/>
              </a:defRPr>
            </a:lvl2pPr>
            <a:lvl3pPr marL="1219200" marR="0" lvl="2" indent="0" algn="l" rtl="0">
              <a:spcBef>
                <a:spcPts val="300"/>
              </a:spcBef>
              <a:buClr>
                <a:schemeClr val="dk1"/>
              </a:buClr>
              <a:buFont typeface="Arial"/>
              <a:buNone/>
              <a:defRPr sz="1300" b="0" i="0" u="none" strike="noStrike" cap="none">
                <a:solidFill>
                  <a:schemeClr val="dk1"/>
                </a:solidFill>
                <a:latin typeface="Calibri"/>
                <a:ea typeface="Calibri"/>
                <a:cs typeface="Calibri"/>
                <a:sym typeface="Calibri"/>
              </a:defRPr>
            </a:lvl3pPr>
            <a:lvl4pPr marL="1828800" marR="0" lvl="3" indent="0" algn="l" rtl="0">
              <a:spcBef>
                <a:spcPts val="200"/>
              </a:spcBef>
              <a:buClr>
                <a:schemeClr val="dk1"/>
              </a:buClr>
              <a:buFont typeface="Arial"/>
              <a:buNone/>
              <a:defRPr sz="1200" b="0" i="0" u="none" strike="noStrike" cap="none">
                <a:solidFill>
                  <a:schemeClr val="dk1"/>
                </a:solidFill>
                <a:latin typeface="Calibri"/>
                <a:ea typeface="Calibri"/>
                <a:cs typeface="Calibri"/>
                <a:sym typeface="Calibri"/>
              </a:defRPr>
            </a:lvl4pPr>
            <a:lvl5pPr marL="2438400" marR="0" lvl="4" indent="0" algn="l" rtl="0">
              <a:spcBef>
                <a:spcPts val="200"/>
              </a:spcBef>
              <a:buClr>
                <a:schemeClr val="dk1"/>
              </a:buClr>
              <a:buFont typeface="Arial"/>
              <a:buNone/>
              <a:defRPr sz="1200" b="0" i="0" u="none" strike="noStrike" cap="none">
                <a:solidFill>
                  <a:schemeClr val="dk1"/>
                </a:solidFill>
                <a:latin typeface="Calibri"/>
                <a:ea typeface="Calibri"/>
                <a:cs typeface="Calibri"/>
                <a:sym typeface="Calibri"/>
              </a:defRPr>
            </a:lvl5pPr>
            <a:lvl6pPr marL="3048000" marR="0" lvl="5" indent="0" algn="l" rtl="0">
              <a:spcBef>
                <a:spcPts val="200"/>
              </a:spcBef>
              <a:buClr>
                <a:schemeClr val="dk1"/>
              </a:buClr>
              <a:buFont typeface="Arial"/>
              <a:buNone/>
              <a:defRPr sz="1200" b="0" i="0" u="none" strike="noStrike" cap="none">
                <a:solidFill>
                  <a:schemeClr val="dk1"/>
                </a:solidFill>
                <a:latin typeface="Calibri"/>
                <a:ea typeface="Calibri"/>
                <a:cs typeface="Calibri"/>
                <a:sym typeface="Calibri"/>
              </a:defRPr>
            </a:lvl6pPr>
            <a:lvl7pPr marL="3657600" marR="0" lvl="6" indent="0" algn="l" rtl="0">
              <a:spcBef>
                <a:spcPts val="200"/>
              </a:spcBef>
              <a:buClr>
                <a:schemeClr val="dk1"/>
              </a:buClr>
              <a:buFont typeface="Arial"/>
              <a:buNone/>
              <a:defRPr sz="1200" b="0" i="0" u="none" strike="noStrike" cap="none">
                <a:solidFill>
                  <a:schemeClr val="dk1"/>
                </a:solidFill>
                <a:latin typeface="Calibri"/>
                <a:ea typeface="Calibri"/>
                <a:cs typeface="Calibri"/>
                <a:sym typeface="Calibri"/>
              </a:defRPr>
            </a:lvl7pPr>
            <a:lvl8pPr marL="4267200" marR="0" lvl="7" indent="0" algn="l" rtl="0">
              <a:spcBef>
                <a:spcPts val="200"/>
              </a:spcBef>
              <a:buClr>
                <a:schemeClr val="dk1"/>
              </a:buClr>
              <a:buFont typeface="Arial"/>
              <a:buNone/>
              <a:defRPr sz="1200" b="0" i="0" u="none" strike="noStrike" cap="none">
                <a:solidFill>
                  <a:schemeClr val="dk1"/>
                </a:solidFill>
                <a:latin typeface="Calibri"/>
                <a:ea typeface="Calibri"/>
                <a:cs typeface="Calibri"/>
                <a:sym typeface="Calibri"/>
              </a:defRPr>
            </a:lvl8pPr>
            <a:lvl9pPr marL="4876800" marR="0" lvl="8" indent="0" algn="l" rtl="0">
              <a:spcBef>
                <a:spcPts val="2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9109533" y="6356350"/>
            <a:ext cx="2844900" cy="3651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fld id="{00000000-1234-1234-1234-123412341234}" type="slidenum">
              <a:rPr lang="en-US" sz="1600" b="0" i="0" u="none" strike="noStrike" cap="none">
                <a:solidFill>
                  <a:srgbClr val="888888"/>
                </a:solidFill>
                <a:latin typeface="Calibri"/>
                <a:ea typeface="Calibri"/>
                <a:cs typeface="Calibri"/>
                <a:sym typeface="Calibri"/>
              </a:rPr>
              <a:t>‹#›</a:t>
            </a:fld>
            <a:endParaRPr lang="en-US" sz="16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107" name="Shape 107"/>
          <p:cNvSpPr txBox="1">
            <a:spLocks noGrp="1"/>
          </p:cNvSpPr>
          <p:nvPr>
            <p:ph type="body" idx="1"/>
          </p:nvPr>
        </p:nvSpPr>
        <p:spPr>
          <a:xfrm rot="5400000">
            <a:off x="3832950" y="-1623150"/>
            <a:ext cx="4526100" cy="109728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9109533" y="6356350"/>
            <a:ext cx="2844900" cy="3651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fld id="{00000000-1234-1234-1234-123412341234}" type="slidenum">
              <a:rPr lang="en-US" sz="1600" b="0" i="0" u="none" strike="noStrike" cap="none">
                <a:solidFill>
                  <a:srgbClr val="888888"/>
                </a:solidFill>
                <a:latin typeface="Calibri"/>
                <a:ea typeface="Calibri"/>
                <a:cs typeface="Calibri"/>
                <a:sym typeface="Calibri"/>
              </a:rPr>
              <a:t>‹#›</a:t>
            </a:fld>
            <a:endParaRPr lang="en-US" sz="16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rot="5400000">
            <a:off x="7285050" y="1828787"/>
            <a:ext cx="5851500" cy="27432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113" name="Shape 113"/>
          <p:cNvSpPr txBox="1">
            <a:spLocks noGrp="1"/>
          </p:cNvSpPr>
          <p:nvPr>
            <p:ph type="body" idx="1"/>
          </p:nvPr>
        </p:nvSpPr>
        <p:spPr>
          <a:xfrm rot="5400000">
            <a:off x="1697000" y="-812862"/>
            <a:ext cx="5851500" cy="80265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9109533" y="6356350"/>
            <a:ext cx="2844900" cy="3651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fld id="{00000000-1234-1234-1234-123412341234}" type="slidenum">
              <a:rPr lang="en-US" sz="1600" b="0" i="0" u="none" strike="noStrike" cap="none">
                <a:solidFill>
                  <a:srgbClr val="888888"/>
                </a:solidFill>
                <a:latin typeface="Calibri"/>
                <a:ea typeface="Calibri"/>
                <a:cs typeface="Calibri"/>
                <a:sym typeface="Calibri"/>
              </a:rPr>
              <a:t>‹#›</a:t>
            </a:fld>
            <a:endParaRPr lang="en-US" sz="16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378180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Slide">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68866" y="99059"/>
            <a:ext cx="10854300" cy="571500"/>
          </a:xfrm>
          <a:prstGeom prst="rect">
            <a:avLst/>
          </a:prstGeom>
          <a:noFill/>
          <a:ln>
            <a:noFill/>
          </a:ln>
        </p:spPr>
        <p:txBody>
          <a:bodyPr lIns="121900" tIns="121900" rIns="121900" bIns="121900" anchor="ctr" anchorCtr="0"/>
          <a:lstStyle>
            <a:lvl1pPr marL="0" marR="0" lvl="0" indent="0" algn="l" rtl="0">
              <a:lnSpc>
                <a:spcPct val="75000"/>
              </a:lnSpc>
              <a:spcBef>
                <a:spcPts val="900"/>
              </a:spcBef>
              <a:spcAft>
                <a:spcPts val="0"/>
              </a:spcAft>
              <a:buClr>
                <a:srgbClr val="000000"/>
              </a:buClr>
              <a:buFont typeface="Arial"/>
              <a:buNone/>
              <a:defRPr sz="1900" b="1" i="0" u="none" strike="noStrike" cap="none">
                <a:solidFill>
                  <a:schemeClr val="accent1"/>
                </a:solidFill>
                <a:latin typeface="Arial"/>
                <a:ea typeface="Arial"/>
                <a:cs typeface="Arial"/>
                <a:sym typeface="Arial"/>
              </a:defRPr>
            </a:lvl1pPr>
            <a:lvl2pPr marL="0" marR="0" lvl="1" indent="152400" algn="l" rtl="0">
              <a:lnSpc>
                <a:spcPct val="75000"/>
              </a:lnSpc>
              <a:spcBef>
                <a:spcPts val="900"/>
              </a:spcBef>
              <a:buFont typeface="Arial"/>
              <a:buNone/>
              <a:defRPr sz="900"/>
            </a:lvl2pPr>
            <a:lvl3pPr marL="0" marR="0" lvl="2" indent="292100" algn="l" rtl="0">
              <a:lnSpc>
                <a:spcPct val="75000"/>
              </a:lnSpc>
              <a:spcBef>
                <a:spcPts val="900"/>
              </a:spcBef>
              <a:buFont typeface="Arial"/>
              <a:buNone/>
              <a:defRPr sz="900"/>
            </a:lvl3pPr>
            <a:lvl4pPr marL="0" marR="0" lvl="3" indent="444500" algn="l" rtl="0">
              <a:lnSpc>
                <a:spcPct val="75000"/>
              </a:lnSpc>
              <a:spcBef>
                <a:spcPts val="900"/>
              </a:spcBef>
              <a:buFont typeface="Arial"/>
              <a:buNone/>
              <a:defRPr sz="900"/>
            </a:lvl4pPr>
            <a:lvl5pPr marL="0" marR="0" lvl="4" indent="596900" algn="l" rtl="0">
              <a:lnSpc>
                <a:spcPct val="75000"/>
              </a:lnSpc>
              <a:spcBef>
                <a:spcPts val="900"/>
              </a:spcBef>
              <a:buFont typeface="Arial"/>
              <a:buNone/>
              <a:defRPr sz="900"/>
            </a:lvl5pPr>
            <a:lvl6pPr marL="0" marR="0" lvl="5" indent="749300" algn="l" rtl="0">
              <a:lnSpc>
                <a:spcPct val="75000"/>
              </a:lnSpc>
              <a:spcBef>
                <a:spcPts val="900"/>
              </a:spcBef>
              <a:buFont typeface="Arial"/>
              <a:buNone/>
              <a:defRPr sz="900"/>
            </a:lvl6pPr>
            <a:lvl7pPr marL="0" marR="0" lvl="6" indent="876300" algn="l" rtl="0">
              <a:lnSpc>
                <a:spcPct val="75000"/>
              </a:lnSpc>
              <a:spcBef>
                <a:spcPts val="900"/>
              </a:spcBef>
              <a:buFont typeface="Arial"/>
              <a:buNone/>
              <a:defRPr sz="900"/>
            </a:lvl7pPr>
            <a:lvl8pPr marL="0" marR="0" lvl="7" indent="1028700" algn="l" rtl="0">
              <a:lnSpc>
                <a:spcPct val="75000"/>
              </a:lnSpc>
              <a:spcBef>
                <a:spcPts val="900"/>
              </a:spcBef>
              <a:buFont typeface="Arial"/>
              <a:buNone/>
              <a:defRPr sz="900"/>
            </a:lvl8pPr>
            <a:lvl9pPr marL="0" marR="0" lvl="8" indent="1181100" algn="l" rtl="0">
              <a:lnSpc>
                <a:spcPct val="75000"/>
              </a:lnSpc>
              <a:spcBef>
                <a:spcPts val="900"/>
              </a:spcBef>
              <a:buFont typeface="Arial"/>
              <a:buNone/>
              <a:defRPr sz="900"/>
            </a:lvl9pPr>
          </a:lstStyle>
          <a:p>
            <a:endParaRPr/>
          </a:p>
        </p:txBody>
      </p:sp>
      <p:sp>
        <p:nvSpPr>
          <p:cNvPr id="119" name="Shape 119"/>
          <p:cNvSpPr/>
          <p:nvPr/>
        </p:nvSpPr>
        <p:spPr>
          <a:xfrm>
            <a:off x="3640646" y="2176489"/>
            <a:ext cx="8120100" cy="1883700"/>
          </a:xfrm>
          <a:prstGeom prst="rect">
            <a:avLst/>
          </a:prstGeom>
          <a:noFill/>
          <a:ln>
            <a:noFill/>
          </a:ln>
        </p:spPr>
        <p:txBody>
          <a:bodyPr lIns="121900" tIns="60925" rIns="121900" bIns="60925" anchor="t" anchorCtr="0">
            <a:noAutofit/>
          </a:bodyPr>
          <a:lstStyle/>
          <a:p>
            <a:pPr marL="0" marR="0" lvl="0" indent="0" algn="l" rtl="0">
              <a:lnSpc>
                <a:spcPct val="100000"/>
              </a:lnSpc>
              <a:spcBef>
                <a:spcPts val="0"/>
              </a:spcBef>
              <a:spcAft>
                <a:spcPts val="0"/>
              </a:spcAft>
              <a:buClr>
                <a:srgbClr val="FFFFFF"/>
              </a:buClr>
              <a:buFont typeface="Arial"/>
              <a:buNone/>
            </a:pPr>
            <a:endParaRPr sz="6400" b="1" i="0" u="none" strike="noStrike" cap="none">
              <a:solidFill>
                <a:srgbClr val="FFFFFF"/>
              </a:solidFill>
              <a:latin typeface="Questrial"/>
              <a:ea typeface="Questrial"/>
              <a:cs typeface="Questrial"/>
              <a:sym typeface="Questrial"/>
            </a:endParaRPr>
          </a:p>
        </p:txBody>
      </p:sp>
      <p:sp>
        <p:nvSpPr>
          <p:cNvPr id="120" name="Shape 120"/>
          <p:cNvSpPr txBox="1">
            <a:spLocks noGrp="1"/>
          </p:cNvSpPr>
          <p:nvPr>
            <p:ph type="body" idx="1"/>
          </p:nvPr>
        </p:nvSpPr>
        <p:spPr>
          <a:xfrm>
            <a:off x="668865" y="1385276"/>
            <a:ext cx="10854300" cy="3280500"/>
          </a:xfrm>
          <a:prstGeom prst="rect">
            <a:avLst/>
          </a:prstGeom>
          <a:noFill/>
          <a:ln>
            <a:noFill/>
          </a:ln>
        </p:spPr>
        <p:txBody>
          <a:bodyPr lIns="121900" tIns="121900" rIns="121900" bIns="121900" anchor="t" anchorCtr="0"/>
          <a:lstStyle>
            <a:lvl1pPr marL="0" marR="0" lvl="0" indent="0" algn="l" rtl="0">
              <a:lnSpc>
                <a:spcPct val="80000"/>
              </a:lnSpc>
              <a:spcBef>
                <a:spcPts val="700"/>
              </a:spcBef>
              <a:spcAft>
                <a:spcPts val="0"/>
              </a:spcAft>
              <a:buClr>
                <a:srgbClr val="000000"/>
              </a:buClr>
              <a:buFont typeface="Arial"/>
              <a:buNone/>
              <a:defRPr sz="2400" b="0" i="0" u="none" strike="noStrike" cap="none">
                <a:solidFill>
                  <a:schemeClr val="dk1"/>
                </a:solidFill>
                <a:latin typeface="Arial"/>
                <a:ea typeface="Arial"/>
                <a:cs typeface="Arial"/>
                <a:sym typeface="Arial"/>
              </a:defRPr>
            </a:lvl1pPr>
            <a:lvl2pPr marL="0" marR="0" lvl="1" indent="0" algn="l" rtl="0">
              <a:lnSpc>
                <a:spcPct val="90000"/>
              </a:lnSpc>
              <a:spcBef>
                <a:spcPts val="25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2pPr>
            <a:lvl3pPr marL="0" marR="0" lvl="2" indent="0" algn="l" rtl="0">
              <a:lnSpc>
                <a:spcPct val="90000"/>
              </a:lnSpc>
              <a:spcBef>
                <a:spcPts val="25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3pPr>
            <a:lvl4pPr marL="0" marR="0" lvl="3" indent="0" algn="l" rtl="0">
              <a:lnSpc>
                <a:spcPct val="90000"/>
              </a:lnSpc>
              <a:spcBef>
                <a:spcPts val="2500"/>
              </a:spcBef>
              <a:spcAft>
                <a:spcPts val="0"/>
              </a:spcAft>
              <a:buClr>
                <a:srgbClr val="424242"/>
              </a:buClr>
              <a:buFont typeface="Helvetica Neue"/>
              <a:buNone/>
              <a:defRPr sz="900" b="0" i="0" u="none" strike="noStrike" cap="none">
                <a:solidFill>
                  <a:srgbClr val="000000"/>
                </a:solidFill>
                <a:latin typeface="Arial"/>
                <a:ea typeface="Arial"/>
                <a:cs typeface="Arial"/>
                <a:sym typeface="Arial"/>
              </a:defRPr>
            </a:lvl4pPr>
            <a:lvl5pPr marL="0" marR="0" lvl="4" indent="0" algn="l" rtl="0">
              <a:lnSpc>
                <a:spcPct val="90000"/>
              </a:lnSpc>
              <a:spcBef>
                <a:spcPts val="25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5pPr>
            <a:lvl6pPr marL="0" marR="0" lvl="5"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6pPr>
            <a:lvl7pPr marL="0" marR="0" lvl="6"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7pPr>
            <a:lvl8pPr marL="0" marR="0" lvl="7"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8pPr>
            <a:lvl9pPr marL="0" marR="0" lvl="8"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body" idx="2"/>
          </p:nvPr>
        </p:nvSpPr>
        <p:spPr>
          <a:xfrm>
            <a:off x="668865" y="769800"/>
            <a:ext cx="10854300" cy="499500"/>
          </a:xfrm>
          <a:prstGeom prst="rect">
            <a:avLst/>
          </a:prstGeom>
          <a:noFill/>
          <a:ln>
            <a:noFill/>
          </a:ln>
        </p:spPr>
        <p:txBody>
          <a:bodyPr lIns="121900" tIns="121900" rIns="121900" bIns="121900" anchor="t" anchorCtr="0"/>
          <a:lstStyle>
            <a:lvl1pPr marL="0" marR="0" lvl="0" indent="0" algn="l" rtl="0">
              <a:lnSpc>
                <a:spcPct val="80000"/>
              </a:lnSpc>
              <a:spcBef>
                <a:spcPts val="700"/>
              </a:spcBef>
              <a:spcAft>
                <a:spcPts val="0"/>
              </a:spcAft>
              <a:buClr>
                <a:srgbClr val="000000"/>
              </a:buClr>
              <a:buFont typeface="Arial"/>
              <a:buNone/>
              <a:defRPr sz="3200" b="0" i="0" u="none" strike="noStrike" cap="none">
                <a:solidFill>
                  <a:schemeClr val="dk2"/>
                </a:solidFill>
                <a:latin typeface="Arial"/>
                <a:ea typeface="Arial"/>
                <a:cs typeface="Arial"/>
                <a:sym typeface="Arial"/>
              </a:defRPr>
            </a:lvl1pPr>
            <a:lvl2pPr marL="0" marR="0" lvl="1" indent="0" algn="l" rtl="0">
              <a:lnSpc>
                <a:spcPct val="90000"/>
              </a:lnSpc>
              <a:spcBef>
                <a:spcPts val="25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2pPr>
            <a:lvl3pPr marL="0" marR="0" lvl="2" indent="0" algn="l" rtl="0">
              <a:lnSpc>
                <a:spcPct val="90000"/>
              </a:lnSpc>
              <a:spcBef>
                <a:spcPts val="25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3pPr>
            <a:lvl4pPr marL="0" marR="0" lvl="3" indent="0" algn="l" rtl="0">
              <a:lnSpc>
                <a:spcPct val="90000"/>
              </a:lnSpc>
              <a:spcBef>
                <a:spcPts val="2500"/>
              </a:spcBef>
              <a:spcAft>
                <a:spcPts val="0"/>
              </a:spcAft>
              <a:buClr>
                <a:srgbClr val="424242"/>
              </a:buClr>
              <a:buFont typeface="Helvetica Neue"/>
              <a:buNone/>
              <a:defRPr sz="900" b="0" i="0" u="none" strike="noStrike" cap="none">
                <a:solidFill>
                  <a:srgbClr val="000000"/>
                </a:solidFill>
                <a:latin typeface="Arial"/>
                <a:ea typeface="Arial"/>
                <a:cs typeface="Arial"/>
                <a:sym typeface="Arial"/>
              </a:defRPr>
            </a:lvl4pPr>
            <a:lvl5pPr marL="0" marR="0" lvl="4" indent="0" algn="l" rtl="0">
              <a:lnSpc>
                <a:spcPct val="90000"/>
              </a:lnSpc>
              <a:spcBef>
                <a:spcPts val="25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5pPr>
            <a:lvl6pPr marL="0" marR="0" lvl="5"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6pPr>
            <a:lvl7pPr marL="0" marR="0" lvl="6"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7pPr>
            <a:lvl8pPr marL="0" marR="0" lvl="7"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8pPr>
            <a:lvl9pPr marL="0" marR="0" lvl="8"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6_Slide">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668866" y="99059"/>
            <a:ext cx="10854300" cy="571500"/>
          </a:xfrm>
          <a:prstGeom prst="rect">
            <a:avLst/>
          </a:prstGeom>
          <a:noFill/>
          <a:ln>
            <a:noFill/>
          </a:ln>
        </p:spPr>
        <p:txBody>
          <a:bodyPr lIns="121900" tIns="121900" rIns="121900" bIns="121900" anchor="ctr" anchorCtr="0"/>
          <a:lstStyle>
            <a:lvl1pPr marL="0" marR="0" lvl="0" indent="0" algn="l" rtl="0">
              <a:lnSpc>
                <a:spcPct val="75000"/>
              </a:lnSpc>
              <a:spcBef>
                <a:spcPts val="900"/>
              </a:spcBef>
              <a:spcAft>
                <a:spcPts val="0"/>
              </a:spcAft>
              <a:buClr>
                <a:srgbClr val="000000"/>
              </a:buClr>
              <a:buFont typeface="Arial"/>
              <a:buNone/>
              <a:defRPr sz="1900" b="1" i="0" u="none" strike="noStrike" cap="none">
                <a:solidFill>
                  <a:schemeClr val="accent1"/>
                </a:solidFill>
                <a:latin typeface="Arial"/>
                <a:ea typeface="Arial"/>
                <a:cs typeface="Arial"/>
                <a:sym typeface="Arial"/>
              </a:defRPr>
            </a:lvl1pPr>
            <a:lvl2pPr marL="0" marR="0" lvl="1" indent="152400" algn="l" rtl="0">
              <a:lnSpc>
                <a:spcPct val="75000"/>
              </a:lnSpc>
              <a:spcBef>
                <a:spcPts val="900"/>
              </a:spcBef>
              <a:buFont typeface="Arial"/>
              <a:buNone/>
              <a:defRPr sz="900"/>
            </a:lvl2pPr>
            <a:lvl3pPr marL="0" marR="0" lvl="2" indent="292100" algn="l" rtl="0">
              <a:lnSpc>
                <a:spcPct val="75000"/>
              </a:lnSpc>
              <a:spcBef>
                <a:spcPts val="900"/>
              </a:spcBef>
              <a:buFont typeface="Arial"/>
              <a:buNone/>
              <a:defRPr sz="900"/>
            </a:lvl3pPr>
            <a:lvl4pPr marL="0" marR="0" lvl="3" indent="444500" algn="l" rtl="0">
              <a:lnSpc>
                <a:spcPct val="75000"/>
              </a:lnSpc>
              <a:spcBef>
                <a:spcPts val="900"/>
              </a:spcBef>
              <a:buFont typeface="Arial"/>
              <a:buNone/>
              <a:defRPr sz="900"/>
            </a:lvl4pPr>
            <a:lvl5pPr marL="0" marR="0" lvl="4" indent="596900" algn="l" rtl="0">
              <a:lnSpc>
                <a:spcPct val="75000"/>
              </a:lnSpc>
              <a:spcBef>
                <a:spcPts val="900"/>
              </a:spcBef>
              <a:buFont typeface="Arial"/>
              <a:buNone/>
              <a:defRPr sz="900"/>
            </a:lvl5pPr>
            <a:lvl6pPr marL="0" marR="0" lvl="5" indent="749300" algn="l" rtl="0">
              <a:lnSpc>
                <a:spcPct val="75000"/>
              </a:lnSpc>
              <a:spcBef>
                <a:spcPts val="900"/>
              </a:spcBef>
              <a:buFont typeface="Arial"/>
              <a:buNone/>
              <a:defRPr sz="900"/>
            </a:lvl6pPr>
            <a:lvl7pPr marL="0" marR="0" lvl="6" indent="876300" algn="l" rtl="0">
              <a:lnSpc>
                <a:spcPct val="75000"/>
              </a:lnSpc>
              <a:spcBef>
                <a:spcPts val="900"/>
              </a:spcBef>
              <a:buFont typeface="Arial"/>
              <a:buNone/>
              <a:defRPr sz="900"/>
            </a:lvl7pPr>
            <a:lvl8pPr marL="0" marR="0" lvl="7" indent="1028700" algn="l" rtl="0">
              <a:lnSpc>
                <a:spcPct val="75000"/>
              </a:lnSpc>
              <a:spcBef>
                <a:spcPts val="900"/>
              </a:spcBef>
              <a:buFont typeface="Arial"/>
              <a:buNone/>
              <a:defRPr sz="900"/>
            </a:lvl8pPr>
            <a:lvl9pPr marL="0" marR="0" lvl="8" indent="1181100" algn="l" rtl="0">
              <a:lnSpc>
                <a:spcPct val="75000"/>
              </a:lnSpc>
              <a:spcBef>
                <a:spcPts val="900"/>
              </a:spcBef>
              <a:buFont typeface="Arial"/>
              <a:buNone/>
              <a:defRPr sz="900"/>
            </a:lvl9pPr>
          </a:lstStyle>
          <a:p>
            <a:endParaRPr/>
          </a:p>
        </p:txBody>
      </p:sp>
      <p:sp>
        <p:nvSpPr>
          <p:cNvPr id="124" name="Shape 124"/>
          <p:cNvSpPr/>
          <p:nvPr/>
        </p:nvSpPr>
        <p:spPr>
          <a:xfrm>
            <a:off x="3640646" y="2176489"/>
            <a:ext cx="8120100" cy="1883700"/>
          </a:xfrm>
          <a:prstGeom prst="rect">
            <a:avLst/>
          </a:prstGeom>
          <a:noFill/>
          <a:ln>
            <a:noFill/>
          </a:ln>
        </p:spPr>
        <p:txBody>
          <a:bodyPr lIns="121900" tIns="60925" rIns="121900" bIns="60925" anchor="t" anchorCtr="0">
            <a:noAutofit/>
          </a:bodyPr>
          <a:lstStyle/>
          <a:p>
            <a:pPr marL="0" marR="0" lvl="0" indent="0" algn="l" rtl="0">
              <a:lnSpc>
                <a:spcPct val="100000"/>
              </a:lnSpc>
              <a:spcBef>
                <a:spcPts val="0"/>
              </a:spcBef>
              <a:spcAft>
                <a:spcPts val="0"/>
              </a:spcAft>
              <a:buClr>
                <a:srgbClr val="FFFFFF"/>
              </a:buClr>
              <a:buFont typeface="Arial"/>
              <a:buNone/>
            </a:pPr>
            <a:endParaRPr sz="6400" b="1" i="0" u="none" strike="noStrike" cap="none">
              <a:solidFill>
                <a:srgbClr val="FFFFFF"/>
              </a:solidFill>
              <a:latin typeface="Questrial"/>
              <a:ea typeface="Questrial"/>
              <a:cs typeface="Questrial"/>
              <a:sym typeface="Questrial"/>
            </a:endParaRPr>
          </a:p>
        </p:txBody>
      </p:sp>
      <p:sp>
        <p:nvSpPr>
          <p:cNvPr id="125" name="Shape 125"/>
          <p:cNvSpPr txBox="1">
            <a:spLocks noGrp="1"/>
          </p:cNvSpPr>
          <p:nvPr>
            <p:ph type="body" idx="1"/>
          </p:nvPr>
        </p:nvSpPr>
        <p:spPr>
          <a:xfrm>
            <a:off x="668865" y="1385276"/>
            <a:ext cx="10854300" cy="3280500"/>
          </a:xfrm>
          <a:prstGeom prst="rect">
            <a:avLst/>
          </a:prstGeom>
          <a:noFill/>
          <a:ln>
            <a:noFill/>
          </a:ln>
        </p:spPr>
        <p:txBody>
          <a:bodyPr lIns="121900" tIns="121900" rIns="121900" bIns="121900" anchor="t" anchorCtr="0"/>
          <a:lstStyle>
            <a:lvl1pPr marL="0" marR="0" lvl="0" indent="0" algn="l" rtl="0">
              <a:lnSpc>
                <a:spcPct val="80000"/>
              </a:lnSpc>
              <a:spcBef>
                <a:spcPts val="700"/>
              </a:spcBef>
              <a:spcAft>
                <a:spcPts val="0"/>
              </a:spcAft>
              <a:buClr>
                <a:srgbClr val="000000"/>
              </a:buClr>
              <a:buFont typeface="Arial"/>
              <a:buNone/>
              <a:defRPr sz="2400" b="0" i="0" u="none" strike="noStrike" cap="none">
                <a:solidFill>
                  <a:schemeClr val="dk1"/>
                </a:solidFill>
                <a:latin typeface="Arial"/>
                <a:ea typeface="Arial"/>
                <a:cs typeface="Arial"/>
                <a:sym typeface="Arial"/>
              </a:defRPr>
            </a:lvl1pPr>
            <a:lvl2pPr marL="0" marR="0" lvl="1" indent="0" algn="l" rtl="0">
              <a:lnSpc>
                <a:spcPct val="90000"/>
              </a:lnSpc>
              <a:spcBef>
                <a:spcPts val="25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2pPr>
            <a:lvl3pPr marL="0" marR="0" lvl="2" indent="0" algn="l" rtl="0">
              <a:lnSpc>
                <a:spcPct val="90000"/>
              </a:lnSpc>
              <a:spcBef>
                <a:spcPts val="25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3pPr>
            <a:lvl4pPr marL="0" marR="0" lvl="3" indent="0" algn="l" rtl="0">
              <a:lnSpc>
                <a:spcPct val="90000"/>
              </a:lnSpc>
              <a:spcBef>
                <a:spcPts val="2500"/>
              </a:spcBef>
              <a:spcAft>
                <a:spcPts val="0"/>
              </a:spcAft>
              <a:buClr>
                <a:srgbClr val="424242"/>
              </a:buClr>
              <a:buFont typeface="Helvetica Neue"/>
              <a:buNone/>
              <a:defRPr sz="900" b="0" i="0" u="none" strike="noStrike" cap="none">
                <a:solidFill>
                  <a:srgbClr val="000000"/>
                </a:solidFill>
                <a:latin typeface="Arial"/>
                <a:ea typeface="Arial"/>
                <a:cs typeface="Arial"/>
                <a:sym typeface="Arial"/>
              </a:defRPr>
            </a:lvl4pPr>
            <a:lvl5pPr marL="0" marR="0" lvl="4" indent="0" algn="l" rtl="0">
              <a:lnSpc>
                <a:spcPct val="90000"/>
              </a:lnSpc>
              <a:spcBef>
                <a:spcPts val="25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5pPr>
            <a:lvl6pPr marL="0" marR="0" lvl="5"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6pPr>
            <a:lvl7pPr marL="0" marR="0" lvl="6"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7pPr>
            <a:lvl8pPr marL="0" marR="0" lvl="7"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8pPr>
            <a:lvl9pPr marL="0" marR="0" lvl="8"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9pPr>
          </a:lstStyle>
          <a:p>
            <a:endParaRPr/>
          </a:p>
        </p:txBody>
      </p:sp>
      <p:sp>
        <p:nvSpPr>
          <p:cNvPr id="126" name="Shape 126"/>
          <p:cNvSpPr txBox="1">
            <a:spLocks noGrp="1"/>
          </p:cNvSpPr>
          <p:nvPr>
            <p:ph type="body" idx="2"/>
          </p:nvPr>
        </p:nvSpPr>
        <p:spPr>
          <a:xfrm>
            <a:off x="668865" y="769800"/>
            <a:ext cx="10854300" cy="499500"/>
          </a:xfrm>
          <a:prstGeom prst="rect">
            <a:avLst/>
          </a:prstGeom>
          <a:noFill/>
          <a:ln>
            <a:noFill/>
          </a:ln>
        </p:spPr>
        <p:txBody>
          <a:bodyPr lIns="121900" tIns="121900" rIns="121900" bIns="121900" anchor="t" anchorCtr="0"/>
          <a:lstStyle>
            <a:lvl1pPr marL="0" marR="0" lvl="0" indent="0" algn="l" rtl="0">
              <a:lnSpc>
                <a:spcPct val="80000"/>
              </a:lnSpc>
              <a:spcBef>
                <a:spcPts val="700"/>
              </a:spcBef>
              <a:spcAft>
                <a:spcPts val="0"/>
              </a:spcAft>
              <a:buClr>
                <a:srgbClr val="000000"/>
              </a:buClr>
              <a:buFont typeface="Arial"/>
              <a:buNone/>
              <a:defRPr sz="3200" b="0" i="0" u="none" strike="noStrike" cap="none">
                <a:solidFill>
                  <a:schemeClr val="dk2"/>
                </a:solidFill>
                <a:latin typeface="Arial"/>
                <a:ea typeface="Arial"/>
                <a:cs typeface="Arial"/>
                <a:sym typeface="Arial"/>
              </a:defRPr>
            </a:lvl1pPr>
            <a:lvl2pPr marL="0" marR="0" lvl="1" indent="0" algn="l" rtl="0">
              <a:lnSpc>
                <a:spcPct val="90000"/>
              </a:lnSpc>
              <a:spcBef>
                <a:spcPts val="25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2pPr>
            <a:lvl3pPr marL="0" marR="0" lvl="2" indent="0" algn="l" rtl="0">
              <a:lnSpc>
                <a:spcPct val="90000"/>
              </a:lnSpc>
              <a:spcBef>
                <a:spcPts val="25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3pPr>
            <a:lvl4pPr marL="0" marR="0" lvl="3" indent="0" algn="l" rtl="0">
              <a:lnSpc>
                <a:spcPct val="90000"/>
              </a:lnSpc>
              <a:spcBef>
                <a:spcPts val="2500"/>
              </a:spcBef>
              <a:spcAft>
                <a:spcPts val="0"/>
              </a:spcAft>
              <a:buClr>
                <a:srgbClr val="424242"/>
              </a:buClr>
              <a:buFont typeface="Helvetica Neue"/>
              <a:buNone/>
              <a:defRPr sz="900" b="0" i="0" u="none" strike="noStrike" cap="none">
                <a:solidFill>
                  <a:srgbClr val="000000"/>
                </a:solidFill>
                <a:latin typeface="Arial"/>
                <a:ea typeface="Arial"/>
                <a:cs typeface="Arial"/>
                <a:sym typeface="Arial"/>
              </a:defRPr>
            </a:lvl4pPr>
            <a:lvl5pPr marL="0" marR="0" lvl="4" indent="0" algn="l" rtl="0">
              <a:lnSpc>
                <a:spcPct val="90000"/>
              </a:lnSpc>
              <a:spcBef>
                <a:spcPts val="25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5pPr>
            <a:lvl6pPr marL="0" marR="0" lvl="5"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6pPr>
            <a:lvl7pPr marL="0" marR="0" lvl="6"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7pPr>
            <a:lvl8pPr marL="0" marR="0" lvl="7"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8pPr>
            <a:lvl9pPr marL="0" marR="0" lvl="8" indent="0" algn="l" rtl="0">
              <a:lnSpc>
                <a:spcPct val="80000"/>
              </a:lnSpc>
              <a:spcBef>
                <a:spcPts val="70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498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20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095176" y="6404292"/>
            <a:ext cx="258624" cy="2692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9605458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434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F9194"/>
                </a:solidFill>
              </a:defRPr>
            </a:lvl1pPr>
            <a:lvl2pPr marL="0" indent="457200">
              <a:buSzTx/>
              <a:buFontTx/>
              <a:buNone/>
              <a:defRPr sz="2400">
                <a:solidFill>
                  <a:srgbClr val="8F9194"/>
                </a:solidFill>
              </a:defRPr>
            </a:lvl2pPr>
            <a:lvl3pPr marL="0" indent="914400">
              <a:buSzTx/>
              <a:buFontTx/>
              <a:buNone/>
              <a:defRPr sz="2400">
                <a:solidFill>
                  <a:srgbClr val="8F9194"/>
                </a:solidFill>
              </a:defRPr>
            </a:lvl3pPr>
            <a:lvl4pPr marL="0" indent="1371600">
              <a:buSzTx/>
              <a:buFontTx/>
              <a:buNone/>
              <a:defRPr sz="2400">
                <a:solidFill>
                  <a:srgbClr val="8F9194"/>
                </a:solidFill>
              </a:defRPr>
            </a:lvl4pPr>
            <a:lvl5pPr marL="0" indent="1828800">
              <a:buSzTx/>
              <a:buFontTx/>
              <a:buNone/>
              <a:defRPr sz="2400">
                <a:solidFill>
                  <a:srgbClr val="8F9194"/>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45552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pic>
        <p:nvPicPr>
          <p:cNvPr id="110" name="Picture 6" descr="Picture 6"/>
          <p:cNvPicPr>
            <a:picLocks noChangeAspect="1"/>
          </p:cNvPicPr>
          <p:nvPr/>
        </p:nvPicPr>
        <p:blipFill>
          <a:blip r:embed="rId2">
            <a:alphaModFix amt="20000"/>
            <a:extLst/>
          </a:blip>
          <a:stretch>
            <a:fillRect/>
          </a:stretch>
        </p:blipFill>
        <p:spPr>
          <a:xfrm>
            <a:off x="11362942" y="6417000"/>
            <a:ext cx="653212" cy="253432"/>
          </a:xfrm>
          <a:prstGeom prst="rect">
            <a:avLst/>
          </a:prstGeom>
          <a:ln w="12700">
            <a:miter lim="400000"/>
          </a:ln>
        </p:spPr>
      </p:pic>
      <p:sp>
        <p:nvSpPr>
          <p:cNvPr id="111"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125"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883449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55564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1553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r>
              <a:rPr lang="en-US" sz="1200">
                <a:solidFill>
                  <a:srgbClr val="D9D9D9"/>
                </a:solidFill>
                <a:latin typeface="Open Sans"/>
                <a:ea typeface="Open Sans"/>
                <a:cs typeface="Open Sans"/>
                <a:sym typeface="Open Sans"/>
              </a:rPr>
              <a:t>February 12, 2017  |  </a:t>
            </a:r>
            <a:fld id="{00000000-1234-1234-1234-123412341234}" type="slidenum">
              <a:rPr lang="en-US" sz="1200" b="0" i="0" u="none" strike="noStrike" cap="none">
                <a:solidFill>
                  <a:srgbClr val="D9D9D9"/>
                </a:solidFill>
                <a:latin typeface="Open Sans"/>
                <a:ea typeface="Open Sans"/>
                <a:cs typeface="Open Sans"/>
                <a:sym typeface="Open Sans"/>
              </a:rPr>
              <a:t>‹#›</a:t>
            </a:fld>
            <a:endParaRPr lang="en-US" sz="1200" b="0" i="0" u="none" strike="noStrike" cap="none">
              <a:solidFill>
                <a:srgbClr val="D9D9D9"/>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963083" y="4406900"/>
            <a:ext cx="10363200" cy="1362000"/>
          </a:xfrm>
          <a:prstGeom prst="rect">
            <a:avLst/>
          </a:prstGeom>
          <a:noFill/>
          <a:ln>
            <a:noFill/>
          </a:ln>
        </p:spPr>
        <p:txBody>
          <a:bodyPr lIns="121900" tIns="121900" rIns="121900" bIns="121900" anchor="t" anchorCtr="0"/>
          <a:lstStyle>
            <a:lvl1pPr marL="0" marR="0" lvl="0" indent="0" algn="l" rtl="0">
              <a:spcBef>
                <a:spcPts val="0"/>
              </a:spcBef>
              <a:buClr>
                <a:schemeClr val="dk1"/>
              </a:buClr>
              <a:buFont typeface="Calibri"/>
              <a:buNone/>
              <a:defRPr sz="5300" b="1"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42" name="Shape 42"/>
          <p:cNvSpPr txBox="1">
            <a:spLocks noGrp="1"/>
          </p:cNvSpPr>
          <p:nvPr>
            <p:ph type="body" idx="1"/>
          </p:nvPr>
        </p:nvSpPr>
        <p:spPr>
          <a:xfrm>
            <a:off x="963083" y="2906713"/>
            <a:ext cx="10363200" cy="1500300"/>
          </a:xfrm>
          <a:prstGeom prst="rect">
            <a:avLst/>
          </a:prstGeom>
          <a:noFill/>
          <a:ln>
            <a:noFill/>
          </a:ln>
        </p:spPr>
        <p:txBody>
          <a:bodyPr lIns="121900" tIns="121900" rIns="121900" bIns="121900" anchor="b" anchorCtr="0"/>
          <a:lstStyle>
            <a:lvl1pPr marL="0" marR="0" lvl="0" indent="0" algn="l" rtl="0">
              <a:spcBef>
                <a:spcPts val="500"/>
              </a:spcBef>
              <a:buClr>
                <a:srgbClr val="888888"/>
              </a:buClr>
              <a:buFont typeface="Arial"/>
              <a:buNone/>
              <a:defRPr sz="2700" b="0" i="0" u="none" strike="noStrike" cap="none">
                <a:solidFill>
                  <a:srgbClr val="888888"/>
                </a:solidFill>
                <a:latin typeface="Calibri"/>
                <a:ea typeface="Calibri"/>
                <a:cs typeface="Calibri"/>
                <a:sym typeface="Calibri"/>
              </a:defRPr>
            </a:lvl1pPr>
            <a:lvl2pPr marL="609600" marR="0" lvl="1" indent="0" algn="l" rtl="0">
              <a:spcBef>
                <a:spcPts val="500"/>
              </a:spcBef>
              <a:buClr>
                <a:srgbClr val="888888"/>
              </a:buClr>
              <a:buFont typeface="Arial"/>
              <a:buNone/>
              <a:defRPr sz="2400" b="0" i="0" u="none" strike="noStrike" cap="none">
                <a:solidFill>
                  <a:srgbClr val="888888"/>
                </a:solidFill>
                <a:latin typeface="Calibri"/>
                <a:ea typeface="Calibri"/>
                <a:cs typeface="Calibri"/>
                <a:sym typeface="Calibri"/>
              </a:defRPr>
            </a:lvl2pPr>
            <a:lvl3pPr marL="1219200" marR="0" lvl="2" indent="0" algn="l" rtl="0">
              <a:spcBef>
                <a:spcPts val="400"/>
              </a:spcBef>
              <a:buClr>
                <a:srgbClr val="888888"/>
              </a:buClr>
              <a:buFont typeface="Arial"/>
              <a:buNone/>
              <a:defRPr sz="2100" b="0" i="0" u="none" strike="noStrike" cap="none">
                <a:solidFill>
                  <a:srgbClr val="888888"/>
                </a:solidFill>
                <a:latin typeface="Calibri"/>
                <a:ea typeface="Calibri"/>
                <a:cs typeface="Calibri"/>
                <a:sym typeface="Calibri"/>
              </a:defRPr>
            </a:lvl3pPr>
            <a:lvl4pPr marL="1828800" marR="0" lvl="3" indent="0" algn="l" rtl="0">
              <a:spcBef>
                <a:spcPts val="400"/>
              </a:spcBef>
              <a:buClr>
                <a:srgbClr val="888888"/>
              </a:buClr>
              <a:buFont typeface="Arial"/>
              <a:buNone/>
              <a:defRPr sz="1900" b="0" i="0" u="none" strike="noStrike" cap="none">
                <a:solidFill>
                  <a:srgbClr val="888888"/>
                </a:solidFill>
                <a:latin typeface="Calibri"/>
                <a:ea typeface="Calibri"/>
                <a:cs typeface="Calibri"/>
                <a:sym typeface="Calibri"/>
              </a:defRPr>
            </a:lvl4pPr>
            <a:lvl5pPr marL="2438400" marR="0" lvl="4" indent="0" algn="l" rtl="0">
              <a:spcBef>
                <a:spcPts val="400"/>
              </a:spcBef>
              <a:buClr>
                <a:srgbClr val="888888"/>
              </a:buClr>
              <a:buFont typeface="Arial"/>
              <a:buNone/>
              <a:defRPr sz="1900" b="0" i="0" u="none" strike="noStrike" cap="none">
                <a:solidFill>
                  <a:srgbClr val="888888"/>
                </a:solidFill>
                <a:latin typeface="Calibri"/>
                <a:ea typeface="Calibri"/>
                <a:cs typeface="Calibri"/>
                <a:sym typeface="Calibri"/>
              </a:defRPr>
            </a:lvl5pPr>
            <a:lvl6pPr marL="3048000" marR="0" lvl="5" indent="0" algn="l" rtl="0">
              <a:spcBef>
                <a:spcPts val="400"/>
              </a:spcBef>
              <a:buClr>
                <a:srgbClr val="888888"/>
              </a:buClr>
              <a:buFont typeface="Arial"/>
              <a:buNone/>
              <a:defRPr sz="1900" b="0" i="0" u="none" strike="noStrike" cap="none">
                <a:solidFill>
                  <a:srgbClr val="888888"/>
                </a:solidFill>
                <a:latin typeface="Calibri"/>
                <a:ea typeface="Calibri"/>
                <a:cs typeface="Calibri"/>
                <a:sym typeface="Calibri"/>
              </a:defRPr>
            </a:lvl6pPr>
            <a:lvl7pPr marL="3657600" marR="0" lvl="6" indent="0" algn="l" rtl="0">
              <a:spcBef>
                <a:spcPts val="400"/>
              </a:spcBef>
              <a:buClr>
                <a:srgbClr val="888888"/>
              </a:buClr>
              <a:buFont typeface="Arial"/>
              <a:buNone/>
              <a:defRPr sz="1900" b="0" i="0" u="none" strike="noStrike" cap="none">
                <a:solidFill>
                  <a:srgbClr val="888888"/>
                </a:solidFill>
                <a:latin typeface="Calibri"/>
                <a:ea typeface="Calibri"/>
                <a:cs typeface="Calibri"/>
                <a:sym typeface="Calibri"/>
              </a:defRPr>
            </a:lvl7pPr>
            <a:lvl8pPr marL="4267200" marR="0" lvl="7" indent="0" algn="l" rtl="0">
              <a:spcBef>
                <a:spcPts val="400"/>
              </a:spcBef>
              <a:buClr>
                <a:srgbClr val="888888"/>
              </a:buClr>
              <a:buFont typeface="Arial"/>
              <a:buNone/>
              <a:defRPr sz="1900" b="0" i="0" u="none" strike="noStrike" cap="none">
                <a:solidFill>
                  <a:srgbClr val="888888"/>
                </a:solidFill>
                <a:latin typeface="Calibri"/>
                <a:ea typeface="Calibri"/>
                <a:cs typeface="Calibri"/>
                <a:sym typeface="Calibri"/>
              </a:defRPr>
            </a:lvl8pPr>
            <a:lvl9pPr marL="4876800" marR="0" lvl="8" indent="0" algn="l" rtl="0">
              <a:spcBef>
                <a:spcPts val="400"/>
              </a:spcBef>
              <a:buClr>
                <a:srgbClr val="888888"/>
              </a:buClr>
              <a:buFont typeface="Arial"/>
              <a:buNone/>
              <a:defRPr sz="1900" b="0" i="0" u="none" strike="noStrike" cap="none">
                <a:solidFill>
                  <a:srgbClr val="888888"/>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9109533" y="6356350"/>
            <a:ext cx="2844900" cy="3651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fld id="{00000000-1234-1234-1234-123412341234}" type="slidenum">
              <a:rPr lang="en-US" sz="1600" b="0" i="0" u="none" strike="noStrike" cap="none">
                <a:solidFill>
                  <a:srgbClr val="888888"/>
                </a:solidFill>
                <a:latin typeface="Calibri"/>
                <a:ea typeface="Calibri"/>
                <a:cs typeface="Calibri"/>
                <a:sym typeface="Calibri"/>
              </a:rPr>
              <a:t>‹#›</a:t>
            </a:fld>
            <a:endParaRPr lang="en-US" sz="16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48" name="Shape 48"/>
          <p:cNvSpPr txBox="1">
            <a:spLocks noGrp="1"/>
          </p:cNvSpPr>
          <p:nvPr>
            <p:ph type="body" idx="1"/>
          </p:nvPr>
        </p:nvSpPr>
        <p:spPr>
          <a:xfrm>
            <a:off x="609600" y="1600200"/>
            <a:ext cx="5384700" cy="4526100"/>
          </a:xfrm>
          <a:prstGeom prst="rect">
            <a:avLst/>
          </a:prstGeom>
          <a:noFill/>
          <a:ln>
            <a:noFill/>
          </a:ln>
        </p:spPr>
        <p:txBody>
          <a:bodyPr lIns="121900" tIns="121900" rIns="121900" bIns="121900" anchor="t" anchorCtr="0"/>
          <a:lstStyle>
            <a:lvl1pPr marL="457200" marR="0" lvl="0" indent="-2159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1pPr>
            <a:lvl2pPr marL="990600" marR="0" lvl="1" indent="-1778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524000" marR="0" lvl="2"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3pPr>
            <a:lvl4pPr marL="2133600" marR="0" lvl="3" indent="-152400" algn="l" rtl="0">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4pPr>
            <a:lvl5pPr marL="2743200" marR="0" lvl="4" indent="-152400" algn="l" rtl="0">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5pPr>
            <a:lvl6pPr marL="3352800" marR="0" lvl="5" indent="-152400" algn="l" rtl="0">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6pPr>
            <a:lvl7pPr marL="3962400" marR="0" lvl="6" indent="-152400" algn="l" rtl="0">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7pPr>
            <a:lvl8pPr marL="4572000" marR="0" lvl="7" indent="-152400" algn="l" rtl="0">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8pPr>
            <a:lvl9pPr marL="5181600" marR="0" lvl="8" indent="-152400" algn="l" rtl="0">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6197600" y="1600200"/>
            <a:ext cx="5384700" cy="4526100"/>
          </a:xfrm>
          <a:prstGeom prst="rect">
            <a:avLst/>
          </a:prstGeom>
          <a:noFill/>
          <a:ln>
            <a:noFill/>
          </a:ln>
        </p:spPr>
        <p:txBody>
          <a:bodyPr lIns="121900" tIns="121900" rIns="121900" bIns="121900" anchor="t" anchorCtr="0"/>
          <a:lstStyle>
            <a:lvl1pPr marL="457200" marR="0" lvl="0" indent="-2159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1pPr>
            <a:lvl2pPr marL="990600" marR="0" lvl="1" indent="-1778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524000" marR="0" lvl="2"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3pPr>
            <a:lvl4pPr marL="2133600" marR="0" lvl="3" indent="-152400" algn="l" rtl="0">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4pPr>
            <a:lvl5pPr marL="2743200" marR="0" lvl="4" indent="-152400" algn="l" rtl="0">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5pPr>
            <a:lvl6pPr marL="3352800" marR="0" lvl="5" indent="-152400" algn="l" rtl="0">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6pPr>
            <a:lvl7pPr marL="3962400" marR="0" lvl="6" indent="-152400" algn="l" rtl="0">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7pPr>
            <a:lvl8pPr marL="4572000" marR="0" lvl="7" indent="-152400" algn="l" rtl="0">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8pPr>
            <a:lvl9pPr marL="5181600" marR="0" lvl="8" indent="-152400" algn="l" rtl="0">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9109533" y="6356350"/>
            <a:ext cx="2844900" cy="3651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fld id="{00000000-1234-1234-1234-123412341234}" type="slidenum">
              <a:rPr lang="en-US" sz="1600" b="0" i="0" u="none" strike="noStrike" cap="none">
                <a:solidFill>
                  <a:srgbClr val="888888"/>
                </a:solidFill>
                <a:latin typeface="Calibri"/>
                <a:ea typeface="Calibri"/>
                <a:cs typeface="Calibri"/>
                <a:sym typeface="Calibri"/>
              </a:rPr>
              <a:t>‹#›</a:t>
            </a:fld>
            <a:endParaRPr lang="en-US" sz="16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9194"/>
                </a:solidFill>
                <a:latin typeface="Calibri"/>
                <a:ea typeface="Calibri"/>
                <a:cs typeface="Calibri"/>
                <a:sym typeface="Calibri"/>
              </a:rPr>
              <a:t>‹#›</a:t>
            </a:fld>
            <a:endParaRPr lang="en-US" sz="1200" b="0" i="0" u="none" strike="noStrike" cap="none">
              <a:solidFill>
                <a:srgbClr val="8F9194"/>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702" r:id="rId2"/>
    <p:sldLayoutId id="2147483703" r:id="rId3"/>
    <p:sldLayoutId id="2147483704" r:id="rId4"/>
    <p:sldLayoutId id="2147483705" r:id="rId5"/>
    <p:sldLayoutId id="214748370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SzPct val="32203"/>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SzPct val="79166"/>
              <a:buNone/>
              <a:defRPr sz="2400"/>
            </a:lvl2pPr>
            <a:lvl3pPr lvl="2" indent="0" rtl="0">
              <a:spcBef>
                <a:spcPts val="0"/>
              </a:spcBef>
              <a:buSzPct val="79166"/>
              <a:buNone/>
              <a:defRPr sz="2400"/>
            </a:lvl3pPr>
            <a:lvl4pPr lvl="3" indent="0" rtl="0">
              <a:spcBef>
                <a:spcPts val="0"/>
              </a:spcBef>
              <a:buSzPct val="79166"/>
              <a:buNone/>
              <a:defRPr sz="2400"/>
            </a:lvl4pPr>
            <a:lvl5pPr lvl="4" indent="0" rtl="0">
              <a:spcBef>
                <a:spcPts val="0"/>
              </a:spcBef>
              <a:buSzPct val="79166"/>
              <a:buNone/>
              <a:defRPr sz="2400"/>
            </a:lvl5pPr>
            <a:lvl6pPr lvl="5" indent="0" rtl="0">
              <a:spcBef>
                <a:spcPts val="0"/>
              </a:spcBef>
              <a:buSzPct val="79166"/>
              <a:buNone/>
              <a:defRPr sz="2400"/>
            </a:lvl6pPr>
            <a:lvl7pPr lvl="6" indent="0" rtl="0">
              <a:spcBef>
                <a:spcPts val="0"/>
              </a:spcBef>
              <a:buSzPct val="79166"/>
              <a:buNone/>
              <a:defRPr sz="2400"/>
            </a:lvl7pPr>
            <a:lvl8pPr lvl="7" indent="0" rtl="0">
              <a:spcBef>
                <a:spcPts val="0"/>
              </a:spcBef>
              <a:buSzPct val="79166"/>
              <a:buNone/>
              <a:defRPr sz="2400"/>
            </a:lvl8pPr>
            <a:lvl9pPr lvl="8" indent="0" rtl="0">
              <a:spcBef>
                <a:spcPts val="0"/>
              </a:spcBef>
              <a:buSzPct val="79166"/>
              <a:buNone/>
              <a:defRPr sz="2400"/>
            </a:lvl9pPr>
          </a:lstStyle>
          <a:p>
            <a:endParaRPr/>
          </a:p>
        </p:txBody>
      </p:sp>
      <p:sp>
        <p:nvSpPr>
          <p:cNvPr id="27" name="Shape 27"/>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60" r:id="rId8"/>
    <p:sldLayoutId id="2147483661" r:id="rId9"/>
    <p:sldLayoutId id="2147483663" r:id="rId10"/>
    <p:sldLayoutId id="2147483664" r:id="rId11"/>
    <p:sldLayoutId id="2147483665" r:id="rId12"/>
    <p:sldLayoutId id="2147483666" r:id="rId13"/>
    <p:sldLayoutId id="2147483667" r:id="rId14"/>
    <p:sldLayoutId id="2147483668" r:id="rId15"/>
    <p:sldLayoutId id="2147483673" r:id="rId16"/>
    <p:sldLayoutId id="2147483676" r:id="rId17"/>
    <p:sldLayoutId id="2147483684" r:id="rId18"/>
    <p:sldLayoutId id="214748370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F9194"/>
                </a:solidFill>
              </a:defRPr>
            </a:lvl1pPr>
          </a:lstStyle>
          <a:p>
            <a:pPr hangingPunct="0"/>
            <a:fld id="{86CB4B4D-7CA3-9044-876B-883B54F8677D}" type="slidenum">
              <a:rPr>
                <a:latin typeface="Calibri"/>
                <a:ea typeface="Calibri"/>
                <a:cs typeface="Calibri"/>
                <a:sym typeface="Calibri"/>
              </a:rPr>
              <a:pPr hangingPunct="0"/>
              <a:t>‹#›</a:t>
            </a:fld>
            <a:endParaRPr>
              <a:latin typeface="Calibri"/>
              <a:ea typeface="Calibri"/>
              <a:cs typeface="Calibri"/>
              <a:sym typeface="Calibri"/>
            </a:endParaRPr>
          </a:p>
        </p:txBody>
      </p:sp>
    </p:spTree>
    <p:extLst>
      <p:ext uri="{BB962C8B-B14F-4D97-AF65-F5344CB8AC3E}">
        <p14:creationId xmlns:p14="http://schemas.microsoft.com/office/powerpoint/2010/main" val="17643668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3B444D"/>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3B444D"/>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3B444D"/>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3B444D"/>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3B444D"/>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3B444D"/>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3B444D"/>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3B444D"/>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3B444D"/>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3B444D"/>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3B444D"/>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3B444D"/>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3B444D"/>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3B444D"/>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3B444D"/>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3B444D"/>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3B444D"/>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3B444D"/>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hyperlink" Target="https://docs.google.com/spreadsheets/d/1XpUZyGe80mL3oh6fmvPuBBKFj55HPLqRhw8rsi4nGE0/edit#gid=1057968535" TargetMode="Externa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hyperlink" Target="mailto:fellows@ofa.u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docs.google.com/spreadsheets/d/1XpUZyGe80mL3oh6fmvPuBBKFj55HPLqRhw8rsi4nGE0/edit#gid=1057968535"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hyperlink" Target="https://docs.google.com/spreadsheets/d/1XpUZyGe80mL3oh6fmvPuBBKFj55HPLqRhw8rsi4nGE0/edit#gid=1057968535"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alphaModFix amt="18000"/>
            <a:extLst>
              <a:ext uri="{28A0092B-C50C-407E-A947-70E740481C1C}">
                <a14:useLocalDpi xmlns:a14="http://schemas.microsoft.com/office/drawing/2010/main" val="0"/>
              </a:ext>
            </a:extLst>
          </a:blip>
          <a:srcRect l="2080" t="19176" r="2080"/>
          <a:stretch/>
        </p:blipFill>
        <p:spPr>
          <a:xfrm>
            <a:off x="0" y="0"/>
            <a:ext cx="12192000" cy="6858000"/>
          </a:xfrm>
          <a:prstGeom prst="rect">
            <a:avLst/>
          </a:prstGeom>
        </p:spPr>
      </p:pic>
      <p:sp>
        <p:nvSpPr>
          <p:cNvPr id="9" name="TextBox 8"/>
          <p:cNvSpPr txBox="1"/>
          <p:nvPr/>
        </p:nvSpPr>
        <p:spPr>
          <a:xfrm>
            <a:off x="0" y="2867044"/>
            <a:ext cx="12192000" cy="1538883"/>
          </a:xfrm>
          <a:prstGeom prst="rect">
            <a:avLst/>
          </a:prstGeom>
          <a:noFill/>
        </p:spPr>
        <p:txBody>
          <a:bodyPr wrap="square" rtlCol="0">
            <a:spAutoFit/>
          </a:bodyPr>
          <a:lstStyle/>
          <a:p>
            <a:pPr algn="ctr"/>
            <a:r>
              <a:rPr lang="en-US" sz="9400" b="1" dirty="0">
                <a:solidFill>
                  <a:schemeClr val="bg1"/>
                </a:solidFill>
                <a:latin typeface="Gilroy ExtraBold" charset="0"/>
                <a:ea typeface="Gilroy ExtraBold" charset="0"/>
                <a:cs typeface="Gilroy ExtraBold" charset="0"/>
              </a:rPr>
              <a:t>Fellows Leaders</a:t>
            </a: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6" name="TextBox 5"/>
          <p:cNvSpPr txBox="1"/>
          <p:nvPr/>
        </p:nvSpPr>
        <p:spPr>
          <a:xfrm>
            <a:off x="-2" y="2595491"/>
            <a:ext cx="12192000" cy="477054"/>
          </a:xfrm>
          <a:prstGeom prst="rect">
            <a:avLst/>
          </a:prstGeom>
          <a:noFill/>
        </p:spPr>
        <p:txBody>
          <a:bodyPr wrap="square" rtlCol="0">
            <a:spAutoFit/>
          </a:bodyPr>
          <a:lstStyle/>
          <a:p>
            <a:pPr algn="ctr"/>
            <a:r>
              <a:rPr lang="en-US" sz="2500" b="1" spc="300" dirty="0">
                <a:solidFill>
                  <a:schemeClr val="accent6"/>
                </a:solidFill>
                <a:latin typeface="Gilroy ExtraBold" charset="0"/>
                <a:ea typeface="Gilroy ExtraBold" charset="0"/>
                <a:cs typeface="Gilroy ExtraBold" charset="0"/>
              </a:rPr>
              <a:t>SPRING 2018</a:t>
            </a:r>
          </a:p>
        </p:txBody>
      </p:sp>
      <p:sp>
        <p:nvSpPr>
          <p:cNvPr id="7" name="Shape 134"/>
          <p:cNvSpPr txBox="1"/>
          <p:nvPr/>
        </p:nvSpPr>
        <p:spPr>
          <a:xfrm>
            <a:off x="352926" y="6219370"/>
            <a:ext cx="8519103" cy="406829"/>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2200" b="1" u="none" strike="noStrike" cap="none" dirty="0">
                <a:solidFill>
                  <a:schemeClr val="lt1"/>
                </a:solidFill>
                <a:latin typeface="Gilroy ExtraBold" charset="0"/>
                <a:ea typeface="Gilroy ExtraBold" charset="0"/>
                <a:cs typeface="Gilroy ExtraBold" charset="0"/>
                <a:sym typeface="Arial"/>
              </a:rPr>
              <a:t>We will begin the training at 8 p.m. ET / 7 p.m. CT</a:t>
            </a:r>
          </a:p>
        </p:txBody>
      </p:sp>
      <p:pic>
        <p:nvPicPr>
          <p:cNvPr id="8" name="Picture 7" descr="A drawing of a face&#10;&#10;Description automatically generated">
            <a:extLst>
              <a:ext uri="{FF2B5EF4-FFF2-40B4-BE49-F238E27FC236}">
                <a16:creationId xmlns:a16="http://schemas.microsoft.com/office/drawing/2014/main" id="{E17C2002-D35D-634F-95F3-28490A9EB3A8}"/>
              </a:ext>
            </a:extLst>
          </p:cNvPr>
          <p:cNvPicPr>
            <a:picLocks noChangeAspect="1"/>
          </p:cNvPicPr>
          <p:nvPr/>
        </p:nvPicPr>
        <p:blipFill>
          <a:blip r:embed="rId5"/>
          <a:stretch>
            <a:fillRect/>
          </a:stretch>
        </p:blipFill>
        <p:spPr>
          <a:xfrm>
            <a:off x="9643600" y="6310325"/>
            <a:ext cx="1219200" cy="419100"/>
          </a:xfrm>
          <a:prstGeom prst="rect">
            <a:avLst/>
          </a:prstGeom>
        </p:spPr>
      </p:pic>
    </p:spTree>
    <p:extLst>
      <p:ext uri="{BB962C8B-B14F-4D97-AF65-F5344CB8AC3E}">
        <p14:creationId xmlns:p14="http://schemas.microsoft.com/office/powerpoint/2010/main" val="316626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6775901" y="1209866"/>
            <a:ext cx="4802015" cy="2687082"/>
          </a:xfrm>
          <a:prstGeom prst="rect">
            <a:avLst/>
          </a:prstGeom>
          <a:noFill/>
        </p:spPr>
        <p:txBody>
          <a:bodyPr wrap="square" rtlCol="0">
            <a:spAutoFit/>
          </a:bodyPr>
          <a:lstStyle/>
          <a:p>
            <a:pPr>
              <a:lnSpc>
                <a:spcPct val="80000"/>
              </a:lnSpc>
            </a:pPr>
            <a:r>
              <a:rPr lang="en-US" sz="3000" b="1" dirty="0">
                <a:solidFill>
                  <a:schemeClr val="bg1"/>
                </a:solidFill>
                <a:latin typeface="Gilroy ExtraBold" charset="0"/>
                <a:ea typeface="Gilroy ExtraBold" charset="0"/>
                <a:cs typeface="Gilroy ExtraBold" charset="0"/>
              </a:rPr>
              <a:t>“We choose hope over fear. We see the future not as something out of control, but as something we shape for the better through concerted and collective effort.”</a:t>
            </a:r>
          </a:p>
        </p:txBody>
      </p:sp>
      <p:sp>
        <p:nvSpPr>
          <p:cNvPr id="4" name="Rectangle 3"/>
          <p:cNvSpPr/>
          <p:nvPr/>
        </p:nvSpPr>
        <p:spPr>
          <a:xfrm>
            <a:off x="6807985" y="4147881"/>
            <a:ext cx="4572000" cy="407932"/>
          </a:xfrm>
          <a:prstGeom prst="rect">
            <a:avLst/>
          </a:prstGeom>
        </p:spPr>
        <p:txBody>
          <a:bodyPr wrap="square">
            <a:spAutoFit/>
          </a:bodyPr>
          <a:lstStyle/>
          <a:p>
            <a:pPr>
              <a:lnSpc>
                <a:spcPct val="80000"/>
              </a:lnSpc>
            </a:pPr>
            <a:r>
              <a:rPr lang="en-US" sz="2500" b="1" dirty="0">
                <a:solidFill>
                  <a:schemeClr val="accent6"/>
                </a:solidFill>
                <a:latin typeface="Gilroy ExtraBold" charset="0"/>
                <a:ea typeface="Gilroy ExtraBold" charset="0"/>
                <a:cs typeface="Gilroy ExtraBold" charset="0"/>
              </a:rPr>
              <a:t>Barack Obama</a:t>
            </a:r>
          </a:p>
        </p:txBody>
      </p:sp>
      <p:pic>
        <p:nvPicPr>
          <p:cNvPr id="9" name="Picture 4" descr="Picture 4"/>
          <p:cNvPicPr>
            <a:picLocks noChangeAspect="1"/>
          </p:cNvPicPr>
          <p:nvPr/>
        </p:nvPicPr>
        <p:blipFill>
          <a:blip r:embed="rId3">
            <a:alphaModFix amt="35000"/>
            <a:extLst/>
          </a:blip>
          <a:stretch>
            <a:fillRect/>
          </a:stretch>
        </p:blipFill>
        <p:spPr>
          <a:xfrm>
            <a:off x="11362942" y="6417000"/>
            <a:ext cx="653213" cy="253433"/>
          </a:xfrm>
          <a:prstGeom prst="rect">
            <a:avLst/>
          </a:prstGeom>
          <a:ln w="12700">
            <a:miter lim="400000"/>
          </a:ln>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1423" t="9761" r="46145" b="35406"/>
          <a:stretch/>
        </p:blipFill>
        <p:spPr>
          <a:xfrm>
            <a:off x="-1" y="0"/>
            <a:ext cx="6096001" cy="6858000"/>
          </a:xfrm>
          <a:prstGeom prst="rect">
            <a:avLst/>
          </a:prstGeom>
        </p:spPr>
      </p:pic>
    </p:spTree>
    <p:extLst>
      <p:ext uri="{BB962C8B-B14F-4D97-AF65-F5344CB8AC3E}">
        <p14:creationId xmlns:p14="http://schemas.microsoft.com/office/powerpoint/2010/main" val="28771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0" name="TextBox 8"/>
          <p:cNvSpPr txBox="1"/>
          <p:nvPr/>
        </p:nvSpPr>
        <p:spPr>
          <a:xfrm>
            <a:off x="1134255" y="2024172"/>
            <a:ext cx="9923490" cy="28858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defTabSz="457200">
              <a:lnSpc>
                <a:spcPct val="80000"/>
              </a:lnSpc>
              <a:defRPr sz="6000" b="1">
                <a:solidFill>
                  <a:srgbClr val="FFFFFF"/>
                </a:solidFill>
                <a:latin typeface="Gilroy ExtraBold"/>
                <a:ea typeface="Gilroy ExtraBold"/>
                <a:cs typeface="Gilroy ExtraBold"/>
                <a:sym typeface="Gilroy ExtraBold"/>
              </a:defRPr>
            </a:lvl1pPr>
          </a:lstStyle>
          <a:p>
            <a:r>
              <a:rPr lang="en-US" sz="7500" dirty="0">
                <a:solidFill>
                  <a:schemeClr val="accent6"/>
                </a:solidFill>
              </a:rPr>
              <a:t>What is </a:t>
            </a:r>
          </a:p>
          <a:p>
            <a:r>
              <a:rPr lang="en-US" sz="7500" dirty="0">
                <a:solidFill>
                  <a:schemeClr val="accent6"/>
                </a:solidFill>
              </a:rPr>
              <a:t>transformational leadership?</a:t>
            </a:r>
            <a:endParaRPr sz="7500" dirty="0">
              <a:solidFill>
                <a:schemeClr val="accent6"/>
              </a:solidFill>
            </a:endParaRPr>
          </a:p>
        </p:txBody>
      </p:sp>
      <p:pic>
        <p:nvPicPr>
          <p:cNvPr id="181" name="Picture 4" descr="Picture 4"/>
          <p:cNvPicPr>
            <a:picLocks noChangeAspect="1"/>
          </p:cNvPicPr>
          <p:nvPr/>
        </p:nvPicPr>
        <p:blipFill>
          <a:blip r:embed="rId2">
            <a:alphaModFix amt="35000"/>
            <a:extLst/>
          </a:blip>
          <a:stretch>
            <a:fillRect/>
          </a:stretch>
        </p:blipFill>
        <p:spPr>
          <a:xfrm>
            <a:off x="11362942" y="6417000"/>
            <a:ext cx="653213" cy="253433"/>
          </a:xfrm>
          <a:prstGeom prst="rect">
            <a:avLst/>
          </a:prstGeom>
          <a:ln w="12700">
            <a:miter lim="400000"/>
          </a:ln>
        </p:spPr>
      </p:pic>
    </p:spTree>
    <p:extLst>
      <p:ext uri="{BB962C8B-B14F-4D97-AF65-F5344CB8AC3E}">
        <p14:creationId xmlns:p14="http://schemas.microsoft.com/office/powerpoint/2010/main" val="16424573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B444D"/>
        </a:solidFill>
        <a:effectLst/>
      </p:bgPr>
    </p:bg>
    <p:spTree>
      <p:nvGrpSpPr>
        <p:cNvPr id="1" name=""/>
        <p:cNvGrpSpPr/>
        <p:nvPr/>
      </p:nvGrpSpPr>
      <p:grpSpPr>
        <a:xfrm>
          <a:off x="0" y="0"/>
          <a:ext cx="0" cy="0"/>
          <a:chOff x="0" y="0"/>
          <a:chExt cx="0" cy="0"/>
        </a:xfrm>
      </p:grpSpPr>
      <p:sp>
        <p:nvSpPr>
          <p:cNvPr id="191" name="TextBox 8"/>
          <p:cNvSpPr txBox="1"/>
          <p:nvPr/>
        </p:nvSpPr>
        <p:spPr>
          <a:xfrm>
            <a:off x="1219980" y="1035343"/>
            <a:ext cx="9175304" cy="39703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457200" hangingPunct="0">
              <a:lnSpc>
                <a:spcPct val="80000"/>
              </a:lnSpc>
              <a:defRPr sz="5000" b="1">
                <a:solidFill>
                  <a:srgbClr val="F6DC31"/>
                </a:solidFill>
                <a:latin typeface="Gilroy ExtraBold"/>
                <a:ea typeface="Gilroy ExtraBold"/>
                <a:cs typeface="Gilroy ExtraBold"/>
                <a:sym typeface="Gilroy ExtraBold"/>
              </a:defRPr>
            </a:pPr>
            <a:r>
              <a:rPr lang="en-US" sz="4500" b="1" dirty="0">
                <a:solidFill>
                  <a:schemeClr val="accent6"/>
                </a:solidFill>
                <a:latin typeface="Gilroy ExtraBold"/>
                <a:ea typeface="Gilroy ExtraBold"/>
                <a:cs typeface="Gilroy ExtraBold"/>
                <a:sym typeface="Gilroy ExtraBold"/>
              </a:rPr>
              <a:t>Transformational Leadership</a:t>
            </a:r>
            <a:r>
              <a:rPr sz="4500" b="1">
                <a:solidFill>
                  <a:schemeClr val="accent6"/>
                </a:solidFill>
                <a:latin typeface="Gilroy ExtraBold"/>
                <a:ea typeface="Gilroy ExtraBold"/>
                <a:cs typeface="Gilroy ExtraBold"/>
                <a:sym typeface="Gilroy ExtraBold"/>
              </a:rPr>
              <a:t>:</a:t>
            </a:r>
            <a:r>
              <a:rPr sz="4500" b="1">
                <a:solidFill>
                  <a:srgbClr val="F6DC31"/>
                </a:solidFill>
                <a:latin typeface="Gilroy ExtraBold"/>
                <a:ea typeface="Gilroy ExtraBold"/>
                <a:cs typeface="Gilroy ExtraBold"/>
                <a:sym typeface="Gilroy ExtraBold"/>
              </a:rPr>
              <a:t> </a:t>
            </a:r>
            <a:endParaRPr lang="en-US" sz="4500" b="1">
              <a:solidFill>
                <a:srgbClr val="F6DC31"/>
              </a:solidFill>
              <a:latin typeface="Gilroy ExtraBold"/>
              <a:ea typeface="Gilroy ExtraBold"/>
              <a:cs typeface="Gilroy ExtraBold"/>
              <a:sym typeface="Gilroy ExtraBold"/>
            </a:endParaRPr>
          </a:p>
          <a:p>
            <a:pPr defTabSz="457200" hangingPunct="0">
              <a:lnSpc>
                <a:spcPct val="80000"/>
              </a:lnSpc>
              <a:defRPr sz="5000" b="1">
                <a:solidFill>
                  <a:srgbClr val="F6DC31"/>
                </a:solidFill>
                <a:latin typeface="Gilroy ExtraBold"/>
                <a:ea typeface="Gilroy ExtraBold"/>
                <a:cs typeface="Gilroy ExtraBold"/>
                <a:sym typeface="Gilroy ExtraBold"/>
              </a:defRPr>
            </a:pPr>
            <a:endParaRPr sz="4500" b="1" dirty="0">
              <a:solidFill>
                <a:srgbClr val="F6DC31"/>
              </a:solidFill>
              <a:latin typeface="Gilroy ExtraBold"/>
              <a:ea typeface="Gilroy ExtraBold"/>
              <a:cs typeface="Gilroy ExtraBold"/>
              <a:sym typeface="Gilroy ExtraBold"/>
            </a:endParaRPr>
          </a:p>
          <a:p>
            <a:pPr defTabSz="457200" hangingPunct="0">
              <a:lnSpc>
                <a:spcPct val="80000"/>
              </a:lnSpc>
              <a:defRPr sz="5000" b="1">
                <a:solidFill>
                  <a:srgbClr val="F6DC31"/>
                </a:solidFill>
                <a:latin typeface="Gilroy ExtraBold"/>
                <a:ea typeface="Gilroy ExtraBold"/>
                <a:cs typeface="Gilroy ExtraBold"/>
                <a:sym typeface="Gilroy ExtraBold"/>
              </a:defRPr>
            </a:pPr>
            <a:r>
              <a:rPr sz="4500" b="1" dirty="0">
                <a:solidFill>
                  <a:schemeClr val="bg1"/>
                </a:solidFill>
                <a:latin typeface="Gilroy ExtraBold"/>
                <a:ea typeface="Gilroy ExtraBold"/>
                <a:cs typeface="Gilroy ExtraBold"/>
                <a:sym typeface="Gilroy ExtraBold"/>
              </a:rPr>
              <a:t>”</a:t>
            </a:r>
            <a:r>
              <a:rPr lang="en-US" sz="4500" b="1" dirty="0">
                <a:solidFill>
                  <a:schemeClr val="bg1"/>
                </a:solidFill>
                <a:latin typeface="Gilroy ExtraBold"/>
                <a:ea typeface="Gilroy ExtraBold"/>
                <a:cs typeface="Gilroy ExtraBold"/>
                <a:sym typeface="Gilroy ExtraBold"/>
              </a:rPr>
              <a:t>The process whereby a person engages with others and creates a connection that raises the level of motivation and morality in both the leader and follower.</a:t>
            </a:r>
            <a:r>
              <a:rPr sz="4500" b="1" dirty="0">
                <a:solidFill>
                  <a:schemeClr val="bg1"/>
                </a:solidFill>
                <a:latin typeface="Gilroy ExtraBold"/>
                <a:ea typeface="Gilroy ExtraBold"/>
                <a:cs typeface="Gilroy ExtraBold"/>
                <a:sym typeface="Gilroy ExtraBold"/>
              </a:rPr>
              <a:t>”</a:t>
            </a:r>
          </a:p>
        </p:txBody>
      </p:sp>
      <p:pic>
        <p:nvPicPr>
          <p:cNvPr id="192" name="Picture 4" descr="Picture 4"/>
          <p:cNvPicPr>
            <a:picLocks noChangeAspect="1"/>
          </p:cNvPicPr>
          <p:nvPr/>
        </p:nvPicPr>
        <p:blipFill>
          <a:blip r:embed="rId2">
            <a:alphaModFix amt="35000"/>
            <a:extLst/>
          </a:blip>
          <a:stretch>
            <a:fillRect/>
          </a:stretch>
        </p:blipFill>
        <p:spPr>
          <a:xfrm>
            <a:off x="11362942" y="6417000"/>
            <a:ext cx="653213" cy="253433"/>
          </a:xfrm>
          <a:prstGeom prst="rect">
            <a:avLst/>
          </a:prstGeom>
          <a:ln w="12700">
            <a:miter lim="400000"/>
          </a:ln>
        </p:spPr>
      </p:pic>
      <p:sp>
        <p:nvSpPr>
          <p:cNvPr id="193" name="– Morton Deutsch"/>
          <p:cNvSpPr txBox="1"/>
          <p:nvPr/>
        </p:nvSpPr>
        <p:spPr>
          <a:xfrm>
            <a:off x="1219980" y="5404464"/>
            <a:ext cx="3038650" cy="58477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hangingPunct="0">
              <a:lnSpc>
                <a:spcPct val="80000"/>
              </a:lnSpc>
              <a:defRPr sz="3000" b="1">
                <a:solidFill>
                  <a:srgbClr val="F6DC31"/>
                </a:solidFill>
                <a:latin typeface="Gilroy ExtraBold"/>
                <a:ea typeface="Gilroy ExtraBold"/>
                <a:cs typeface="Gilroy ExtraBold"/>
                <a:sym typeface="Gilroy ExtraBold"/>
              </a:defRPr>
            </a:pPr>
            <a:r>
              <a:rPr lang="en-US" sz="2000" b="1" dirty="0">
                <a:solidFill>
                  <a:srgbClr val="C6D0D7"/>
                </a:solidFill>
                <a:latin typeface="Gilroy ExtraBold"/>
                <a:ea typeface="Gilroy ExtraBold"/>
                <a:cs typeface="Gilroy ExtraBold"/>
                <a:sym typeface="Gilroy ExtraBold"/>
              </a:rPr>
              <a:t>James MacGregor Burns</a:t>
            </a:r>
          </a:p>
          <a:p>
            <a:pPr defTabSz="457200" hangingPunct="0">
              <a:lnSpc>
                <a:spcPct val="80000"/>
              </a:lnSpc>
              <a:defRPr sz="3000" b="1">
                <a:solidFill>
                  <a:srgbClr val="F6DC31"/>
                </a:solidFill>
                <a:latin typeface="Gilroy ExtraBold"/>
                <a:ea typeface="Gilroy ExtraBold"/>
                <a:cs typeface="Gilroy ExtraBold"/>
                <a:sym typeface="Gilroy ExtraBold"/>
              </a:defRPr>
            </a:pPr>
            <a:r>
              <a:rPr lang="en-US" sz="2000" b="1" dirty="0">
                <a:solidFill>
                  <a:srgbClr val="C6D0D7"/>
                </a:solidFill>
                <a:latin typeface="Gilroy ExtraBold"/>
                <a:ea typeface="Gilroy ExtraBold"/>
                <a:cs typeface="Gilroy ExtraBold"/>
                <a:sym typeface="Gilroy ExtraBold"/>
              </a:rPr>
              <a:t>(1978)</a:t>
            </a:r>
            <a:endParaRPr sz="2000" b="1" dirty="0">
              <a:solidFill>
                <a:srgbClr val="C6D0D7"/>
              </a:solidFill>
              <a:latin typeface="Gilroy ExtraBold"/>
              <a:ea typeface="Gilroy ExtraBold"/>
              <a:cs typeface="Gilroy ExtraBold"/>
              <a:sym typeface="Gilroy ExtraBold"/>
            </a:endParaRPr>
          </a:p>
        </p:txBody>
      </p:sp>
    </p:spTree>
    <p:extLst>
      <p:ext uri="{BB962C8B-B14F-4D97-AF65-F5344CB8AC3E}">
        <p14:creationId xmlns:p14="http://schemas.microsoft.com/office/powerpoint/2010/main" val="12598871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873" y="1028630"/>
            <a:ext cx="6096000" cy="2585323"/>
          </a:xfrm>
          <a:prstGeom prst="rect">
            <a:avLst/>
          </a:prstGeom>
        </p:spPr>
        <p:txBody>
          <a:bodyPr>
            <a:spAutoFit/>
          </a:bodyPr>
          <a:lstStyle/>
          <a:p>
            <a:pPr marL="342900" indent="-342900">
              <a:buFont typeface="Arial" charset="0"/>
              <a:buChar char="•"/>
            </a:pPr>
            <a:r>
              <a:rPr lang="en-US" altLang="en-US" sz="2400" dirty="0">
                <a:latin typeface="Source Sans Pro" charset="0"/>
                <a:ea typeface="Source Sans Pro" charset="0"/>
                <a:cs typeface="Source Sans Pro" charset="0"/>
              </a:rPr>
              <a:t>Attentive to the needs and motives of followers</a:t>
            </a:r>
          </a:p>
          <a:p>
            <a:pPr marL="342900" indent="-342900">
              <a:buFont typeface="Arial" charset="0"/>
              <a:buChar char="•"/>
            </a:pPr>
            <a:endParaRPr lang="en-US" altLang="en-US" sz="2400" b="1"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1063364"/>
            <a:ext cx="4364785" cy="1214435"/>
          </a:xfrm>
          <a:prstGeom prst="rect">
            <a:avLst/>
          </a:prstGeom>
          <a:noFill/>
        </p:spPr>
        <p:txBody>
          <a:bodyPr wrap="square" rtlCol="0">
            <a:spAutoFit/>
          </a:bodyPr>
          <a:lstStyle/>
          <a:p>
            <a:pPr>
              <a:lnSpc>
                <a:spcPct val="80000"/>
              </a:lnSpc>
            </a:pPr>
            <a:r>
              <a:rPr lang="en-US" sz="4500" b="1" dirty="0">
                <a:solidFill>
                  <a:schemeClr val="tx1"/>
                </a:solidFill>
                <a:latin typeface="Gilroy ExtraBold" charset="0"/>
                <a:ea typeface="Gilroy ExtraBold" charset="0"/>
                <a:cs typeface="Gilroy ExtraBold" charset="0"/>
              </a:rPr>
              <a:t>What this leader is</a:t>
            </a:r>
            <a:r>
              <a:rPr lang="mr-IN" sz="4500" b="1" dirty="0">
                <a:solidFill>
                  <a:schemeClr val="tx1"/>
                </a:solidFill>
                <a:latin typeface="Gilroy ExtraBold" charset="0"/>
                <a:ea typeface="Gilroy ExtraBold" charset="0"/>
                <a:cs typeface="Gilroy ExtraBold" charset="0"/>
              </a:rPr>
              <a:t>…</a:t>
            </a:r>
            <a:endParaRPr lang="en-US" sz="4500" b="1" dirty="0">
              <a:solidFill>
                <a:schemeClr val="tx1"/>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736993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873" y="1028630"/>
            <a:ext cx="6096000" cy="3323987"/>
          </a:xfrm>
          <a:prstGeom prst="rect">
            <a:avLst/>
          </a:prstGeom>
        </p:spPr>
        <p:txBody>
          <a:bodyPr>
            <a:spAutoFit/>
          </a:bodyPr>
          <a:lstStyle/>
          <a:p>
            <a:pPr marL="342900" indent="-342900">
              <a:buFont typeface="Arial" charset="0"/>
              <a:buChar char="•"/>
            </a:pPr>
            <a:r>
              <a:rPr lang="en-US" altLang="en-US" sz="2400" dirty="0">
                <a:latin typeface="Source Sans Pro" charset="0"/>
                <a:ea typeface="Source Sans Pro" charset="0"/>
                <a:cs typeface="Source Sans Pro" charset="0"/>
              </a:rPr>
              <a:t>Attentive to the needs and motives of followers</a:t>
            </a:r>
          </a:p>
          <a:p>
            <a:pPr marL="342900" indent="-342900">
              <a:buFont typeface="Arial" charset="0"/>
              <a:buChar char="•"/>
            </a:pPr>
            <a:endParaRPr lang="en-US" altLang="en-US" sz="2400" b="1"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Helps followers reach their full potential</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1063364"/>
            <a:ext cx="4364785" cy="1214435"/>
          </a:xfrm>
          <a:prstGeom prst="rect">
            <a:avLst/>
          </a:prstGeom>
          <a:noFill/>
        </p:spPr>
        <p:txBody>
          <a:bodyPr wrap="square" rtlCol="0">
            <a:spAutoFit/>
          </a:bodyPr>
          <a:lstStyle/>
          <a:p>
            <a:pPr>
              <a:lnSpc>
                <a:spcPct val="80000"/>
              </a:lnSpc>
            </a:pPr>
            <a:r>
              <a:rPr lang="en-US" sz="4500" b="1" dirty="0">
                <a:solidFill>
                  <a:schemeClr val="tx1"/>
                </a:solidFill>
                <a:latin typeface="Gilroy ExtraBold" charset="0"/>
                <a:ea typeface="Gilroy ExtraBold" charset="0"/>
                <a:cs typeface="Gilroy ExtraBold" charset="0"/>
              </a:rPr>
              <a:t>What this leader is</a:t>
            </a:r>
            <a:r>
              <a:rPr lang="mr-IN" sz="4500" b="1" dirty="0">
                <a:solidFill>
                  <a:schemeClr val="tx1"/>
                </a:solidFill>
                <a:latin typeface="Gilroy ExtraBold" charset="0"/>
                <a:ea typeface="Gilroy ExtraBold" charset="0"/>
                <a:cs typeface="Gilroy ExtraBold" charset="0"/>
              </a:rPr>
              <a:t>…</a:t>
            </a:r>
            <a:endParaRPr lang="en-US" sz="4500" b="1" dirty="0">
              <a:solidFill>
                <a:schemeClr val="tx1"/>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301062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873" y="1028630"/>
            <a:ext cx="6096000" cy="4431983"/>
          </a:xfrm>
          <a:prstGeom prst="rect">
            <a:avLst/>
          </a:prstGeom>
        </p:spPr>
        <p:txBody>
          <a:bodyPr>
            <a:spAutoFit/>
          </a:bodyPr>
          <a:lstStyle/>
          <a:p>
            <a:pPr marL="342900" indent="-342900">
              <a:buFont typeface="Arial" charset="0"/>
              <a:buChar char="•"/>
            </a:pPr>
            <a:r>
              <a:rPr lang="en-US" altLang="en-US" sz="2400" dirty="0">
                <a:latin typeface="Source Sans Pro" charset="0"/>
                <a:ea typeface="Source Sans Pro" charset="0"/>
                <a:cs typeface="Source Sans Pro" charset="0"/>
              </a:rPr>
              <a:t>Attentive to the needs and motives of followers</a:t>
            </a:r>
          </a:p>
          <a:p>
            <a:pPr marL="342900" indent="-342900">
              <a:buFont typeface="Arial" charset="0"/>
              <a:buChar char="•"/>
            </a:pPr>
            <a:endParaRPr lang="en-US" altLang="en-US" sz="2400" b="1"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Helps followers reach their full potential</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Displays and lives a sense of justice and morality that is not defined by the </a:t>
            </a:r>
            <a:r>
              <a:rPr lang="en-US" altLang="en-US" sz="2400">
                <a:latin typeface="Source Sans Pro" charset="0"/>
                <a:ea typeface="Source Sans Pro" charset="0"/>
                <a:cs typeface="Source Sans Pro" charset="0"/>
              </a:rPr>
              <a:t>people that follower or the organization they lead</a:t>
            </a: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1063364"/>
            <a:ext cx="4364785" cy="1214435"/>
          </a:xfrm>
          <a:prstGeom prst="rect">
            <a:avLst/>
          </a:prstGeom>
          <a:noFill/>
        </p:spPr>
        <p:txBody>
          <a:bodyPr wrap="square" rtlCol="0">
            <a:spAutoFit/>
          </a:bodyPr>
          <a:lstStyle/>
          <a:p>
            <a:pPr>
              <a:lnSpc>
                <a:spcPct val="80000"/>
              </a:lnSpc>
            </a:pPr>
            <a:r>
              <a:rPr lang="en-US" sz="4500" b="1" dirty="0">
                <a:solidFill>
                  <a:schemeClr val="tx1"/>
                </a:solidFill>
                <a:latin typeface="Gilroy ExtraBold" charset="0"/>
                <a:ea typeface="Gilroy ExtraBold" charset="0"/>
                <a:cs typeface="Gilroy ExtraBold" charset="0"/>
              </a:rPr>
              <a:t>What this leader is</a:t>
            </a:r>
            <a:r>
              <a:rPr lang="mr-IN" sz="4500" b="1" dirty="0">
                <a:solidFill>
                  <a:schemeClr val="tx1"/>
                </a:solidFill>
                <a:latin typeface="Gilroy ExtraBold" charset="0"/>
                <a:ea typeface="Gilroy ExtraBold" charset="0"/>
                <a:cs typeface="Gilroy ExtraBold" charset="0"/>
              </a:rPr>
              <a:t>…</a:t>
            </a:r>
            <a:endParaRPr lang="en-US" sz="4500" b="1" dirty="0">
              <a:solidFill>
                <a:schemeClr val="tx1"/>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491780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0" name="TextBox 8"/>
          <p:cNvSpPr txBox="1"/>
          <p:nvPr/>
        </p:nvSpPr>
        <p:spPr>
          <a:xfrm>
            <a:off x="1439452" y="2732038"/>
            <a:ext cx="9923490" cy="158851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defTabSz="457200">
              <a:lnSpc>
                <a:spcPct val="80000"/>
              </a:lnSpc>
              <a:defRPr sz="6000" b="1">
                <a:solidFill>
                  <a:srgbClr val="FFFFFF"/>
                </a:solidFill>
                <a:latin typeface="Gilroy ExtraBold"/>
                <a:ea typeface="Gilroy ExtraBold"/>
                <a:cs typeface="Gilroy ExtraBold"/>
                <a:sym typeface="Gilroy ExtraBold"/>
              </a:defRPr>
            </a:lvl1pPr>
          </a:lstStyle>
          <a:p>
            <a:r>
              <a:rPr lang="en-US" dirty="0">
                <a:solidFill>
                  <a:schemeClr val="bg1"/>
                </a:solidFill>
              </a:rPr>
              <a:t>So what’s so special about it?</a:t>
            </a:r>
            <a:endParaRPr dirty="0">
              <a:solidFill>
                <a:schemeClr val="bg1"/>
              </a:solidFill>
            </a:endParaRPr>
          </a:p>
        </p:txBody>
      </p:sp>
      <p:pic>
        <p:nvPicPr>
          <p:cNvPr id="181" name="Picture 4" descr="Picture 4"/>
          <p:cNvPicPr>
            <a:picLocks noChangeAspect="1"/>
          </p:cNvPicPr>
          <p:nvPr/>
        </p:nvPicPr>
        <p:blipFill>
          <a:blip r:embed="rId2">
            <a:alphaModFix amt="35000"/>
            <a:extLst/>
          </a:blip>
          <a:stretch>
            <a:fillRect/>
          </a:stretch>
        </p:blipFill>
        <p:spPr>
          <a:xfrm>
            <a:off x="11362942" y="6417000"/>
            <a:ext cx="653213" cy="253433"/>
          </a:xfrm>
          <a:prstGeom prst="rect">
            <a:avLst/>
          </a:prstGeom>
          <a:ln w="12700">
            <a:miter lim="400000"/>
          </a:ln>
        </p:spPr>
      </p:pic>
    </p:spTree>
    <p:extLst>
      <p:ext uri="{BB962C8B-B14F-4D97-AF65-F5344CB8AC3E}">
        <p14:creationId xmlns:p14="http://schemas.microsoft.com/office/powerpoint/2010/main" val="170462778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0" name="TextBox 8"/>
          <p:cNvSpPr txBox="1"/>
          <p:nvPr/>
        </p:nvSpPr>
        <p:spPr>
          <a:xfrm>
            <a:off x="1134255" y="1943606"/>
            <a:ext cx="9923490" cy="30469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defTabSz="457200">
              <a:lnSpc>
                <a:spcPct val="80000"/>
              </a:lnSpc>
              <a:defRPr sz="6000" b="1">
                <a:solidFill>
                  <a:srgbClr val="FFFFFF"/>
                </a:solidFill>
                <a:latin typeface="Gilroy ExtraBold"/>
                <a:ea typeface="Gilroy ExtraBold"/>
                <a:cs typeface="Gilroy ExtraBold"/>
                <a:sym typeface="Gilroy ExtraBold"/>
              </a:defRPr>
            </a:lvl1pPr>
          </a:lstStyle>
          <a:p>
            <a:r>
              <a:rPr lang="en-US" dirty="0">
                <a:solidFill>
                  <a:schemeClr val="bg1"/>
                </a:solidFill>
              </a:rPr>
              <a:t>The leader and </a:t>
            </a:r>
          </a:p>
          <a:p>
            <a:r>
              <a:rPr lang="en-US" dirty="0">
                <a:solidFill>
                  <a:schemeClr val="bg1"/>
                </a:solidFill>
              </a:rPr>
              <a:t>followers are inextricably </a:t>
            </a:r>
          </a:p>
          <a:p>
            <a:r>
              <a:rPr lang="en-US" dirty="0">
                <a:solidFill>
                  <a:schemeClr val="bg1"/>
                </a:solidFill>
              </a:rPr>
              <a:t>bound together in the transformation process.</a:t>
            </a:r>
            <a:endParaRPr dirty="0">
              <a:solidFill>
                <a:schemeClr val="bg1"/>
              </a:solidFill>
            </a:endParaRPr>
          </a:p>
        </p:txBody>
      </p:sp>
      <p:pic>
        <p:nvPicPr>
          <p:cNvPr id="181" name="Picture 4" descr="Picture 4"/>
          <p:cNvPicPr>
            <a:picLocks noChangeAspect="1"/>
          </p:cNvPicPr>
          <p:nvPr/>
        </p:nvPicPr>
        <p:blipFill>
          <a:blip r:embed="rId3">
            <a:alphaModFix amt="35000"/>
            <a:extLst/>
          </a:blip>
          <a:stretch>
            <a:fillRect/>
          </a:stretch>
        </p:blipFill>
        <p:spPr>
          <a:xfrm>
            <a:off x="11362942" y="6417000"/>
            <a:ext cx="653213" cy="253433"/>
          </a:xfrm>
          <a:prstGeom prst="rect">
            <a:avLst/>
          </a:prstGeom>
          <a:ln w="12700">
            <a:miter lim="400000"/>
          </a:ln>
        </p:spPr>
      </p:pic>
    </p:spTree>
    <p:extLst>
      <p:ext uri="{BB962C8B-B14F-4D97-AF65-F5344CB8AC3E}">
        <p14:creationId xmlns:p14="http://schemas.microsoft.com/office/powerpoint/2010/main" val="167778468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2"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2092954"/>
            <a:ext cx="6112042" cy="830997"/>
          </a:xfrm>
          <a:prstGeom prst="rect">
            <a:avLst/>
          </a:prstGeom>
          <a:noFill/>
        </p:spPr>
        <p:txBody>
          <a:bodyPr wrap="square" rtlCol="0">
            <a:spAutoFit/>
          </a:bodyPr>
          <a:lstStyle/>
          <a:p>
            <a:pPr algn="ctr"/>
            <a:r>
              <a:rPr lang="en-US" sz="4800" b="1" dirty="0">
                <a:solidFill>
                  <a:schemeClr val="bg1"/>
                </a:solidFill>
                <a:latin typeface="Gilroy ExtraBold" charset="0"/>
                <a:ea typeface="Gilroy ExtraBold" charset="0"/>
                <a:cs typeface="Gilroy ExtraBold" charset="0"/>
              </a:rPr>
              <a:t>Transformational</a:t>
            </a:r>
          </a:p>
        </p:txBody>
      </p:sp>
      <p:sp>
        <p:nvSpPr>
          <p:cNvPr id="9" name="Rectangle 8"/>
          <p:cNvSpPr/>
          <p:nvPr/>
        </p:nvSpPr>
        <p:spPr>
          <a:xfrm>
            <a:off x="-2246" y="828714"/>
            <a:ext cx="12192000" cy="523220"/>
          </a:xfrm>
          <a:prstGeom prst="rect">
            <a:avLst/>
          </a:prstGeom>
        </p:spPr>
        <p:txBody>
          <a:bodyPr wrap="square">
            <a:spAutoFit/>
          </a:bodyPr>
          <a:lstStyle/>
          <a:p>
            <a:pPr algn="ctr"/>
            <a:r>
              <a:rPr lang="en-US" sz="2800" b="1" spc="300" dirty="0">
                <a:solidFill>
                  <a:schemeClr val="bg1"/>
                </a:solidFill>
                <a:latin typeface="Gilroy ExtraBold" charset="0"/>
                <a:ea typeface="Gilroy ExtraBold" charset="0"/>
                <a:cs typeface="Gilroy ExtraBold" charset="0"/>
              </a:rPr>
              <a:t>A DICHOTOMOUS MODEL</a:t>
            </a:r>
          </a:p>
        </p:txBody>
      </p:sp>
      <p:sp>
        <p:nvSpPr>
          <p:cNvPr id="8" name="TextBox 7"/>
          <p:cNvSpPr txBox="1"/>
          <p:nvPr/>
        </p:nvSpPr>
        <p:spPr>
          <a:xfrm>
            <a:off x="6063916" y="2115512"/>
            <a:ext cx="6112042" cy="830997"/>
          </a:xfrm>
          <a:prstGeom prst="rect">
            <a:avLst/>
          </a:prstGeom>
          <a:noFill/>
        </p:spPr>
        <p:txBody>
          <a:bodyPr wrap="square" rtlCol="0">
            <a:spAutoFit/>
          </a:bodyPr>
          <a:lstStyle/>
          <a:p>
            <a:pPr algn="ctr"/>
            <a:r>
              <a:rPr lang="en-US" sz="4800" b="1" dirty="0">
                <a:solidFill>
                  <a:schemeClr val="bg1"/>
                </a:solidFill>
                <a:latin typeface="Gilroy ExtraBold" charset="0"/>
                <a:ea typeface="Gilroy ExtraBold" charset="0"/>
                <a:cs typeface="Gilroy ExtraBold" charset="0"/>
              </a:rPr>
              <a:t>Transactional</a:t>
            </a:r>
          </a:p>
        </p:txBody>
      </p:sp>
      <p:sp>
        <p:nvSpPr>
          <p:cNvPr id="12" name="Rectangle 11"/>
          <p:cNvSpPr/>
          <p:nvPr/>
        </p:nvSpPr>
        <p:spPr>
          <a:xfrm>
            <a:off x="7221444" y="3161830"/>
            <a:ext cx="3861154" cy="2308324"/>
          </a:xfrm>
          <a:prstGeom prst="rect">
            <a:avLst/>
          </a:prstGeom>
        </p:spPr>
        <p:txBody>
          <a:bodyPr wrap="square">
            <a:spAutoFit/>
          </a:bodyPr>
          <a:lstStyle/>
          <a:p>
            <a:pPr algn="ctr"/>
            <a:r>
              <a:rPr lang="en-US" sz="2400" dirty="0">
                <a:solidFill>
                  <a:schemeClr val="accent6"/>
                </a:solidFill>
                <a:latin typeface="Gilroy ExtraBold" charset="0"/>
                <a:ea typeface="Gilroy ExtraBold" charset="0"/>
                <a:cs typeface="Gilroy ExtraBold" charset="0"/>
              </a:rPr>
              <a:t>Refers to the bulk of leadership though </a:t>
            </a:r>
            <a:r>
              <a:rPr lang="mr-IN" sz="2400" dirty="0">
                <a:solidFill>
                  <a:schemeClr val="accent6"/>
                </a:solidFill>
                <a:latin typeface="Gilroy ExtraBold" charset="0"/>
                <a:ea typeface="Gilroy ExtraBold" charset="0"/>
                <a:cs typeface="Gilroy ExtraBold" charset="0"/>
              </a:rPr>
              <a:t>–</a:t>
            </a:r>
            <a:r>
              <a:rPr lang="en-US" sz="2400" dirty="0">
                <a:solidFill>
                  <a:schemeClr val="accent6"/>
                </a:solidFill>
                <a:latin typeface="Gilroy ExtraBold" charset="0"/>
                <a:ea typeface="Gilroy ExtraBold" charset="0"/>
                <a:cs typeface="Gilroy ExtraBold" charset="0"/>
              </a:rPr>
              <a:t> focuses on exchanges that occur between leaders and their followers.</a:t>
            </a:r>
          </a:p>
        </p:txBody>
      </p:sp>
      <p:sp>
        <p:nvSpPr>
          <p:cNvPr id="14" name="Rectangle 13"/>
          <p:cNvSpPr/>
          <p:nvPr/>
        </p:nvSpPr>
        <p:spPr>
          <a:xfrm>
            <a:off x="1125444" y="3161830"/>
            <a:ext cx="3861154" cy="2308324"/>
          </a:xfrm>
          <a:prstGeom prst="rect">
            <a:avLst/>
          </a:prstGeom>
        </p:spPr>
        <p:txBody>
          <a:bodyPr wrap="square">
            <a:spAutoFit/>
          </a:bodyPr>
          <a:lstStyle/>
          <a:p>
            <a:pPr algn="ctr"/>
            <a:r>
              <a:rPr lang="en-US" sz="2400" dirty="0">
                <a:solidFill>
                  <a:schemeClr val="accent6"/>
                </a:solidFill>
                <a:latin typeface="Gilroy ExtraBold" charset="0"/>
                <a:ea typeface="Gilroy ExtraBold" charset="0"/>
                <a:cs typeface="Gilroy ExtraBold" charset="0"/>
              </a:rPr>
              <a:t>Process--&gt; leaders and followers are connected in motivation, morality to effect transformative personal and organizational change.</a:t>
            </a:r>
          </a:p>
        </p:txBody>
      </p:sp>
      <p:sp>
        <p:nvSpPr>
          <p:cNvPr id="10" name="TextBox 9"/>
          <p:cNvSpPr txBox="1"/>
          <p:nvPr/>
        </p:nvSpPr>
        <p:spPr>
          <a:xfrm>
            <a:off x="251540" y="3540527"/>
            <a:ext cx="11956502" cy="830997"/>
          </a:xfrm>
          <a:prstGeom prst="rect">
            <a:avLst/>
          </a:prstGeom>
          <a:noFill/>
        </p:spPr>
        <p:txBody>
          <a:bodyPr wrap="square" rtlCol="0">
            <a:spAutoFit/>
          </a:bodyPr>
          <a:lstStyle/>
          <a:p>
            <a:pPr algn="ctr"/>
            <a:r>
              <a:rPr lang="en-US" sz="4800" b="1" dirty="0">
                <a:solidFill>
                  <a:schemeClr val="bg1"/>
                </a:solidFill>
                <a:latin typeface="Gilroy ExtraBold" charset="0"/>
                <a:ea typeface="Gilroy ExtraBold" charset="0"/>
                <a:cs typeface="Gilroy ExtraBold" charset="0"/>
              </a:rPr>
              <a:t>&amp;</a:t>
            </a:r>
          </a:p>
        </p:txBody>
      </p:sp>
    </p:spTree>
    <p:extLst>
      <p:ext uri="{BB962C8B-B14F-4D97-AF65-F5344CB8AC3E}">
        <p14:creationId xmlns:p14="http://schemas.microsoft.com/office/powerpoint/2010/main" val="420654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106993" y="2735200"/>
            <a:ext cx="9978013" cy="1463799"/>
          </a:xfrm>
          <a:prstGeom prst="rect">
            <a:avLst/>
          </a:prstGeom>
          <a:noFill/>
        </p:spPr>
        <p:txBody>
          <a:bodyPr wrap="square" rtlCol="0">
            <a:spAutoFit/>
          </a:bodyPr>
          <a:lstStyle/>
          <a:p>
            <a:pPr lvl="0" algn="ctr" defTabSz="457200">
              <a:lnSpc>
                <a:spcPct val="80000"/>
              </a:lnSpc>
            </a:pPr>
            <a:r>
              <a:rPr lang="en-US" sz="5500" b="1" dirty="0">
                <a:solidFill>
                  <a:schemeClr val="bg1"/>
                </a:solidFill>
                <a:latin typeface="Gilroy ExtraBold" charset="0"/>
                <a:ea typeface="Gilroy ExtraBold" charset="0"/>
                <a:cs typeface="Gilroy ExtraBold" charset="0"/>
              </a:rPr>
              <a:t>What are some examples of transactional leadership?</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2" name="Rectangle 1"/>
          <p:cNvSpPr/>
          <p:nvPr/>
        </p:nvSpPr>
        <p:spPr>
          <a:xfrm>
            <a:off x="4978547" y="1274792"/>
            <a:ext cx="2234907" cy="420564"/>
          </a:xfrm>
          <a:prstGeom prst="rect">
            <a:avLst/>
          </a:prstGeom>
        </p:spPr>
        <p:txBody>
          <a:bodyPr wrap="none">
            <a:spAutoFit/>
          </a:bodyPr>
          <a:lstStyle/>
          <a:p>
            <a:pPr lvl="0" algn="ctr" defTabSz="457200">
              <a:lnSpc>
                <a:spcPct val="80000"/>
              </a:lnSpc>
            </a:pPr>
            <a:r>
              <a:rPr lang="en-US" sz="2600" b="1" spc="300" dirty="0">
                <a:solidFill>
                  <a:schemeClr val="accent6"/>
                </a:solidFill>
                <a:latin typeface="Gilroy ExtraBold" charset="0"/>
                <a:ea typeface="Gilroy ExtraBold" charset="0"/>
                <a:cs typeface="Gilroy ExtraBold" charset="0"/>
              </a:rPr>
              <a:t>QUESTION:</a:t>
            </a:r>
          </a:p>
        </p:txBody>
      </p:sp>
    </p:spTree>
    <p:extLst>
      <p:ext uri="{BB962C8B-B14F-4D97-AF65-F5344CB8AC3E}">
        <p14:creationId xmlns:p14="http://schemas.microsoft.com/office/powerpoint/2010/main" val="175962996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2857607"/>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Housekeeping items</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426988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873" y="1028630"/>
            <a:ext cx="6096000" cy="2954655"/>
          </a:xfrm>
          <a:prstGeom prst="rect">
            <a:avLst/>
          </a:prstGeom>
        </p:spPr>
        <p:txBody>
          <a:bodyPr>
            <a:spAutoFit/>
          </a:bodyPr>
          <a:lstStyle/>
          <a:p>
            <a:pPr marL="342900" indent="-342900">
              <a:buFont typeface="Arial" charset="0"/>
              <a:buChar char="•"/>
            </a:pPr>
            <a:r>
              <a:rPr lang="en-US" altLang="en-US" sz="2400" dirty="0">
                <a:latin typeface="Source Sans Pro" charset="0"/>
                <a:ea typeface="Source Sans Pro" charset="0"/>
                <a:cs typeface="Source Sans Pro" charset="0"/>
              </a:rPr>
              <a:t>A politician winning votes by promising “no new taxes”</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b="1"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1063364"/>
            <a:ext cx="4364785" cy="1754326"/>
          </a:xfrm>
          <a:prstGeom prst="rect">
            <a:avLst/>
          </a:prstGeom>
          <a:noFill/>
        </p:spPr>
        <p:txBody>
          <a:bodyPr wrap="square" rtlCol="0">
            <a:spAutoFit/>
          </a:bodyPr>
          <a:lstStyle/>
          <a:p>
            <a:pPr>
              <a:lnSpc>
                <a:spcPct val="80000"/>
              </a:lnSpc>
            </a:pPr>
            <a:r>
              <a:rPr lang="en-US" sz="4500" b="1" dirty="0">
                <a:solidFill>
                  <a:schemeClr val="tx1"/>
                </a:solidFill>
                <a:latin typeface="Gilroy ExtraBold" charset="0"/>
                <a:ea typeface="Gilroy ExtraBold" charset="0"/>
                <a:cs typeface="Gilroy ExtraBold" charset="0"/>
              </a:rPr>
              <a:t>Examples of transactional leadership</a:t>
            </a:r>
          </a:p>
        </p:txBody>
      </p:sp>
    </p:spTree>
    <p:extLst>
      <p:ext uri="{BB962C8B-B14F-4D97-AF65-F5344CB8AC3E}">
        <p14:creationId xmlns:p14="http://schemas.microsoft.com/office/powerpoint/2010/main" val="1199853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873" y="1028630"/>
            <a:ext cx="6096000" cy="4062651"/>
          </a:xfrm>
          <a:prstGeom prst="rect">
            <a:avLst/>
          </a:prstGeom>
        </p:spPr>
        <p:txBody>
          <a:bodyPr>
            <a:spAutoFit/>
          </a:bodyPr>
          <a:lstStyle/>
          <a:p>
            <a:pPr marL="342900" indent="-342900">
              <a:buFont typeface="Arial" charset="0"/>
              <a:buChar char="•"/>
            </a:pPr>
            <a:r>
              <a:rPr lang="en-US" altLang="en-US" sz="2400" dirty="0">
                <a:latin typeface="Source Sans Pro" charset="0"/>
                <a:ea typeface="Source Sans Pro" charset="0"/>
                <a:cs typeface="Source Sans Pro" charset="0"/>
              </a:rPr>
              <a:t>A politician winning votes by promising “no new taxes”</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A manager who offers promotions to employees who surpass their goals</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b="1"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1063364"/>
            <a:ext cx="4364785" cy="1754326"/>
          </a:xfrm>
          <a:prstGeom prst="rect">
            <a:avLst/>
          </a:prstGeom>
          <a:noFill/>
        </p:spPr>
        <p:txBody>
          <a:bodyPr wrap="square" rtlCol="0">
            <a:spAutoFit/>
          </a:bodyPr>
          <a:lstStyle/>
          <a:p>
            <a:pPr>
              <a:lnSpc>
                <a:spcPct val="80000"/>
              </a:lnSpc>
            </a:pPr>
            <a:r>
              <a:rPr lang="en-US" sz="4500" b="1" dirty="0">
                <a:solidFill>
                  <a:schemeClr val="tx1"/>
                </a:solidFill>
                <a:latin typeface="Gilroy ExtraBold" charset="0"/>
                <a:ea typeface="Gilroy ExtraBold" charset="0"/>
                <a:cs typeface="Gilroy ExtraBold" charset="0"/>
              </a:rPr>
              <a:t>Examples of transactional leadership</a:t>
            </a:r>
          </a:p>
        </p:txBody>
      </p:sp>
    </p:spTree>
    <p:extLst>
      <p:ext uri="{BB962C8B-B14F-4D97-AF65-F5344CB8AC3E}">
        <p14:creationId xmlns:p14="http://schemas.microsoft.com/office/powerpoint/2010/main" val="944974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873" y="1028630"/>
            <a:ext cx="6096000" cy="4801314"/>
          </a:xfrm>
          <a:prstGeom prst="rect">
            <a:avLst/>
          </a:prstGeom>
        </p:spPr>
        <p:txBody>
          <a:bodyPr>
            <a:spAutoFit/>
          </a:bodyPr>
          <a:lstStyle/>
          <a:p>
            <a:pPr marL="342900" indent="-342900">
              <a:buFont typeface="Arial" charset="0"/>
              <a:buChar char="•"/>
            </a:pPr>
            <a:r>
              <a:rPr lang="en-US" altLang="en-US" sz="2400" dirty="0">
                <a:latin typeface="Source Sans Pro" charset="0"/>
                <a:ea typeface="Source Sans Pro" charset="0"/>
                <a:cs typeface="Source Sans Pro" charset="0"/>
              </a:rPr>
              <a:t>A politician winning votes by promising “no new taxes”</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A manager who offers promotions to employees who surpass their goals</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Teachers giving their students a grade for work</a:t>
            </a:r>
          </a:p>
          <a:p>
            <a:pPr marL="342900" indent="-342900">
              <a:buFont typeface="Arial" charset="0"/>
              <a:buChar char="•"/>
            </a:pPr>
            <a:endParaRPr lang="en-US" altLang="en-US" sz="2400" b="1"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1063364"/>
            <a:ext cx="4364785" cy="1754326"/>
          </a:xfrm>
          <a:prstGeom prst="rect">
            <a:avLst/>
          </a:prstGeom>
          <a:noFill/>
        </p:spPr>
        <p:txBody>
          <a:bodyPr wrap="square" rtlCol="0">
            <a:spAutoFit/>
          </a:bodyPr>
          <a:lstStyle/>
          <a:p>
            <a:pPr>
              <a:lnSpc>
                <a:spcPct val="80000"/>
              </a:lnSpc>
            </a:pPr>
            <a:r>
              <a:rPr lang="en-US" sz="4500" b="1" dirty="0">
                <a:solidFill>
                  <a:schemeClr val="tx1"/>
                </a:solidFill>
                <a:latin typeface="Gilroy ExtraBold" charset="0"/>
                <a:ea typeface="Gilroy ExtraBold" charset="0"/>
                <a:cs typeface="Gilroy ExtraBold" charset="0"/>
              </a:rPr>
              <a:t>Examples of transactional leadership</a:t>
            </a:r>
          </a:p>
        </p:txBody>
      </p:sp>
    </p:spTree>
    <p:extLst>
      <p:ext uri="{BB962C8B-B14F-4D97-AF65-F5344CB8AC3E}">
        <p14:creationId xmlns:p14="http://schemas.microsoft.com/office/powerpoint/2010/main" val="102377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43D4B"/>
        </a:solidFill>
        <a:effectLst/>
      </p:bgPr>
    </p:bg>
    <p:spTree>
      <p:nvGrpSpPr>
        <p:cNvPr id="1" name="Shape 131"/>
        <p:cNvGrpSpPr/>
        <p:nvPr/>
      </p:nvGrpSpPr>
      <p:grpSpPr>
        <a:xfrm>
          <a:off x="0" y="0"/>
          <a:ext cx="0" cy="0"/>
          <a:chOff x="0" y="0"/>
          <a:chExt cx="0" cy="0"/>
        </a:xfrm>
      </p:grpSpPr>
      <p:pic>
        <p:nvPicPr>
          <p:cNvPr id="132" name="Shape 132"/>
          <p:cNvPicPr preferRelativeResize="0"/>
          <p:nvPr/>
        </p:nvPicPr>
        <p:blipFill rotWithShape="1">
          <a:blip r:embed="rId3">
            <a:alphaModFix amt="20000"/>
            <a:extLst>
              <a:ext uri="{28A0092B-C50C-407E-A947-70E740481C1C}">
                <a14:useLocalDpi xmlns:a14="http://schemas.microsoft.com/office/drawing/2010/main" val="0"/>
              </a:ext>
            </a:extLst>
          </a:blip>
          <a:srcRect b="13075"/>
          <a:stretch/>
        </p:blipFill>
        <p:spPr>
          <a:xfrm>
            <a:off x="-19050" y="-25400"/>
            <a:ext cx="12192000" cy="6883400"/>
          </a:xfrm>
          <a:prstGeom prst="rect">
            <a:avLst/>
          </a:prstGeom>
          <a:noFill/>
          <a:ln>
            <a:noFill/>
          </a:ln>
        </p:spPr>
      </p:pic>
      <p:sp>
        <p:nvSpPr>
          <p:cNvPr id="133" name="Shape 133"/>
          <p:cNvSpPr txBox="1"/>
          <p:nvPr/>
        </p:nvSpPr>
        <p:spPr>
          <a:xfrm>
            <a:off x="495300" y="1750317"/>
            <a:ext cx="11163300" cy="139849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8000" b="1" u="none" strike="noStrike" cap="none" dirty="0">
                <a:solidFill>
                  <a:schemeClr val="lt1"/>
                </a:solidFill>
                <a:latin typeface="Gilroy ExtraBold" charset="0"/>
                <a:ea typeface="Gilroy ExtraBold" charset="0"/>
                <a:cs typeface="Gilroy ExtraBold" charset="0"/>
                <a:sym typeface="Arial"/>
              </a:rPr>
              <a:t>Transformational </a:t>
            </a:r>
            <a:r>
              <a:rPr lang="en-US" sz="8000" b="1" dirty="0">
                <a:solidFill>
                  <a:schemeClr val="lt1"/>
                </a:solidFill>
                <a:latin typeface="Gilroy ExtraBold" charset="0"/>
                <a:ea typeface="Gilroy ExtraBold" charset="0"/>
                <a:cs typeface="Gilroy ExtraBold" charset="0"/>
              </a:rPr>
              <a:t>l</a:t>
            </a:r>
            <a:r>
              <a:rPr lang="en-US" sz="8000" b="1" u="none" strike="noStrike" cap="none" dirty="0">
                <a:solidFill>
                  <a:schemeClr val="lt1"/>
                </a:solidFill>
                <a:latin typeface="Gilroy ExtraBold" charset="0"/>
                <a:ea typeface="Gilroy ExtraBold" charset="0"/>
                <a:cs typeface="Gilroy ExtraBold" charset="0"/>
                <a:sym typeface="Arial"/>
              </a:rPr>
              <a:t>eadership characteristics</a:t>
            </a:r>
          </a:p>
        </p:txBody>
      </p:sp>
      <p:pic>
        <p:nvPicPr>
          <p:cNvPr id="9" name="Shape 16"/>
          <p:cNvPicPr preferRelativeResize="0"/>
          <p:nvPr/>
        </p:nvPicPr>
        <p:blipFill rotWithShape="1">
          <a:blip r:embed="rId4">
            <a:alphaModFix amt="63000"/>
          </a:blip>
          <a:srcRect/>
          <a:stretch/>
        </p:blipFill>
        <p:spPr>
          <a:xfrm>
            <a:off x="11093823" y="6323022"/>
            <a:ext cx="869466" cy="337334"/>
          </a:xfrm>
          <a:prstGeom prst="rect">
            <a:avLst/>
          </a:prstGeom>
          <a:noFill/>
          <a:ln>
            <a:noFill/>
          </a:ln>
        </p:spPr>
      </p:pic>
    </p:spTree>
    <p:extLst>
      <p:ext uri="{BB962C8B-B14F-4D97-AF65-F5344CB8AC3E}">
        <p14:creationId xmlns:p14="http://schemas.microsoft.com/office/powerpoint/2010/main" val="1620249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105526334"/>
              </p:ext>
            </p:extLst>
          </p:nvPr>
        </p:nvGraphicFramePr>
        <p:xfrm>
          <a:off x="4101353" y="559475"/>
          <a:ext cx="7490407" cy="4716727"/>
        </p:xfrm>
        <a:graphic>
          <a:graphicData uri="http://schemas.openxmlformats.org/drawingml/2006/table">
            <a:tbl>
              <a:tblPr firstRow="1" bandRow="1">
                <a:tableStyleId>{5C22544A-7EE6-4342-B048-85BDC9FD1C3A}</a:tableStyleId>
              </a:tblPr>
              <a:tblGrid>
                <a:gridCol w="7490407">
                  <a:extLst>
                    <a:ext uri="{9D8B030D-6E8A-4147-A177-3AD203B41FA5}">
                      <a16:colId xmlns:a16="http://schemas.microsoft.com/office/drawing/2014/main" val="20000"/>
                    </a:ext>
                  </a:extLst>
                </a:gridCol>
              </a:tblGrid>
              <a:tr h="488156">
                <a:tc>
                  <a:txBody>
                    <a:bodyPr/>
                    <a:lstStyle/>
                    <a:p>
                      <a:endParaRPr lang="en-US" sz="800" b="0" i="0" dirty="0">
                        <a:solidFill>
                          <a:schemeClr val="tx1">
                            <a:lumMod val="50000"/>
                            <a:lumOff val="50000"/>
                          </a:schemeClr>
                        </a:solidFill>
                        <a:latin typeface="Gilroy" charset="0"/>
                        <a:ea typeface="Gilroy" charset="0"/>
                        <a:cs typeface="Gilroy" charset="0"/>
                      </a:endParaRPr>
                    </a:p>
                    <a:p>
                      <a:pPr algn="ctr"/>
                      <a:r>
                        <a:rPr lang="en-US" sz="2400" b="1" i="0" dirty="0">
                          <a:solidFill>
                            <a:schemeClr val="accent6"/>
                          </a:solidFill>
                          <a:latin typeface="Gilroy ExtraBold" charset="0"/>
                          <a:ea typeface="Gilroy ExtraBold" charset="0"/>
                          <a:cs typeface="Gilroy ExtraBold" charset="0"/>
                        </a:rPr>
                        <a:t>IDEALIZED</a:t>
                      </a:r>
                      <a:r>
                        <a:rPr lang="en-US" sz="2400" b="1" i="0" baseline="0" dirty="0">
                          <a:solidFill>
                            <a:schemeClr val="accent6"/>
                          </a:solidFill>
                          <a:latin typeface="Gilroy ExtraBold" charset="0"/>
                          <a:ea typeface="Gilroy ExtraBold" charset="0"/>
                          <a:cs typeface="Gilroy ExtraBold" charset="0"/>
                        </a:rPr>
                        <a:t> INFLUENCED</a:t>
                      </a:r>
                      <a:endParaRPr lang="en-US" sz="2400" b="1" i="0" dirty="0">
                        <a:solidFill>
                          <a:schemeClr val="accent6"/>
                        </a:solidFill>
                        <a:latin typeface="Gilroy ExtraBold" charset="0"/>
                        <a:ea typeface="Gilroy ExtraBold" charset="0"/>
                        <a:cs typeface="Gilroy ExtraBold" charset="0"/>
                      </a:endParaRPr>
                    </a:p>
                  </a:txBody>
                  <a:tcPr>
                    <a:solidFill>
                      <a:schemeClr val="tx1"/>
                    </a:solidFill>
                  </a:tcPr>
                </a:tc>
                <a:extLst>
                  <a:ext uri="{0D108BD9-81ED-4DB2-BD59-A6C34878D82A}">
                    <a16:rowId xmlns:a16="http://schemas.microsoft.com/office/drawing/2014/main" val="10000"/>
                  </a:ext>
                </a:extLst>
              </a:tr>
              <a:tr h="770772">
                <a:tc>
                  <a:txBody>
                    <a:bodyPr/>
                    <a:lstStyle/>
                    <a:p>
                      <a:pPr marL="342900" indent="-342900">
                        <a:buFont typeface="Arial" charset="0"/>
                        <a:buChar char="•"/>
                      </a:pPr>
                      <a:r>
                        <a:rPr lang="en-US" sz="1800" b="0" i="0" baseline="0" dirty="0">
                          <a:solidFill>
                            <a:schemeClr val="tx1"/>
                          </a:solidFill>
                          <a:latin typeface="Source Sans Pro" charset="0"/>
                          <a:ea typeface="Source Sans Pro" charset="0"/>
                          <a:cs typeface="Source Sans Pro" charset="0"/>
                        </a:rPr>
                        <a:t>The emotional component</a:t>
                      </a:r>
                    </a:p>
                    <a:p>
                      <a:pPr marL="342900" indent="-342900">
                        <a:buFont typeface="Arial" charset="0"/>
                        <a:buChar char="•"/>
                      </a:pPr>
                      <a:r>
                        <a:rPr lang="en-US" sz="1800" b="0" i="0" baseline="0" dirty="0">
                          <a:solidFill>
                            <a:schemeClr val="tx1"/>
                          </a:solidFill>
                          <a:latin typeface="Source Sans Pro" charset="0"/>
                          <a:ea typeface="Source Sans Pro" charset="0"/>
                          <a:cs typeface="Source Sans Pro" charset="0"/>
                        </a:rPr>
                        <a:t>Leaders act as strong role models for followers</a:t>
                      </a:r>
                    </a:p>
                    <a:p>
                      <a:pPr marL="342900" indent="-342900">
                        <a:buFont typeface="Arial" charset="0"/>
                        <a:buChar char="•"/>
                      </a:pPr>
                      <a:r>
                        <a:rPr lang="en-US" sz="1800" b="0" i="0" baseline="0" dirty="0">
                          <a:solidFill>
                            <a:schemeClr val="tx1"/>
                          </a:solidFill>
                          <a:latin typeface="Source Sans Pro" charset="0"/>
                          <a:ea typeface="Source Sans Pro" charset="0"/>
                          <a:cs typeface="Source Sans Pro" charset="0"/>
                        </a:rPr>
                        <a:t>Attributional and behavioral—followers emulate</a:t>
                      </a:r>
                    </a:p>
                  </a:txBody>
                  <a:tcPr>
                    <a:solidFill>
                      <a:schemeClr val="bg1"/>
                    </a:solidFill>
                  </a:tcPr>
                </a:tc>
                <a:extLst>
                  <a:ext uri="{0D108BD9-81ED-4DB2-BD59-A6C34878D82A}">
                    <a16:rowId xmlns:a16="http://schemas.microsoft.com/office/drawing/2014/main" val="10001"/>
                  </a:ext>
                </a:extLst>
              </a:tr>
              <a:tr h="462463">
                <a:tc>
                  <a:txBody>
                    <a:bodyPr/>
                    <a:lstStyle/>
                    <a:p>
                      <a:endParaRPr lang="en-US" sz="800" b="0" i="0" baseline="0" dirty="0">
                        <a:solidFill>
                          <a:schemeClr val="tx1"/>
                        </a:solidFill>
                        <a:latin typeface="Gilroy" charset="0"/>
                        <a:ea typeface="Gilroy" charset="0"/>
                        <a:cs typeface="Gilroy" charset="0"/>
                      </a:endParaRPr>
                    </a:p>
                  </a:txBody>
                  <a:tcPr>
                    <a:noFill/>
                  </a:tcPr>
                </a:tc>
                <a:extLst>
                  <a:ext uri="{0D108BD9-81ED-4DB2-BD59-A6C34878D82A}">
                    <a16:rowId xmlns:a16="http://schemas.microsoft.com/office/drawing/2014/main" val="10002"/>
                  </a:ext>
                </a:extLst>
              </a:tr>
              <a:tr h="770772">
                <a:tc>
                  <a:txBody>
                    <a:bodyPr/>
                    <a:lstStyle/>
                    <a:p>
                      <a:pPr marL="342900" indent="-342900">
                        <a:buFont typeface="Arial" charset="0"/>
                        <a:buChar char="•"/>
                      </a:pPr>
                      <a:endParaRPr lang="en-US" sz="1800" b="0" i="0" baseline="0" dirty="0">
                        <a:solidFill>
                          <a:schemeClr val="tx1"/>
                        </a:solidFill>
                        <a:latin typeface="Source Sans Pro" charset="0"/>
                        <a:ea typeface="Source Sans Pro" charset="0"/>
                        <a:cs typeface="Source Sans Pro" charset="0"/>
                      </a:endParaRPr>
                    </a:p>
                  </a:txBody>
                  <a:tcPr>
                    <a:noFill/>
                  </a:tcPr>
                </a:tc>
                <a:extLst>
                  <a:ext uri="{0D108BD9-81ED-4DB2-BD59-A6C34878D82A}">
                    <a16:rowId xmlns:a16="http://schemas.microsoft.com/office/drawing/2014/main" val="10003"/>
                  </a:ext>
                </a:extLst>
              </a:tr>
              <a:tr h="359694">
                <a:tc>
                  <a:txBody>
                    <a:bodyPr/>
                    <a:lstStyle/>
                    <a:p>
                      <a:pPr algn="ctr"/>
                      <a:endParaRPr lang="en-US" sz="2200" b="1" i="0" dirty="0">
                        <a:solidFill>
                          <a:schemeClr val="bg1"/>
                        </a:solidFill>
                        <a:latin typeface="Gilroy ExtraBold" charset="0"/>
                        <a:ea typeface="Gilroy ExtraBold" charset="0"/>
                        <a:cs typeface="Gilroy ExtraBold" charset="0"/>
                      </a:endParaRPr>
                    </a:p>
                  </a:txBody>
                  <a:tcPr>
                    <a:noFill/>
                  </a:tcPr>
                </a:tc>
                <a:extLst>
                  <a:ext uri="{0D108BD9-81ED-4DB2-BD59-A6C34878D82A}">
                    <a16:rowId xmlns:a16="http://schemas.microsoft.com/office/drawing/2014/main" val="10004"/>
                  </a:ext>
                </a:extLst>
              </a:tr>
              <a:tr h="770772">
                <a:tc>
                  <a:txBody>
                    <a:bodyPr/>
                    <a:lstStyle/>
                    <a:p>
                      <a:pPr marL="342900" indent="-342900">
                        <a:buFont typeface="Arial" charset="0"/>
                        <a:buChar char="•"/>
                      </a:pPr>
                      <a:endParaRPr lang="en-US" sz="1800" b="0" i="0" baseline="0" dirty="0">
                        <a:solidFill>
                          <a:schemeClr val="tx1"/>
                        </a:solidFill>
                        <a:latin typeface="Source Sans Pro" charset="0"/>
                        <a:ea typeface="Source Sans Pro" charset="0"/>
                        <a:cs typeface="Source Sans Pro" charset="0"/>
                      </a:endParaRPr>
                    </a:p>
                  </a:txBody>
                  <a:tcPr>
                    <a:noFill/>
                  </a:tcPr>
                </a:tc>
                <a:extLst>
                  <a:ext uri="{0D108BD9-81ED-4DB2-BD59-A6C34878D82A}">
                    <a16:rowId xmlns:a16="http://schemas.microsoft.com/office/drawing/2014/main" val="10005"/>
                  </a:ext>
                </a:extLst>
              </a:tr>
              <a:tr h="359694">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endParaRPr lang="en-US" sz="2200" b="1" i="0" dirty="0">
                        <a:solidFill>
                          <a:schemeClr val="bg1"/>
                        </a:solidFill>
                        <a:latin typeface="Gilroy ExtraBold" charset="0"/>
                        <a:ea typeface="Gilroy ExtraBold" charset="0"/>
                        <a:cs typeface="Gilroy ExtraBold" charset="0"/>
                      </a:endParaRPr>
                    </a:p>
                  </a:txBody>
                  <a:tcPr>
                    <a:noFill/>
                  </a:tcPr>
                </a:tc>
                <a:extLst>
                  <a:ext uri="{0D108BD9-81ED-4DB2-BD59-A6C34878D82A}">
                    <a16:rowId xmlns:a16="http://schemas.microsoft.com/office/drawing/2014/main" val="10006"/>
                  </a:ext>
                </a:extLst>
              </a:tr>
              <a:tr h="312591">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endParaRPr lang="en-US" sz="1800" b="0" i="0" dirty="0">
                        <a:solidFill>
                          <a:schemeClr val="tx1"/>
                        </a:solidFill>
                        <a:latin typeface="Source Sans Pro" charset="0"/>
                        <a:ea typeface="Source Sans Pro" charset="0"/>
                        <a:cs typeface="Source Sans Pro" charset="0"/>
                      </a:endParaRPr>
                    </a:p>
                  </a:txBody>
                  <a:tcP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22730" y="559475"/>
            <a:ext cx="3644153" cy="1274195"/>
          </a:xfrm>
          <a:prstGeom prst="rect">
            <a:avLst/>
          </a:prstGeom>
          <a:noFill/>
        </p:spPr>
        <p:txBody>
          <a:bodyPr wrap="square" rtlCol="0">
            <a:spAutoFit/>
          </a:bodyPr>
          <a:lstStyle/>
          <a:p>
            <a:pPr>
              <a:lnSpc>
                <a:spcPct val="80000"/>
              </a:lnSpc>
            </a:pPr>
            <a:r>
              <a:rPr lang="en-US" sz="3200" b="1" dirty="0">
                <a:solidFill>
                  <a:schemeClr val="tx1"/>
                </a:solidFill>
                <a:latin typeface="Gilroy ExtraBold" charset="0"/>
                <a:ea typeface="Gilroy ExtraBold" charset="0"/>
                <a:cs typeface="Gilroy ExtraBold" charset="0"/>
              </a:rPr>
              <a:t>Characteristics of transformational leadership</a:t>
            </a:r>
          </a:p>
        </p:txBody>
      </p:sp>
    </p:spTree>
    <p:extLst>
      <p:ext uri="{BB962C8B-B14F-4D97-AF65-F5344CB8AC3E}">
        <p14:creationId xmlns:p14="http://schemas.microsoft.com/office/powerpoint/2010/main" val="754208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521241430"/>
              </p:ext>
            </p:extLst>
          </p:nvPr>
        </p:nvGraphicFramePr>
        <p:xfrm>
          <a:off x="4101353" y="559475"/>
          <a:ext cx="7490407" cy="4946532"/>
        </p:xfrm>
        <a:graphic>
          <a:graphicData uri="http://schemas.openxmlformats.org/drawingml/2006/table">
            <a:tbl>
              <a:tblPr firstRow="1" bandRow="1">
                <a:tableStyleId>{5C22544A-7EE6-4342-B048-85BDC9FD1C3A}</a:tableStyleId>
              </a:tblPr>
              <a:tblGrid>
                <a:gridCol w="7490407">
                  <a:extLst>
                    <a:ext uri="{9D8B030D-6E8A-4147-A177-3AD203B41FA5}">
                      <a16:colId xmlns:a16="http://schemas.microsoft.com/office/drawing/2014/main" val="20000"/>
                    </a:ext>
                  </a:extLst>
                </a:gridCol>
              </a:tblGrid>
              <a:tr h="488156">
                <a:tc>
                  <a:txBody>
                    <a:bodyPr/>
                    <a:lstStyle/>
                    <a:p>
                      <a:endParaRPr lang="en-US" sz="800" b="0" i="0" dirty="0">
                        <a:solidFill>
                          <a:schemeClr val="tx1">
                            <a:lumMod val="50000"/>
                            <a:lumOff val="50000"/>
                          </a:schemeClr>
                        </a:solidFill>
                        <a:latin typeface="Gilroy" charset="0"/>
                        <a:ea typeface="Gilroy" charset="0"/>
                        <a:cs typeface="Gilroy" charset="0"/>
                      </a:endParaRPr>
                    </a:p>
                    <a:p>
                      <a:pPr algn="ctr"/>
                      <a:r>
                        <a:rPr lang="en-US" sz="2400" b="1" i="0" dirty="0">
                          <a:solidFill>
                            <a:schemeClr val="tx1">
                              <a:lumMod val="50000"/>
                              <a:lumOff val="50000"/>
                            </a:schemeClr>
                          </a:solidFill>
                          <a:latin typeface="Gilroy ExtraBold" charset="0"/>
                          <a:ea typeface="Gilroy ExtraBold" charset="0"/>
                          <a:cs typeface="Gilroy ExtraBold" charset="0"/>
                        </a:rPr>
                        <a:t>IDEALIZED</a:t>
                      </a:r>
                      <a:r>
                        <a:rPr lang="en-US" sz="2400" b="1" i="0" baseline="0" dirty="0">
                          <a:solidFill>
                            <a:schemeClr val="tx1">
                              <a:lumMod val="50000"/>
                              <a:lumOff val="50000"/>
                            </a:schemeClr>
                          </a:solidFill>
                          <a:latin typeface="Gilroy ExtraBold" charset="0"/>
                          <a:ea typeface="Gilroy ExtraBold" charset="0"/>
                          <a:cs typeface="Gilroy ExtraBold" charset="0"/>
                        </a:rPr>
                        <a:t> INFLUENCED</a:t>
                      </a:r>
                      <a:endParaRPr lang="en-US" sz="2400" b="1" i="0" dirty="0">
                        <a:solidFill>
                          <a:schemeClr val="tx1">
                            <a:lumMod val="50000"/>
                            <a:lumOff val="50000"/>
                          </a:schemeClr>
                        </a:solidFill>
                        <a:latin typeface="Gilroy ExtraBold" charset="0"/>
                        <a:ea typeface="Gilroy ExtraBold" charset="0"/>
                        <a:cs typeface="Gilroy ExtraBold" charset="0"/>
                      </a:endParaRPr>
                    </a:p>
                  </a:txBody>
                  <a:tcPr>
                    <a:noFill/>
                  </a:tcPr>
                </a:tc>
                <a:extLst>
                  <a:ext uri="{0D108BD9-81ED-4DB2-BD59-A6C34878D82A}">
                    <a16:rowId xmlns:a16="http://schemas.microsoft.com/office/drawing/2014/main" val="10000"/>
                  </a:ext>
                </a:extLst>
              </a:tr>
              <a:tr h="770772">
                <a:tc>
                  <a:txBody>
                    <a:bodyPr/>
                    <a:lstStyle/>
                    <a:p>
                      <a:pPr marL="342900" indent="-342900">
                        <a:buFont typeface="Arial" charset="0"/>
                        <a:buChar char="•"/>
                      </a:pPr>
                      <a:r>
                        <a:rPr lang="en-US" sz="1800" b="0" i="0" baseline="0" dirty="0">
                          <a:solidFill>
                            <a:schemeClr val="tx1">
                              <a:lumMod val="50000"/>
                              <a:lumOff val="50000"/>
                            </a:schemeClr>
                          </a:solidFill>
                          <a:latin typeface="Source Sans Pro" charset="0"/>
                          <a:ea typeface="Source Sans Pro" charset="0"/>
                          <a:cs typeface="Source Sans Pro" charset="0"/>
                        </a:rPr>
                        <a:t>The emotional component</a:t>
                      </a:r>
                    </a:p>
                    <a:p>
                      <a:pPr marL="342900" indent="-342900">
                        <a:buFont typeface="Arial" charset="0"/>
                        <a:buChar char="•"/>
                      </a:pPr>
                      <a:r>
                        <a:rPr lang="en-US" sz="1800" b="0" i="0" baseline="0" dirty="0">
                          <a:solidFill>
                            <a:schemeClr val="tx1">
                              <a:lumMod val="50000"/>
                              <a:lumOff val="50000"/>
                            </a:schemeClr>
                          </a:solidFill>
                          <a:latin typeface="Source Sans Pro" charset="0"/>
                          <a:ea typeface="Source Sans Pro" charset="0"/>
                          <a:cs typeface="Source Sans Pro" charset="0"/>
                        </a:rPr>
                        <a:t>Leaders act as strong role models for followers</a:t>
                      </a:r>
                    </a:p>
                    <a:p>
                      <a:pPr marL="342900" indent="-342900">
                        <a:buFont typeface="Arial" charset="0"/>
                        <a:buChar char="•"/>
                      </a:pPr>
                      <a:r>
                        <a:rPr lang="en-US" sz="1800" b="0" i="0" baseline="0" dirty="0">
                          <a:solidFill>
                            <a:schemeClr val="tx1">
                              <a:lumMod val="50000"/>
                              <a:lumOff val="50000"/>
                            </a:schemeClr>
                          </a:solidFill>
                          <a:latin typeface="Source Sans Pro" charset="0"/>
                          <a:ea typeface="Source Sans Pro" charset="0"/>
                          <a:cs typeface="Source Sans Pro" charset="0"/>
                        </a:rPr>
                        <a:t>Attributional and behavioral—followers emulate</a:t>
                      </a:r>
                    </a:p>
                  </a:txBody>
                  <a:tcPr>
                    <a:solidFill>
                      <a:schemeClr val="bg1"/>
                    </a:solidFill>
                  </a:tcPr>
                </a:tc>
                <a:extLst>
                  <a:ext uri="{0D108BD9-81ED-4DB2-BD59-A6C34878D82A}">
                    <a16:rowId xmlns:a16="http://schemas.microsoft.com/office/drawing/2014/main" val="10001"/>
                  </a:ext>
                </a:extLst>
              </a:tr>
              <a:tr h="462463">
                <a:tc>
                  <a:txBody>
                    <a:bodyPr/>
                    <a:lstStyle/>
                    <a:p>
                      <a:endParaRPr lang="en-US" sz="800" b="0" i="0" baseline="0" dirty="0">
                        <a:solidFill>
                          <a:schemeClr val="tx1"/>
                        </a:solidFill>
                        <a:latin typeface="Gilroy" charset="0"/>
                        <a:ea typeface="Gilroy" charset="0"/>
                        <a:cs typeface="Gilroy" charset="0"/>
                      </a:endParaRPr>
                    </a:p>
                    <a:p>
                      <a:pPr algn="ctr"/>
                      <a:r>
                        <a:rPr lang="en-US" sz="2200" b="1" i="0" baseline="0" dirty="0">
                          <a:solidFill>
                            <a:schemeClr val="accent6"/>
                          </a:solidFill>
                          <a:latin typeface="Gilroy ExtraBold" charset="0"/>
                          <a:ea typeface="Gilroy ExtraBold" charset="0"/>
                          <a:cs typeface="Gilroy ExtraBold" charset="0"/>
                        </a:rPr>
                        <a:t>INSPIRATIONAL MOTIVATION</a:t>
                      </a:r>
                    </a:p>
                  </a:txBody>
                  <a:tcPr>
                    <a:solidFill>
                      <a:schemeClr val="tx1"/>
                    </a:solidFill>
                  </a:tcPr>
                </a:tc>
                <a:extLst>
                  <a:ext uri="{0D108BD9-81ED-4DB2-BD59-A6C34878D82A}">
                    <a16:rowId xmlns:a16="http://schemas.microsoft.com/office/drawing/2014/main" val="10002"/>
                  </a:ext>
                </a:extLst>
              </a:tr>
              <a:tr h="770772">
                <a:tc>
                  <a:txBody>
                    <a:bodyPr/>
                    <a:lstStyle/>
                    <a:p>
                      <a:pPr marL="342900" indent="-342900">
                        <a:buFont typeface="Arial" charset="0"/>
                        <a:buChar char="•"/>
                      </a:pPr>
                      <a:r>
                        <a:rPr lang="en-US" sz="1800" b="0" i="0" baseline="0" dirty="0">
                          <a:solidFill>
                            <a:schemeClr val="tx1"/>
                          </a:solidFill>
                          <a:latin typeface="Source Sans Pro" charset="0"/>
                          <a:ea typeface="Source Sans Pro" charset="0"/>
                          <a:cs typeface="Source Sans Pro" charset="0"/>
                        </a:rPr>
                        <a:t>Leaders communicate high standards</a:t>
                      </a:r>
                    </a:p>
                    <a:p>
                      <a:pPr marL="342900" indent="-342900">
                        <a:buFont typeface="Arial" charset="0"/>
                        <a:buChar char="•"/>
                      </a:pPr>
                      <a:r>
                        <a:rPr lang="en-US" sz="1800" b="0" i="0" baseline="0" dirty="0">
                          <a:solidFill>
                            <a:schemeClr val="tx1"/>
                          </a:solidFill>
                          <a:latin typeface="Source Sans Pro" charset="0"/>
                          <a:ea typeface="Source Sans Pro" charset="0"/>
                          <a:cs typeface="Source Sans Pro" charset="0"/>
                        </a:rPr>
                        <a:t>Inspire followers through motivation and shared vision</a:t>
                      </a:r>
                    </a:p>
                    <a:p>
                      <a:pPr marL="342900" indent="-342900">
                        <a:buFont typeface="Arial" charset="0"/>
                        <a:buChar char="•"/>
                      </a:pPr>
                      <a:r>
                        <a:rPr lang="en-US" sz="1800" b="0" i="0" baseline="0" dirty="0">
                          <a:solidFill>
                            <a:schemeClr val="tx1"/>
                          </a:solidFill>
                          <a:latin typeface="Source Sans Pro" charset="0"/>
                          <a:ea typeface="Source Sans Pro" charset="0"/>
                          <a:cs typeface="Source Sans Pro" charset="0"/>
                        </a:rPr>
                        <a:t>Focuses on team spirit, symbols, emotional appeals</a:t>
                      </a:r>
                    </a:p>
                  </a:txBody>
                  <a:tcPr>
                    <a:noFill/>
                  </a:tcPr>
                </a:tc>
                <a:extLst>
                  <a:ext uri="{0D108BD9-81ED-4DB2-BD59-A6C34878D82A}">
                    <a16:rowId xmlns:a16="http://schemas.microsoft.com/office/drawing/2014/main" val="10003"/>
                  </a:ext>
                </a:extLst>
              </a:tr>
              <a:tr h="359694">
                <a:tc>
                  <a:txBody>
                    <a:bodyPr/>
                    <a:lstStyle/>
                    <a:p>
                      <a:pPr algn="ctr"/>
                      <a:endParaRPr lang="en-US" sz="2200" b="1" i="0" dirty="0">
                        <a:solidFill>
                          <a:schemeClr val="bg1"/>
                        </a:solidFill>
                        <a:latin typeface="Gilroy ExtraBold" charset="0"/>
                        <a:ea typeface="Gilroy ExtraBold" charset="0"/>
                        <a:cs typeface="Gilroy ExtraBold" charset="0"/>
                      </a:endParaRPr>
                    </a:p>
                  </a:txBody>
                  <a:tcPr>
                    <a:noFill/>
                  </a:tcPr>
                </a:tc>
                <a:extLst>
                  <a:ext uri="{0D108BD9-81ED-4DB2-BD59-A6C34878D82A}">
                    <a16:rowId xmlns:a16="http://schemas.microsoft.com/office/drawing/2014/main" val="10004"/>
                  </a:ext>
                </a:extLst>
              </a:tr>
              <a:tr h="770772">
                <a:tc>
                  <a:txBody>
                    <a:bodyPr/>
                    <a:lstStyle/>
                    <a:p>
                      <a:pPr marL="342900" indent="-342900">
                        <a:buFont typeface="Arial" charset="0"/>
                        <a:buChar char="•"/>
                      </a:pPr>
                      <a:endParaRPr lang="en-US" sz="1800" b="0" i="0" baseline="0" dirty="0">
                        <a:solidFill>
                          <a:schemeClr val="tx1"/>
                        </a:solidFill>
                        <a:latin typeface="Source Sans Pro" charset="0"/>
                        <a:ea typeface="Source Sans Pro" charset="0"/>
                        <a:cs typeface="Source Sans Pro" charset="0"/>
                      </a:endParaRPr>
                    </a:p>
                  </a:txBody>
                  <a:tcPr>
                    <a:noFill/>
                  </a:tcPr>
                </a:tc>
                <a:extLst>
                  <a:ext uri="{0D108BD9-81ED-4DB2-BD59-A6C34878D82A}">
                    <a16:rowId xmlns:a16="http://schemas.microsoft.com/office/drawing/2014/main" val="10005"/>
                  </a:ext>
                </a:extLst>
              </a:tr>
              <a:tr h="359694">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endParaRPr lang="en-US" sz="2200" b="1" i="0" dirty="0">
                        <a:solidFill>
                          <a:schemeClr val="bg1"/>
                        </a:solidFill>
                        <a:latin typeface="Gilroy ExtraBold" charset="0"/>
                        <a:ea typeface="Gilroy ExtraBold" charset="0"/>
                        <a:cs typeface="Gilroy ExtraBold" charset="0"/>
                      </a:endParaRPr>
                    </a:p>
                  </a:txBody>
                  <a:tcPr>
                    <a:noFill/>
                  </a:tcPr>
                </a:tc>
                <a:extLst>
                  <a:ext uri="{0D108BD9-81ED-4DB2-BD59-A6C34878D82A}">
                    <a16:rowId xmlns:a16="http://schemas.microsoft.com/office/drawing/2014/main" val="10006"/>
                  </a:ext>
                </a:extLst>
              </a:tr>
              <a:tr h="312591">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endParaRPr lang="en-US" sz="1800" b="0" i="0" dirty="0">
                        <a:solidFill>
                          <a:schemeClr val="tx1"/>
                        </a:solidFill>
                        <a:latin typeface="Source Sans Pro" charset="0"/>
                        <a:ea typeface="Source Sans Pro" charset="0"/>
                        <a:cs typeface="Source Sans Pro" charset="0"/>
                      </a:endParaRPr>
                    </a:p>
                  </a:txBody>
                  <a:tcP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22730" y="559475"/>
            <a:ext cx="3644153" cy="1274195"/>
          </a:xfrm>
          <a:prstGeom prst="rect">
            <a:avLst/>
          </a:prstGeom>
          <a:noFill/>
        </p:spPr>
        <p:txBody>
          <a:bodyPr wrap="square" rtlCol="0">
            <a:spAutoFit/>
          </a:bodyPr>
          <a:lstStyle/>
          <a:p>
            <a:pPr>
              <a:lnSpc>
                <a:spcPct val="80000"/>
              </a:lnSpc>
            </a:pPr>
            <a:r>
              <a:rPr lang="en-US" sz="3200" b="1" dirty="0">
                <a:solidFill>
                  <a:schemeClr val="tx1"/>
                </a:solidFill>
                <a:latin typeface="Gilroy ExtraBold" charset="0"/>
                <a:ea typeface="Gilroy ExtraBold" charset="0"/>
                <a:cs typeface="Gilroy ExtraBold" charset="0"/>
              </a:rPr>
              <a:t>Characteristics of transformational leadership</a:t>
            </a:r>
          </a:p>
        </p:txBody>
      </p:sp>
    </p:spTree>
    <p:extLst>
      <p:ext uri="{BB962C8B-B14F-4D97-AF65-F5344CB8AC3E}">
        <p14:creationId xmlns:p14="http://schemas.microsoft.com/office/powerpoint/2010/main" val="216559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005636466"/>
              </p:ext>
            </p:extLst>
          </p:nvPr>
        </p:nvGraphicFramePr>
        <p:xfrm>
          <a:off x="4101353" y="559475"/>
          <a:ext cx="7490407" cy="5090160"/>
        </p:xfrm>
        <a:graphic>
          <a:graphicData uri="http://schemas.openxmlformats.org/drawingml/2006/table">
            <a:tbl>
              <a:tblPr firstRow="1" bandRow="1">
                <a:tableStyleId>{5C22544A-7EE6-4342-B048-85BDC9FD1C3A}</a:tableStyleId>
              </a:tblPr>
              <a:tblGrid>
                <a:gridCol w="7490407">
                  <a:extLst>
                    <a:ext uri="{9D8B030D-6E8A-4147-A177-3AD203B41FA5}">
                      <a16:colId xmlns:a16="http://schemas.microsoft.com/office/drawing/2014/main" val="20000"/>
                    </a:ext>
                  </a:extLst>
                </a:gridCol>
              </a:tblGrid>
              <a:tr h="488156">
                <a:tc>
                  <a:txBody>
                    <a:bodyPr/>
                    <a:lstStyle/>
                    <a:p>
                      <a:endParaRPr lang="en-US" sz="800" b="0" i="0" dirty="0">
                        <a:solidFill>
                          <a:schemeClr val="tx1">
                            <a:lumMod val="50000"/>
                            <a:lumOff val="50000"/>
                          </a:schemeClr>
                        </a:solidFill>
                        <a:latin typeface="Gilroy" charset="0"/>
                        <a:ea typeface="Gilroy" charset="0"/>
                        <a:cs typeface="Gilroy" charset="0"/>
                      </a:endParaRPr>
                    </a:p>
                    <a:p>
                      <a:pPr algn="ctr"/>
                      <a:r>
                        <a:rPr lang="en-US" sz="2400" b="1" i="0" dirty="0">
                          <a:solidFill>
                            <a:schemeClr val="tx1">
                              <a:lumMod val="50000"/>
                              <a:lumOff val="50000"/>
                            </a:schemeClr>
                          </a:solidFill>
                          <a:latin typeface="Gilroy ExtraBold" charset="0"/>
                          <a:ea typeface="Gilroy ExtraBold" charset="0"/>
                          <a:cs typeface="Gilroy ExtraBold" charset="0"/>
                        </a:rPr>
                        <a:t>IDEALIZED</a:t>
                      </a:r>
                      <a:r>
                        <a:rPr lang="en-US" sz="2400" b="1" i="0" baseline="0" dirty="0">
                          <a:solidFill>
                            <a:schemeClr val="tx1">
                              <a:lumMod val="50000"/>
                              <a:lumOff val="50000"/>
                            </a:schemeClr>
                          </a:solidFill>
                          <a:latin typeface="Gilroy ExtraBold" charset="0"/>
                          <a:ea typeface="Gilroy ExtraBold" charset="0"/>
                          <a:cs typeface="Gilroy ExtraBold" charset="0"/>
                        </a:rPr>
                        <a:t> INFLUENCED</a:t>
                      </a:r>
                      <a:endParaRPr lang="en-US" sz="2400" b="1" i="0" dirty="0">
                        <a:solidFill>
                          <a:schemeClr val="tx1">
                            <a:lumMod val="50000"/>
                            <a:lumOff val="50000"/>
                          </a:schemeClr>
                        </a:solidFill>
                        <a:latin typeface="Gilroy ExtraBold" charset="0"/>
                        <a:ea typeface="Gilroy ExtraBold" charset="0"/>
                        <a:cs typeface="Gilroy ExtraBold" charset="0"/>
                      </a:endParaRPr>
                    </a:p>
                  </a:txBody>
                  <a:tcPr>
                    <a:noFill/>
                  </a:tcPr>
                </a:tc>
                <a:extLst>
                  <a:ext uri="{0D108BD9-81ED-4DB2-BD59-A6C34878D82A}">
                    <a16:rowId xmlns:a16="http://schemas.microsoft.com/office/drawing/2014/main" val="10000"/>
                  </a:ext>
                </a:extLst>
              </a:tr>
              <a:tr h="770772">
                <a:tc>
                  <a:txBody>
                    <a:bodyPr/>
                    <a:lstStyle/>
                    <a:p>
                      <a:pPr marL="342900" indent="-342900">
                        <a:buFont typeface="Arial" charset="0"/>
                        <a:buChar char="•"/>
                      </a:pPr>
                      <a:r>
                        <a:rPr lang="en-US" sz="1800" b="0" i="0" baseline="0" dirty="0">
                          <a:solidFill>
                            <a:schemeClr val="tx1">
                              <a:lumMod val="50000"/>
                              <a:lumOff val="50000"/>
                            </a:schemeClr>
                          </a:solidFill>
                          <a:latin typeface="Source Sans Pro" charset="0"/>
                          <a:ea typeface="Source Sans Pro" charset="0"/>
                          <a:cs typeface="Source Sans Pro" charset="0"/>
                        </a:rPr>
                        <a:t>The emotional component</a:t>
                      </a:r>
                    </a:p>
                    <a:p>
                      <a:pPr marL="342900" indent="-342900">
                        <a:buFont typeface="Arial" charset="0"/>
                        <a:buChar char="•"/>
                      </a:pPr>
                      <a:r>
                        <a:rPr lang="en-US" sz="1800" b="0" i="0" baseline="0" dirty="0">
                          <a:solidFill>
                            <a:schemeClr val="tx1">
                              <a:lumMod val="50000"/>
                              <a:lumOff val="50000"/>
                            </a:schemeClr>
                          </a:solidFill>
                          <a:latin typeface="Source Sans Pro" charset="0"/>
                          <a:ea typeface="Source Sans Pro" charset="0"/>
                          <a:cs typeface="Source Sans Pro" charset="0"/>
                        </a:rPr>
                        <a:t>Leaders act as strong role models for followers</a:t>
                      </a:r>
                    </a:p>
                    <a:p>
                      <a:pPr marL="342900" indent="-342900">
                        <a:buFont typeface="Arial" charset="0"/>
                        <a:buChar char="•"/>
                      </a:pPr>
                      <a:r>
                        <a:rPr lang="en-US" sz="1800" b="0" i="0" baseline="0" dirty="0">
                          <a:solidFill>
                            <a:schemeClr val="tx1">
                              <a:lumMod val="50000"/>
                              <a:lumOff val="50000"/>
                            </a:schemeClr>
                          </a:solidFill>
                          <a:latin typeface="Source Sans Pro" charset="0"/>
                          <a:ea typeface="Source Sans Pro" charset="0"/>
                          <a:cs typeface="Source Sans Pro" charset="0"/>
                        </a:rPr>
                        <a:t>Attributional and behavioral—followers emulate</a:t>
                      </a:r>
                    </a:p>
                  </a:txBody>
                  <a:tcPr>
                    <a:solidFill>
                      <a:schemeClr val="bg1"/>
                    </a:solidFill>
                  </a:tcPr>
                </a:tc>
                <a:extLst>
                  <a:ext uri="{0D108BD9-81ED-4DB2-BD59-A6C34878D82A}">
                    <a16:rowId xmlns:a16="http://schemas.microsoft.com/office/drawing/2014/main" val="10001"/>
                  </a:ext>
                </a:extLst>
              </a:tr>
              <a:tr h="462463">
                <a:tc>
                  <a:txBody>
                    <a:bodyPr/>
                    <a:lstStyle/>
                    <a:p>
                      <a:endParaRPr lang="en-US" sz="800" b="0" i="0" baseline="0" dirty="0">
                        <a:solidFill>
                          <a:schemeClr val="tx1"/>
                        </a:solidFill>
                        <a:latin typeface="Gilroy" charset="0"/>
                        <a:ea typeface="Gilroy" charset="0"/>
                        <a:cs typeface="Gilroy" charset="0"/>
                      </a:endParaRPr>
                    </a:p>
                    <a:p>
                      <a:pPr algn="ctr"/>
                      <a:r>
                        <a:rPr lang="en-US" sz="2200" b="1" i="0" baseline="0" dirty="0">
                          <a:solidFill>
                            <a:schemeClr val="tx1">
                              <a:lumMod val="50000"/>
                              <a:lumOff val="50000"/>
                            </a:schemeClr>
                          </a:solidFill>
                          <a:latin typeface="Gilroy ExtraBold" charset="0"/>
                          <a:ea typeface="Gilroy ExtraBold" charset="0"/>
                          <a:cs typeface="Gilroy ExtraBold" charset="0"/>
                        </a:rPr>
                        <a:t>INSPIRATIONAL MOTIVATION</a:t>
                      </a:r>
                    </a:p>
                  </a:txBody>
                  <a:tcPr>
                    <a:noFill/>
                  </a:tcPr>
                </a:tc>
                <a:extLst>
                  <a:ext uri="{0D108BD9-81ED-4DB2-BD59-A6C34878D82A}">
                    <a16:rowId xmlns:a16="http://schemas.microsoft.com/office/drawing/2014/main" val="10002"/>
                  </a:ext>
                </a:extLst>
              </a:tr>
              <a:tr h="770772">
                <a:tc>
                  <a:txBody>
                    <a:bodyPr/>
                    <a:lstStyle/>
                    <a:p>
                      <a:pPr marL="342900" indent="-342900">
                        <a:buFont typeface="Arial" charset="0"/>
                        <a:buChar char="•"/>
                      </a:pPr>
                      <a:r>
                        <a:rPr lang="en-US" sz="1800" b="0" i="0" baseline="0" dirty="0">
                          <a:solidFill>
                            <a:schemeClr val="tx1">
                              <a:lumMod val="50000"/>
                              <a:lumOff val="50000"/>
                            </a:schemeClr>
                          </a:solidFill>
                          <a:latin typeface="Source Sans Pro" charset="0"/>
                          <a:ea typeface="Source Sans Pro" charset="0"/>
                          <a:cs typeface="Source Sans Pro" charset="0"/>
                        </a:rPr>
                        <a:t>Leaders communicate high standards</a:t>
                      </a:r>
                    </a:p>
                    <a:p>
                      <a:pPr marL="342900" indent="-342900">
                        <a:buFont typeface="Arial" charset="0"/>
                        <a:buChar char="•"/>
                      </a:pPr>
                      <a:r>
                        <a:rPr lang="en-US" sz="1800" b="0" i="0" baseline="0" dirty="0">
                          <a:solidFill>
                            <a:schemeClr val="tx1">
                              <a:lumMod val="50000"/>
                              <a:lumOff val="50000"/>
                            </a:schemeClr>
                          </a:solidFill>
                          <a:latin typeface="Source Sans Pro" charset="0"/>
                          <a:ea typeface="Source Sans Pro" charset="0"/>
                          <a:cs typeface="Source Sans Pro" charset="0"/>
                        </a:rPr>
                        <a:t>Inspire followers through motivation and shared vision</a:t>
                      </a:r>
                    </a:p>
                    <a:p>
                      <a:pPr marL="342900" indent="-342900">
                        <a:buFont typeface="Arial" charset="0"/>
                        <a:buChar char="•"/>
                      </a:pPr>
                      <a:r>
                        <a:rPr lang="en-US" sz="1800" b="0" i="0" baseline="0" dirty="0">
                          <a:solidFill>
                            <a:schemeClr val="tx1">
                              <a:lumMod val="50000"/>
                              <a:lumOff val="50000"/>
                            </a:schemeClr>
                          </a:solidFill>
                          <a:latin typeface="Source Sans Pro" charset="0"/>
                          <a:ea typeface="Source Sans Pro" charset="0"/>
                          <a:cs typeface="Source Sans Pro" charset="0"/>
                        </a:rPr>
                        <a:t>Focuses on team spirit, symbols, emotional appeals</a:t>
                      </a:r>
                    </a:p>
                  </a:txBody>
                  <a:tcPr>
                    <a:noFill/>
                  </a:tcPr>
                </a:tc>
                <a:extLst>
                  <a:ext uri="{0D108BD9-81ED-4DB2-BD59-A6C34878D82A}">
                    <a16:rowId xmlns:a16="http://schemas.microsoft.com/office/drawing/2014/main" val="10003"/>
                  </a:ext>
                </a:extLst>
              </a:tr>
              <a:tr h="359694">
                <a:tc>
                  <a:txBody>
                    <a:bodyPr/>
                    <a:lstStyle/>
                    <a:p>
                      <a:pPr algn="ctr"/>
                      <a:r>
                        <a:rPr lang="en-US" sz="2200" b="1" i="0" dirty="0">
                          <a:solidFill>
                            <a:schemeClr val="accent6"/>
                          </a:solidFill>
                          <a:latin typeface="Gilroy ExtraBold" charset="0"/>
                          <a:ea typeface="Gilroy ExtraBold" charset="0"/>
                          <a:cs typeface="Gilroy ExtraBold" charset="0"/>
                        </a:rPr>
                        <a:t>INTELLECTUAL STIMULATION</a:t>
                      </a:r>
                    </a:p>
                  </a:txBody>
                  <a:tcPr>
                    <a:solidFill>
                      <a:schemeClr val="tx1"/>
                    </a:solidFill>
                  </a:tcPr>
                </a:tc>
                <a:extLst>
                  <a:ext uri="{0D108BD9-81ED-4DB2-BD59-A6C34878D82A}">
                    <a16:rowId xmlns:a16="http://schemas.microsoft.com/office/drawing/2014/main" val="10004"/>
                  </a:ext>
                </a:extLst>
              </a:tr>
              <a:tr h="770772">
                <a:tc>
                  <a:txBody>
                    <a:bodyPr/>
                    <a:lstStyle/>
                    <a:p>
                      <a:pPr marL="342900" indent="-342900">
                        <a:buFont typeface="Arial" charset="0"/>
                        <a:buChar char="•"/>
                      </a:pPr>
                      <a:r>
                        <a:rPr lang="en-US" sz="1800" b="0" i="0" baseline="0" dirty="0">
                          <a:solidFill>
                            <a:schemeClr val="tx1"/>
                          </a:solidFill>
                          <a:latin typeface="Source Sans Pro" charset="0"/>
                          <a:ea typeface="Source Sans Pro" charset="0"/>
                          <a:cs typeface="Source Sans Pro" charset="0"/>
                        </a:rPr>
                        <a:t>Stimulates creativity and innovation</a:t>
                      </a:r>
                    </a:p>
                    <a:p>
                      <a:pPr marL="342900" indent="-342900">
                        <a:buFont typeface="Arial" charset="0"/>
                        <a:buChar char="•"/>
                      </a:pPr>
                      <a:r>
                        <a:rPr lang="en-US" sz="1800" b="0" i="0" baseline="0" dirty="0">
                          <a:solidFill>
                            <a:schemeClr val="tx1"/>
                          </a:solidFill>
                          <a:latin typeface="Source Sans Pro" charset="0"/>
                          <a:ea typeface="Source Sans Pro" charset="0"/>
                          <a:cs typeface="Source Sans Pro" charset="0"/>
                        </a:rPr>
                        <a:t>Challenges long held traditions, beliefs, and values</a:t>
                      </a:r>
                    </a:p>
                    <a:p>
                      <a:pPr marL="342900" indent="-342900">
                        <a:buFont typeface="Arial" charset="0"/>
                        <a:buChar char="•"/>
                      </a:pPr>
                      <a:r>
                        <a:rPr lang="en-US" sz="1800" b="0" i="0" baseline="0" dirty="0">
                          <a:solidFill>
                            <a:schemeClr val="tx1"/>
                          </a:solidFill>
                          <a:latin typeface="Source Sans Pro" charset="0"/>
                          <a:ea typeface="Source Sans Pro" charset="0"/>
                          <a:cs typeface="Source Sans Pro" charset="0"/>
                        </a:rPr>
                        <a:t>Encourages follower’s creativity, accepts failure</a:t>
                      </a:r>
                    </a:p>
                  </a:txBody>
                  <a:tcPr>
                    <a:noFill/>
                  </a:tcPr>
                </a:tc>
                <a:extLst>
                  <a:ext uri="{0D108BD9-81ED-4DB2-BD59-A6C34878D82A}">
                    <a16:rowId xmlns:a16="http://schemas.microsoft.com/office/drawing/2014/main" val="10005"/>
                  </a:ext>
                </a:extLst>
              </a:tr>
              <a:tr h="359694">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endParaRPr lang="en-US" sz="2200" b="1" i="0" dirty="0">
                        <a:solidFill>
                          <a:schemeClr val="bg1"/>
                        </a:solidFill>
                        <a:latin typeface="Gilroy ExtraBold" charset="0"/>
                        <a:ea typeface="Gilroy ExtraBold" charset="0"/>
                        <a:cs typeface="Gilroy ExtraBold" charset="0"/>
                      </a:endParaRPr>
                    </a:p>
                  </a:txBody>
                  <a:tcPr>
                    <a:noFill/>
                  </a:tcPr>
                </a:tc>
                <a:extLst>
                  <a:ext uri="{0D108BD9-81ED-4DB2-BD59-A6C34878D82A}">
                    <a16:rowId xmlns:a16="http://schemas.microsoft.com/office/drawing/2014/main" val="10006"/>
                  </a:ext>
                </a:extLst>
              </a:tr>
              <a:tr h="312591">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endParaRPr lang="en-US" sz="1800" b="0" i="0" dirty="0">
                        <a:solidFill>
                          <a:schemeClr val="tx1"/>
                        </a:solidFill>
                        <a:latin typeface="Source Sans Pro" charset="0"/>
                        <a:ea typeface="Source Sans Pro" charset="0"/>
                        <a:cs typeface="Source Sans Pro" charset="0"/>
                      </a:endParaRPr>
                    </a:p>
                  </a:txBody>
                  <a:tcP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22730" y="559475"/>
            <a:ext cx="3644153" cy="1274195"/>
          </a:xfrm>
          <a:prstGeom prst="rect">
            <a:avLst/>
          </a:prstGeom>
          <a:noFill/>
        </p:spPr>
        <p:txBody>
          <a:bodyPr wrap="square" rtlCol="0">
            <a:spAutoFit/>
          </a:bodyPr>
          <a:lstStyle/>
          <a:p>
            <a:pPr>
              <a:lnSpc>
                <a:spcPct val="80000"/>
              </a:lnSpc>
            </a:pPr>
            <a:r>
              <a:rPr lang="en-US" sz="3200" b="1" dirty="0">
                <a:solidFill>
                  <a:schemeClr val="tx1"/>
                </a:solidFill>
                <a:latin typeface="Gilroy ExtraBold" charset="0"/>
                <a:ea typeface="Gilroy ExtraBold" charset="0"/>
                <a:cs typeface="Gilroy ExtraBold" charset="0"/>
              </a:rPr>
              <a:t>Characteristics of transformational leadership</a:t>
            </a:r>
          </a:p>
        </p:txBody>
      </p:sp>
    </p:spTree>
    <p:extLst>
      <p:ext uri="{BB962C8B-B14F-4D97-AF65-F5344CB8AC3E}">
        <p14:creationId xmlns:p14="http://schemas.microsoft.com/office/powerpoint/2010/main" val="1044453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195969386"/>
              </p:ext>
            </p:extLst>
          </p:nvPr>
        </p:nvGraphicFramePr>
        <p:xfrm>
          <a:off x="4101353" y="559475"/>
          <a:ext cx="7490407" cy="5638800"/>
        </p:xfrm>
        <a:graphic>
          <a:graphicData uri="http://schemas.openxmlformats.org/drawingml/2006/table">
            <a:tbl>
              <a:tblPr firstRow="1" bandRow="1">
                <a:tableStyleId>{5C22544A-7EE6-4342-B048-85BDC9FD1C3A}</a:tableStyleId>
              </a:tblPr>
              <a:tblGrid>
                <a:gridCol w="7490407">
                  <a:extLst>
                    <a:ext uri="{9D8B030D-6E8A-4147-A177-3AD203B41FA5}">
                      <a16:colId xmlns:a16="http://schemas.microsoft.com/office/drawing/2014/main" val="20000"/>
                    </a:ext>
                  </a:extLst>
                </a:gridCol>
              </a:tblGrid>
              <a:tr h="370840">
                <a:tc>
                  <a:txBody>
                    <a:bodyPr/>
                    <a:lstStyle/>
                    <a:p>
                      <a:endParaRPr lang="en-US" sz="800" b="0" i="0" dirty="0">
                        <a:solidFill>
                          <a:schemeClr val="tx1">
                            <a:lumMod val="50000"/>
                            <a:lumOff val="50000"/>
                          </a:schemeClr>
                        </a:solidFill>
                        <a:latin typeface="Gilroy" charset="0"/>
                        <a:ea typeface="Gilroy" charset="0"/>
                        <a:cs typeface="Gilroy" charset="0"/>
                      </a:endParaRPr>
                    </a:p>
                    <a:p>
                      <a:pPr algn="ctr"/>
                      <a:r>
                        <a:rPr lang="en-US" sz="2400" b="1" i="0" dirty="0">
                          <a:solidFill>
                            <a:schemeClr val="tx1">
                              <a:lumMod val="50000"/>
                              <a:lumOff val="50000"/>
                            </a:schemeClr>
                          </a:solidFill>
                          <a:latin typeface="Gilroy ExtraBold" charset="0"/>
                          <a:ea typeface="Gilroy ExtraBold" charset="0"/>
                          <a:cs typeface="Gilroy ExtraBold" charset="0"/>
                        </a:rPr>
                        <a:t>IDEALIZED</a:t>
                      </a:r>
                      <a:r>
                        <a:rPr lang="en-US" sz="2400" b="1" i="0" baseline="0" dirty="0">
                          <a:solidFill>
                            <a:schemeClr val="tx1">
                              <a:lumMod val="50000"/>
                              <a:lumOff val="50000"/>
                            </a:schemeClr>
                          </a:solidFill>
                          <a:latin typeface="Gilroy ExtraBold" charset="0"/>
                          <a:ea typeface="Gilroy ExtraBold" charset="0"/>
                          <a:cs typeface="Gilroy ExtraBold" charset="0"/>
                        </a:rPr>
                        <a:t> INFLUENCED</a:t>
                      </a:r>
                      <a:endParaRPr lang="en-US" sz="2400" b="1" i="0" dirty="0">
                        <a:solidFill>
                          <a:schemeClr val="tx1">
                            <a:lumMod val="50000"/>
                            <a:lumOff val="50000"/>
                          </a:schemeClr>
                        </a:solidFill>
                        <a:latin typeface="Gilroy ExtraBold" charset="0"/>
                        <a:ea typeface="Gilroy ExtraBold" charset="0"/>
                        <a:cs typeface="Gilroy ExtraBold" charset="0"/>
                      </a:endParaRPr>
                    </a:p>
                  </a:txBody>
                  <a:tcPr>
                    <a:noFill/>
                  </a:tcPr>
                </a:tc>
                <a:extLst>
                  <a:ext uri="{0D108BD9-81ED-4DB2-BD59-A6C34878D82A}">
                    <a16:rowId xmlns:a16="http://schemas.microsoft.com/office/drawing/2014/main" val="10000"/>
                  </a:ext>
                </a:extLst>
              </a:tr>
              <a:tr h="370840">
                <a:tc>
                  <a:txBody>
                    <a:bodyPr/>
                    <a:lstStyle/>
                    <a:p>
                      <a:pPr marL="342900" indent="-342900">
                        <a:buFont typeface="Arial" charset="0"/>
                        <a:buChar char="•"/>
                      </a:pPr>
                      <a:r>
                        <a:rPr lang="en-US" sz="1800" b="0" i="0" baseline="0" dirty="0">
                          <a:solidFill>
                            <a:schemeClr val="tx1">
                              <a:lumMod val="50000"/>
                              <a:lumOff val="50000"/>
                            </a:schemeClr>
                          </a:solidFill>
                          <a:latin typeface="Source Sans Pro" charset="0"/>
                          <a:ea typeface="Source Sans Pro" charset="0"/>
                          <a:cs typeface="Source Sans Pro" charset="0"/>
                        </a:rPr>
                        <a:t>The emotional component</a:t>
                      </a:r>
                    </a:p>
                    <a:p>
                      <a:pPr marL="342900" indent="-342900">
                        <a:buFont typeface="Arial" charset="0"/>
                        <a:buChar char="•"/>
                      </a:pPr>
                      <a:r>
                        <a:rPr lang="en-US" sz="1800" b="0" i="0" baseline="0" dirty="0">
                          <a:solidFill>
                            <a:schemeClr val="tx1">
                              <a:lumMod val="50000"/>
                              <a:lumOff val="50000"/>
                            </a:schemeClr>
                          </a:solidFill>
                          <a:latin typeface="Source Sans Pro" charset="0"/>
                          <a:ea typeface="Source Sans Pro" charset="0"/>
                          <a:cs typeface="Source Sans Pro" charset="0"/>
                        </a:rPr>
                        <a:t>Leaders act as strong role models for followers</a:t>
                      </a:r>
                    </a:p>
                    <a:p>
                      <a:pPr marL="342900" indent="-342900">
                        <a:buFont typeface="Arial" charset="0"/>
                        <a:buChar char="•"/>
                      </a:pPr>
                      <a:r>
                        <a:rPr lang="en-US" sz="1800" b="0" i="0" baseline="0" dirty="0">
                          <a:solidFill>
                            <a:schemeClr val="tx1">
                              <a:lumMod val="50000"/>
                              <a:lumOff val="50000"/>
                            </a:schemeClr>
                          </a:solidFill>
                          <a:latin typeface="Source Sans Pro" charset="0"/>
                          <a:ea typeface="Source Sans Pro" charset="0"/>
                          <a:cs typeface="Source Sans Pro" charset="0"/>
                        </a:rPr>
                        <a:t>Attributional and behavioral—followers emulate</a:t>
                      </a:r>
                    </a:p>
                  </a:txBody>
                  <a:tcPr>
                    <a:solidFill>
                      <a:schemeClr val="bg1"/>
                    </a:solidFill>
                  </a:tcPr>
                </a:tc>
                <a:extLst>
                  <a:ext uri="{0D108BD9-81ED-4DB2-BD59-A6C34878D82A}">
                    <a16:rowId xmlns:a16="http://schemas.microsoft.com/office/drawing/2014/main" val="10001"/>
                  </a:ext>
                </a:extLst>
              </a:tr>
              <a:tr h="370840">
                <a:tc>
                  <a:txBody>
                    <a:bodyPr/>
                    <a:lstStyle/>
                    <a:p>
                      <a:endParaRPr lang="en-US" sz="800" b="0" i="0" baseline="0" dirty="0">
                        <a:solidFill>
                          <a:schemeClr val="tx1"/>
                        </a:solidFill>
                        <a:latin typeface="Gilroy" charset="0"/>
                        <a:ea typeface="Gilroy" charset="0"/>
                        <a:cs typeface="Gilroy" charset="0"/>
                      </a:endParaRPr>
                    </a:p>
                    <a:p>
                      <a:pPr algn="ctr"/>
                      <a:r>
                        <a:rPr lang="en-US" sz="2200" b="1" i="0" baseline="0" dirty="0">
                          <a:solidFill>
                            <a:schemeClr val="tx1">
                              <a:lumMod val="50000"/>
                              <a:lumOff val="50000"/>
                            </a:schemeClr>
                          </a:solidFill>
                          <a:latin typeface="Gilroy ExtraBold" charset="0"/>
                          <a:ea typeface="Gilroy ExtraBold" charset="0"/>
                          <a:cs typeface="Gilroy ExtraBold" charset="0"/>
                        </a:rPr>
                        <a:t>INSPIRATIONAL MOTIVATION</a:t>
                      </a:r>
                    </a:p>
                  </a:txBody>
                  <a:tcPr>
                    <a:noFill/>
                  </a:tcPr>
                </a:tc>
                <a:extLst>
                  <a:ext uri="{0D108BD9-81ED-4DB2-BD59-A6C34878D82A}">
                    <a16:rowId xmlns:a16="http://schemas.microsoft.com/office/drawing/2014/main" val="10002"/>
                  </a:ext>
                </a:extLst>
              </a:tr>
              <a:tr h="142688">
                <a:tc>
                  <a:txBody>
                    <a:bodyPr/>
                    <a:lstStyle/>
                    <a:p>
                      <a:pPr marL="342900" indent="-342900">
                        <a:buFont typeface="Arial" charset="0"/>
                        <a:buChar char="•"/>
                      </a:pPr>
                      <a:r>
                        <a:rPr lang="en-US" sz="1800" b="0" i="0" baseline="0" dirty="0">
                          <a:solidFill>
                            <a:schemeClr val="tx2">
                              <a:lumMod val="75000"/>
                            </a:schemeClr>
                          </a:solidFill>
                          <a:latin typeface="Source Sans Pro" charset="0"/>
                          <a:ea typeface="Source Sans Pro" charset="0"/>
                          <a:cs typeface="Source Sans Pro" charset="0"/>
                        </a:rPr>
                        <a:t>Leaders communicate high standards</a:t>
                      </a:r>
                    </a:p>
                    <a:p>
                      <a:pPr marL="342900" indent="-342900">
                        <a:buFont typeface="Arial" charset="0"/>
                        <a:buChar char="•"/>
                      </a:pPr>
                      <a:r>
                        <a:rPr lang="en-US" sz="1800" b="0" i="0" baseline="0" dirty="0">
                          <a:solidFill>
                            <a:schemeClr val="tx2">
                              <a:lumMod val="75000"/>
                            </a:schemeClr>
                          </a:solidFill>
                          <a:latin typeface="Source Sans Pro" charset="0"/>
                          <a:ea typeface="Source Sans Pro" charset="0"/>
                          <a:cs typeface="Source Sans Pro" charset="0"/>
                        </a:rPr>
                        <a:t>Inspire followers through motivation and shared vision</a:t>
                      </a:r>
                    </a:p>
                    <a:p>
                      <a:pPr marL="342900" indent="-342900">
                        <a:buFont typeface="Arial" charset="0"/>
                        <a:buChar char="•"/>
                      </a:pPr>
                      <a:r>
                        <a:rPr lang="en-US" sz="1800" b="0" i="0" baseline="0" dirty="0">
                          <a:solidFill>
                            <a:schemeClr val="tx2">
                              <a:lumMod val="75000"/>
                            </a:schemeClr>
                          </a:solidFill>
                          <a:latin typeface="Source Sans Pro" charset="0"/>
                          <a:ea typeface="Source Sans Pro" charset="0"/>
                          <a:cs typeface="Source Sans Pro" charset="0"/>
                        </a:rPr>
                        <a:t>Focuses on team spirit, symbols, emotional appeals</a:t>
                      </a:r>
                    </a:p>
                  </a:txBody>
                  <a:tcPr>
                    <a:noFill/>
                  </a:tcPr>
                </a:tc>
                <a:extLst>
                  <a:ext uri="{0D108BD9-81ED-4DB2-BD59-A6C34878D82A}">
                    <a16:rowId xmlns:a16="http://schemas.microsoft.com/office/drawing/2014/main" val="10003"/>
                  </a:ext>
                </a:extLst>
              </a:tr>
              <a:tr h="370840">
                <a:tc>
                  <a:txBody>
                    <a:bodyPr/>
                    <a:lstStyle/>
                    <a:p>
                      <a:pPr algn="ctr"/>
                      <a:r>
                        <a:rPr lang="en-US" sz="2200" b="1" i="0" dirty="0">
                          <a:solidFill>
                            <a:schemeClr val="tx2">
                              <a:lumMod val="75000"/>
                            </a:schemeClr>
                          </a:solidFill>
                          <a:latin typeface="Gilroy ExtraBold" charset="0"/>
                          <a:ea typeface="Gilroy ExtraBold" charset="0"/>
                          <a:cs typeface="Gilroy ExtraBold" charset="0"/>
                        </a:rPr>
                        <a:t>INTELLECTUAL STIMULATION</a:t>
                      </a:r>
                    </a:p>
                  </a:txBody>
                  <a:tcPr>
                    <a:noFill/>
                  </a:tcPr>
                </a:tc>
                <a:extLst>
                  <a:ext uri="{0D108BD9-81ED-4DB2-BD59-A6C34878D82A}">
                    <a16:rowId xmlns:a16="http://schemas.microsoft.com/office/drawing/2014/main" val="10004"/>
                  </a:ext>
                </a:extLst>
              </a:tr>
              <a:tr h="370840">
                <a:tc>
                  <a:txBody>
                    <a:bodyPr/>
                    <a:lstStyle/>
                    <a:p>
                      <a:pPr marL="342900" indent="-342900">
                        <a:buFont typeface="Arial" charset="0"/>
                        <a:buChar char="•"/>
                      </a:pPr>
                      <a:r>
                        <a:rPr lang="en-US" sz="1800" b="0" i="0" baseline="0" dirty="0">
                          <a:solidFill>
                            <a:schemeClr val="tx2">
                              <a:lumMod val="75000"/>
                            </a:schemeClr>
                          </a:solidFill>
                          <a:latin typeface="Source Sans Pro" charset="0"/>
                          <a:ea typeface="Source Sans Pro" charset="0"/>
                          <a:cs typeface="Source Sans Pro" charset="0"/>
                        </a:rPr>
                        <a:t>Stimulates creativity and innovation</a:t>
                      </a:r>
                    </a:p>
                    <a:p>
                      <a:pPr marL="342900" indent="-342900">
                        <a:buFont typeface="Arial" charset="0"/>
                        <a:buChar char="•"/>
                      </a:pPr>
                      <a:r>
                        <a:rPr lang="en-US" sz="1800" b="0" i="0" baseline="0" dirty="0">
                          <a:solidFill>
                            <a:schemeClr val="tx2">
                              <a:lumMod val="75000"/>
                            </a:schemeClr>
                          </a:solidFill>
                          <a:latin typeface="Source Sans Pro" charset="0"/>
                          <a:ea typeface="Source Sans Pro" charset="0"/>
                          <a:cs typeface="Source Sans Pro" charset="0"/>
                        </a:rPr>
                        <a:t>Challenges long held traditions, beliefs, and values</a:t>
                      </a:r>
                    </a:p>
                    <a:p>
                      <a:pPr marL="342900" indent="-342900">
                        <a:buFont typeface="Arial" charset="0"/>
                        <a:buChar char="•"/>
                      </a:pPr>
                      <a:r>
                        <a:rPr lang="en-US" sz="1800" b="0" i="0" baseline="0" dirty="0">
                          <a:solidFill>
                            <a:schemeClr val="tx2">
                              <a:lumMod val="75000"/>
                            </a:schemeClr>
                          </a:solidFill>
                          <a:latin typeface="Source Sans Pro" charset="0"/>
                          <a:ea typeface="Source Sans Pro" charset="0"/>
                          <a:cs typeface="Source Sans Pro" charset="0"/>
                        </a:rPr>
                        <a:t>Encourages follower’s creativity, accepts failure</a:t>
                      </a:r>
                    </a:p>
                  </a:txBody>
                  <a:tcPr>
                    <a:noFill/>
                  </a:tcP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2200" b="1" i="0" dirty="0">
                          <a:solidFill>
                            <a:schemeClr val="accent6"/>
                          </a:solidFill>
                          <a:latin typeface="Gilroy ExtraBold" charset="0"/>
                          <a:ea typeface="Gilroy ExtraBold" charset="0"/>
                          <a:cs typeface="Gilroy ExtraBold" charset="0"/>
                        </a:rPr>
                        <a:t>INDIVIDUALIZED</a:t>
                      </a:r>
                      <a:r>
                        <a:rPr lang="en-US" sz="2200" b="1" i="0" baseline="0" dirty="0">
                          <a:solidFill>
                            <a:schemeClr val="accent6"/>
                          </a:solidFill>
                          <a:latin typeface="Gilroy ExtraBold" charset="0"/>
                          <a:ea typeface="Gilroy ExtraBold" charset="0"/>
                          <a:cs typeface="Gilroy ExtraBold" charset="0"/>
                        </a:rPr>
                        <a:t> CONSIDERATION</a:t>
                      </a:r>
                      <a:endParaRPr lang="en-US" sz="2200" b="1" i="0" dirty="0">
                        <a:solidFill>
                          <a:schemeClr val="accent6"/>
                        </a:solidFill>
                        <a:latin typeface="Gilroy ExtraBold" charset="0"/>
                        <a:ea typeface="Gilroy ExtraBold" charset="0"/>
                        <a:cs typeface="Gilroy ExtraBold" charset="0"/>
                      </a:endParaRPr>
                    </a:p>
                  </a:txBody>
                  <a:tcPr>
                    <a:solidFill>
                      <a:schemeClr val="tx1"/>
                    </a:solidFill>
                  </a:tcPr>
                </a:tc>
                <a:extLst>
                  <a:ext uri="{0D108BD9-81ED-4DB2-BD59-A6C34878D82A}">
                    <a16:rowId xmlns:a16="http://schemas.microsoft.com/office/drawing/2014/main" val="10006"/>
                  </a:ext>
                </a:extLst>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1800" b="0" i="0" dirty="0">
                          <a:solidFill>
                            <a:schemeClr val="tx1"/>
                          </a:solidFill>
                          <a:latin typeface="Source Sans Pro" charset="0"/>
                          <a:ea typeface="Source Sans Pro" charset="0"/>
                          <a:cs typeface="Source Sans Pro" charset="0"/>
                        </a:rPr>
                        <a:t>Supportive climate that listens to needs</a:t>
                      </a:r>
                    </a:p>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1800" b="0" i="0" dirty="0">
                          <a:solidFill>
                            <a:schemeClr val="tx1"/>
                          </a:solidFill>
                          <a:latin typeface="Source Sans Pro" charset="0"/>
                          <a:ea typeface="Source Sans Pro" charset="0"/>
                          <a:cs typeface="Source Sans Pro" charset="0"/>
                        </a:rPr>
                        <a:t>Leaders</a:t>
                      </a:r>
                      <a:r>
                        <a:rPr lang="en-US" sz="1800" b="0" i="0" baseline="0" dirty="0">
                          <a:solidFill>
                            <a:schemeClr val="tx1"/>
                          </a:solidFill>
                          <a:latin typeface="Source Sans Pro" charset="0"/>
                          <a:ea typeface="Source Sans Pro" charset="0"/>
                          <a:cs typeface="Source Sans Pro" charset="0"/>
                        </a:rPr>
                        <a:t> coach and advise</a:t>
                      </a:r>
                    </a:p>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1800" b="0" i="0" baseline="0" dirty="0">
                          <a:solidFill>
                            <a:schemeClr val="tx1"/>
                          </a:solidFill>
                          <a:latin typeface="Source Sans Pro" charset="0"/>
                          <a:ea typeface="Source Sans Pro" charset="0"/>
                          <a:cs typeface="Source Sans Pro" charset="0"/>
                        </a:rPr>
                        <a:t>Delegates and allows followers to work through challenges</a:t>
                      </a:r>
                      <a:endParaRPr lang="en-US" sz="1800" b="0" i="0" dirty="0">
                        <a:solidFill>
                          <a:schemeClr val="tx1"/>
                        </a:solidFill>
                        <a:latin typeface="Source Sans Pro" charset="0"/>
                        <a:ea typeface="Source Sans Pro" charset="0"/>
                        <a:cs typeface="Source Sans Pro" charset="0"/>
                      </a:endParaRPr>
                    </a:p>
                  </a:txBody>
                  <a:tcP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22730" y="559475"/>
            <a:ext cx="3644153" cy="1274195"/>
          </a:xfrm>
          <a:prstGeom prst="rect">
            <a:avLst/>
          </a:prstGeom>
          <a:noFill/>
        </p:spPr>
        <p:txBody>
          <a:bodyPr wrap="square" rtlCol="0">
            <a:spAutoFit/>
          </a:bodyPr>
          <a:lstStyle/>
          <a:p>
            <a:pPr>
              <a:lnSpc>
                <a:spcPct val="80000"/>
              </a:lnSpc>
            </a:pPr>
            <a:r>
              <a:rPr lang="en-US" sz="3200" b="1" dirty="0">
                <a:solidFill>
                  <a:schemeClr val="tx1"/>
                </a:solidFill>
                <a:latin typeface="Gilroy ExtraBold" charset="0"/>
                <a:ea typeface="Gilroy ExtraBold" charset="0"/>
                <a:cs typeface="Gilroy ExtraBold" charset="0"/>
              </a:rPr>
              <a:t>Characteristics of transformational leadership</a:t>
            </a:r>
          </a:p>
        </p:txBody>
      </p:sp>
    </p:spTree>
    <p:extLst>
      <p:ext uri="{BB962C8B-B14F-4D97-AF65-F5344CB8AC3E}">
        <p14:creationId xmlns:p14="http://schemas.microsoft.com/office/powerpoint/2010/main" val="1619296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0" name="TextBox 8"/>
          <p:cNvSpPr txBox="1"/>
          <p:nvPr/>
        </p:nvSpPr>
        <p:spPr>
          <a:xfrm>
            <a:off x="1134255" y="1943606"/>
            <a:ext cx="9923490" cy="30469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defTabSz="457200">
              <a:lnSpc>
                <a:spcPct val="80000"/>
              </a:lnSpc>
              <a:defRPr sz="6000" b="1">
                <a:solidFill>
                  <a:srgbClr val="FFFFFF"/>
                </a:solidFill>
                <a:latin typeface="Gilroy ExtraBold"/>
                <a:ea typeface="Gilroy ExtraBold"/>
                <a:cs typeface="Gilroy ExtraBold"/>
                <a:sym typeface="Gilroy ExtraBold"/>
              </a:defRPr>
            </a:lvl1pPr>
          </a:lstStyle>
          <a:p>
            <a:r>
              <a:rPr lang="en-US" dirty="0">
                <a:solidFill>
                  <a:schemeClr val="bg1"/>
                </a:solidFill>
              </a:rPr>
              <a:t>And because both leader and follower transforms, there is an individual component</a:t>
            </a:r>
            <a:r>
              <a:rPr lang="mr-IN" dirty="0">
                <a:solidFill>
                  <a:schemeClr val="bg1"/>
                </a:solidFill>
              </a:rPr>
              <a:t>…</a:t>
            </a:r>
            <a:endParaRPr dirty="0">
              <a:solidFill>
                <a:schemeClr val="bg1"/>
              </a:solidFill>
            </a:endParaRPr>
          </a:p>
        </p:txBody>
      </p:sp>
      <p:pic>
        <p:nvPicPr>
          <p:cNvPr id="181" name="Picture 4" descr="Picture 4"/>
          <p:cNvPicPr>
            <a:picLocks noChangeAspect="1"/>
          </p:cNvPicPr>
          <p:nvPr/>
        </p:nvPicPr>
        <p:blipFill>
          <a:blip r:embed="rId2">
            <a:alphaModFix amt="35000"/>
            <a:extLst/>
          </a:blip>
          <a:stretch>
            <a:fillRect/>
          </a:stretch>
        </p:blipFill>
        <p:spPr>
          <a:xfrm>
            <a:off x="11362942" y="6417000"/>
            <a:ext cx="653213" cy="253433"/>
          </a:xfrm>
          <a:prstGeom prst="rect">
            <a:avLst/>
          </a:prstGeom>
          <a:ln w="12700">
            <a:miter lim="400000"/>
          </a:ln>
        </p:spPr>
      </p:pic>
    </p:spTree>
    <p:extLst>
      <p:ext uri="{BB962C8B-B14F-4D97-AF65-F5344CB8AC3E}">
        <p14:creationId xmlns:p14="http://schemas.microsoft.com/office/powerpoint/2010/main" val="97300023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 name="TextBox 8"/>
          <p:cNvSpPr txBox="1"/>
          <p:nvPr/>
        </p:nvSpPr>
        <p:spPr>
          <a:xfrm>
            <a:off x="958768" y="1074763"/>
            <a:ext cx="10318834" cy="39703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457200">
              <a:lnSpc>
                <a:spcPct val="80000"/>
              </a:lnSpc>
              <a:defRPr sz="5000" b="1">
                <a:solidFill>
                  <a:schemeClr val="accent2"/>
                </a:solidFill>
                <a:latin typeface="Gilroy ExtraBold"/>
                <a:ea typeface="Gilroy ExtraBold"/>
                <a:cs typeface="Gilroy ExtraBold"/>
                <a:sym typeface="Gilroy ExtraBold"/>
              </a:defRPr>
            </a:pPr>
            <a:r>
              <a:rPr lang="en-US" sz="4500" dirty="0">
                <a:solidFill>
                  <a:schemeClr val="accent6"/>
                </a:solidFill>
              </a:rPr>
              <a:t>Transformative learning: </a:t>
            </a:r>
          </a:p>
          <a:p>
            <a:pPr defTabSz="457200">
              <a:lnSpc>
                <a:spcPct val="80000"/>
              </a:lnSpc>
              <a:defRPr sz="5000" b="1">
                <a:solidFill>
                  <a:schemeClr val="accent2"/>
                </a:solidFill>
                <a:latin typeface="Gilroy ExtraBold"/>
                <a:ea typeface="Gilroy ExtraBold"/>
                <a:cs typeface="Gilroy ExtraBold"/>
                <a:sym typeface="Gilroy ExtraBold"/>
              </a:defRPr>
            </a:pPr>
            <a:endParaRPr lang="en-US" sz="4500" dirty="0">
              <a:solidFill>
                <a:schemeClr val="accent6"/>
              </a:solidFill>
            </a:endParaRPr>
          </a:p>
          <a:p>
            <a:pPr defTabSz="457200">
              <a:lnSpc>
                <a:spcPct val="80000"/>
              </a:lnSpc>
              <a:defRPr sz="5000" b="1">
                <a:solidFill>
                  <a:schemeClr val="accent2"/>
                </a:solidFill>
                <a:latin typeface="Gilroy ExtraBold"/>
                <a:ea typeface="Gilroy ExtraBold"/>
                <a:cs typeface="Gilroy ExtraBold"/>
                <a:sym typeface="Gilroy ExtraBold"/>
              </a:defRPr>
            </a:pPr>
            <a:r>
              <a:rPr lang="en-US" sz="4500" dirty="0">
                <a:solidFill>
                  <a:srgbClr val="FFFFFF"/>
                </a:solidFill>
              </a:rPr>
              <a:t>The process by which people examine problematic frames of reference </a:t>
            </a:r>
          </a:p>
          <a:p>
            <a:pPr defTabSz="457200">
              <a:lnSpc>
                <a:spcPct val="80000"/>
              </a:lnSpc>
              <a:defRPr sz="5000" b="1">
                <a:solidFill>
                  <a:schemeClr val="accent2"/>
                </a:solidFill>
                <a:latin typeface="Gilroy ExtraBold"/>
                <a:ea typeface="Gilroy ExtraBold"/>
                <a:cs typeface="Gilroy ExtraBold"/>
                <a:sym typeface="Gilroy ExtraBold"/>
              </a:defRPr>
            </a:pPr>
            <a:r>
              <a:rPr lang="en-US" sz="4500" dirty="0">
                <a:solidFill>
                  <a:srgbClr val="FFFFFF"/>
                </a:solidFill>
              </a:rPr>
              <a:t>to make them more inclusive, discriminating, open, reflective, </a:t>
            </a:r>
          </a:p>
          <a:p>
            <a:pPr defTabSz="457200">
              <a:lnSpc>
                <a:spcPct val="80000"/>
              </a:lnSpc>
              <a:defRPr sz="5000" b="1">
                <a:solidFill>
                  <a:schemeClr val="accent2"/>
                </a:solidFill>
                <a:latin typeface="Gilroy ExtraBold"/>
                <a:ea typeface="Gilroy ExtraBold"/>
                <a:cs typeface="Gilroy ExtraBold"/>
                <a:sym typeface="Gilroy ExtraBold"/>
              </a:defRPr>
            </a:pPr>
            <a:r>
              <a:rPr lang="en-US" sz="4500" dirty="0">
                <a:solidFill>
                  <a:srgbClr val="FFFFFF"/>
                </a:solidFill>
              </a:rPr>
              <a:t>and emotionally able to change.</a:t>
            </a:r>
            <a:endParaRPr sz="4500" dirty="0">
              <a:solidFill>
                <a:srgbClr val="FFFFFF"/>
              </a:solidFill>
            </a:endParaRPr>
          </a:p>
        </p:txBody>
      </p:sp>
      <p:pic>
        <p:nvPicPr>
          <p:cNvPr id="192" name="Picture 4" descr="Picture 4"/>
          <p:cNvPicPr>
            <a:picLocks noChangeAspect="1"/>
          </p:cNvPicPr>
          <p:nvPr/>
        </p:nvPicPr>
        <p:blipFill>
          <a:blip r:embed="rId2">
            <a:alphaModFix amt="35000"/>
            <a:extLst/>
          </a:blip>
          <a:stretch>
            <a:fillRect/>
          </a:stretch>
        </p:blipFill>
        <p:spPr>
          <a:xfrm>
            <a:off x="11362942" y="6417000"/>
            <a:ext cx="653213" cy="253433"/>
          </a:xfrm>
          <a:prstGeom prst="rect">
            <a:avLst/>
          </a:prstGeom>
          <a:ln w="12700">
            <a:miter lim="400000"/>
          </a:ln>
        </p:spPr>
      </p:pic>
      <p:sp>
        <p:nvSpPr>
          <p:cNvPr id="4" name="– Morton Deutsch"/>
          <p:cNvSpPr txBox="1"/>
          <p:nvPr/>
        </p:nvSpPr>
        <p:spPr>
          <a:xfrm>
            <a:off x="958768" y="5601646"/>
            <a:ext cx="3218187" cy="58477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hangingPunct="0">
              <a:lnSpc>
                <a:spcPct val="80000"/>
              </a:lnSpc>
              <a:defRPr sz="3000" b="1">
                <a:solidFill>
                  <a:srgbClr val="F6DC31"/>
                </a:solidFill>
                <a:latin typeface="Gilroy ExtraBold"/>
                <a:ea typeface="Gilroy ExtraBold"/>
                <a:cs typeface="Gilroy ExtraBold"/>
                <a:sym typeface="Gilroy ExtraBold"/>
              </a:defRPr>
            </a:pPr>
            <a:r>
              <a:rPr lang="en-US" sz="2000" b="1" dirty="0">
                <a:solidFill>
                  <a:srgbClr val="C6D0D7"/>
                </a:solidFill>
                <a:latin typeface="Gilroy ExtraBold"/>
                <a:ea typeface="Gilroy ExtraBold"/>
                <a:cs typeface="Gilroy ExtraBold"/>
                <a:sym typeface="Gilroy ExtraBold"/>
              </a:rPr>
              <a:t>Jack </a:t>
            </a:r>
            <a:r>
              <a:rPr lang="en-US" sz="2000" b="1" dirty="0" err="1">
                <a:solidFill>
                  <a:srgbClr val="C6D0D7"/>
                </a:solidFill>
                <a:latin typeface="Gilroy ExtraBold"/>
                <a:ea typeface="Gilroy ExtraBold"/>
                <a:cs typeface="Gilroy ExtraBold"/>
                <a:sym typeface="Gilroy ExtraBold"/>
              </a:rPr>
              <a:t>Mezirow</a:t>
            </a:r>
            <a:endParaRPr lang="en-US" sz="2000" b="1" dirty="0">
              <a:solidFill>
                <a:srgbClr val="C6D0D7"/>
              </a:solidFill>
              <a:latin typeface="Gilroy ExtraBold"/>
              <a:ea typeface="Gilroy ExtraBold"/>
              <a:cs typeface="Gilroy ExtraBold"/>
              <a:sym typeface="Gilroy ExtraBold"/>
            </a:endParaRPr>
          </a:p>
          <a:p>
            <a:pPr defTabSz="457200" hangingPunct="0">
              <a:lnSpc>
                <a:spcPct val="80000"/>
              </a:lnSpc>
              <a:defRPr sz="3000" b="1">
                <a:solidFill>
                  <a:srgbClr val="F6DC31"/>
                </a:solidFill>
                <a:latin typeface="Gilroy ExtraBold"/>
                <a:ea typeface="Gilroy ExtraBold"/>
                <a:cs typeface="Gilroy ExtraBold"/>
                <a:sym typeface="Gilroy ExtraBold"/>
              </a:defRPr>
            </a:pPr>
            <a:r>
              <a:rPr lang="en-US" sz="2000" b="1" dirty="0">
                <a:solidFill>
                  <a:srgbClr val="C6D0D7"/>
                </a:solidFill>
                <a:latin typeface="Gilroy ExtraBold"/>
                <a:ea typeface="Gilroy ExtraBold"/>
                <a:cs typeface="Gilroy ExtraBold"/>
                <a:sym typeface="Gilroy ExtraBold"/>
              </a:rPr>
              <a:t>Transformational learning</a:t>
            </a:r>
          </a:p>
        </p:txBody>
      </p:sp>
    </p:spTree>
    <p:extLst>
      <p:ext uri="{BB962C8B-B14F-4D97-AF65-F5344CB8AC3E}">
        <p14:creationId xmlns:p14="http://schemas.microsoft.com/office/powerpoint/2010/main" val="6047704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31"/>
        <p:cNvGrpSpPr/>
        <p:nvPr/>
      </p:nvGrpSpPr>
      <p:grpSpPr>
        <a:xfrm>
          <a:off x="0" y="0"/>
          <a:ext cx="0" cy="0"/>
          <a:chOff x="0" y="0"/>
          <a:chExt cx="0" cy="0"/>
        </a:xfrm>
      </p:grpSpPr>
      <p:pic>
        <p:nvPicPr>
          <p:cNvPr id="10" name="Picture 9"/>
          <p:cNvPicPr>
            <a:picLocks noChangeAspect="1"/>
          </p:cNvPicPr>
          <p:nvPr/>
        </p:nvPicPr>
        <p:blipFill rotWithShape="1">
          <a:blip r:embed="rId3">
            <a:alphaModFix amt="15000"/>
            <a:extLs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133" name="Shape 133"/>
          <p:cNvSpPr txBox="1"/>
          <p:nvPr/>
        </p:nvSpPr>
        <p:spPr>
          <a:xfrm>
            <a:off x="514349" y="2615234"/>
            <a:ext cx="11163300" cy="56066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2500" b="1" u="none" strike="noStrike" cap="none" spc="300" dirty="0">
                <a:solidFill>
                  <a:schemeClr val="accent6"/>
                </a:solidFill>
                <a:latin typeface="Gilroy ExtraBold" charset="0"/>
                <a:ea typeface="Gilroy ExtraBold" charset="0"/>
                <a:cs typeface="Gilroy ExtraBold" charset="0"/>
                <a:sym typeface="Arial"/>
              </a:rPr>
              <a:t>SPRING 2018 OFA FELLOWS LEADERS</a:t>
            </a:r>
          </a:p>
        </p:txBody>
      </p:sp>
      <p:sp>
        <p:nvSpPr>
          <p:cNvPr id="8" name="Shape 133"/>
          <p:cNvSpPr txBox="1"/>
          <p:nvPr/>
        </p:nvSpPr>
        <p:spPr>
          <a:xfrm>
            <a:off x="514348" y="5396531"/>
            <a:ext cx="11163300" cy="832901"/>
          </a:xfrm>
          <a:prstGeom prst="rect">
            <a:avLst/>
          </a:prstGeom>
          <a:noFill/>
          <a:ln>
            <a:noFill/>
          </a:ln>
        </p:spPr>
        <p:txBody>
          <a:bodyPr lIns="91425" tIns="45700" rIns="91425" bIns="45700" anchor="t" anchorCtr="0">
            <a:noAutofit/>
          </a:bodyPr>
          <a:lstStyle/>
          <a:p>
            <a:pPr lvl="0" algn="ctr">
              <a:buSzPct val="25000"/>
            </a:pPr>
            <a:r>
              <a:rPr lang="en-US" sz="2200" b="1" dirty="0">
                <a:solidFill>
                  <a:schemeClr val="bg1"/>
                </a:solidFill>
                <a:latin typeface="Source Sans Pro" charset="0"/>
                <a:ea typeface="Source Sans Pro" charset="0"/>
                <a:cs typeface="Source Sans Pro" charset="0"/>
              </a:rPr>
              <a:t>Bobby Brady-Sharp  </a:t>
            </a:r>
            <a:r>
              <a:rPr lang="en-US" sz="2200" b="1" dirty="0">
                <a:solidFill>
                  <a:schemeClr val="accent6"/>
                </a:solidFill>
                <a:latin typeface="Source Sans Pro" charset="0"/>
                <a:ea typeface="Source Sans Pro" charset="0"/>
                <a:cs typeface="Source Sans Pro" charset="0"/>
              </a:rPr>
              <a:t>/ </a:t>
            </a:r>
            <a:r>
              <a:rPr lang="en-US" sz="2200" dirty="0">
                <a:solidFill>
                  <a:schemeClr val="accent6"/>
                </a:solidFill>
                <a:latin typeface="Source Sans Pro" charset="0"/>
                <a:ea typeface="Source Sans Pro" charset="0"/>
                <a:cs typeface="Source Sans Pro" charset="0"/>
              </a:rPr>
              <a:t>OFA Training Projects Manager  </a:t>
            </a:r>
          </a:p>
        </p:txBody>
      </p:sp>
      <p:sp>
        <p:nvSpPr>
          <p:cNvPr id="11" name="Shape 133"/>
          <p:cNvSpPr txBox="1"/>
          <p:nvPr/>
        </p:nvSpPr>
        <p:spPr>
          <a:xfrm>
            <a:off x="514348" y="3173515"/>
            <a:ext cx="11163300" cy="912188"/>
          </a:xfrm>
          <a:prstGeom prst="rect">
            <a:avLst/>
          </a:prstGeom>
          <a:noFill/>
          <a:ln>
            <a:noFill/>
          </a:ln>
        </p:spPr>
        <p:txBody>
          <a:bodyPr lIns="91425" tIns="45700" rIns="91425" bIns="45700" anchor="t" anchorCtr="0">
            <a:noAutofit/>
          </a:bodyPr>
          <a:lstStyle/>
          <a:p>
            <a:pPr lvl="0" algn="ctr">
              <a:lnSpc>
                <a:spcPct val="80000"/>
              </a:lnSpc>
              <a:buSzPct val="25000"/>
            </a:pPr>
            <a:r>
              <a:rPr lang="en-US" sz="5500" b="1" dirty="0">
                <a:solidFill>
                  <a:schemeClr val="bg1"/>
                </a:solidFill>
                <a:latin typeface="Gilroy ExtraBold" charset="0"/>
                <a:ea typeface="Gilroy ExtraBold" charset="0"/>
                <a:cs typeface="Gilroy ExtraBold" charset="0"/>
              </a:rPr>
              <a:t>Part 5: Transformational Leadership</a:t>
            </a:r>
          </a:p>
        </p:txBody>
      </p:sp>
      <p:pic>
        <p:nvPicPr>
          <p:cNvPr id="12" name="Picture 11"/>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104538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51708" y="1391700"/>
            <a:ext cx="5997944" cy="4105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400" b="1" dirty="0">
                <a:solidFill>
                  <a:schemeClr val="tx1"/>
                </a:solidFill>
                <a:latin typeface="Source Sans Pro" charset="0"/>
                <a:ea typeface="Source Sans Pro" charset="0"/>
                <a:cs typeface="Source Sans Pro" charset="0"/>
              </a:rPr>
              <a:t>What are the biggest ways your community needs to transform?</a:t>
            </a:r>
          </a:p>
          <a:p>
            <a:pPr marL="342900" indent="-342900">
              <a:buFont typeface="Arial" charset="0"/>
              <a:buChar char="•"/>
            </a:pPr>
            <a:endParaRPr lang="en-US" altLang="en-US" sz="2400" b="1" dirty="0">
              <a:solidFill>
                <a:schemeClr val="tx1"/>
              </a:solidFill>
              <a:latin typeface="Source Sans Pro" charset="0"/>
              <a:ea typeface="Source Sans Pro" charset="0"/>
              <a:cs typeface="Source Sans Pro" charset="0"/>
            </a:endParaRPr>
          </a:p>
          <a:p>
            <a:r>
              <a:rPr lang="en-US" altLang="en-US" sz="2400" b="1" dirty="0">
                <a:solidFill>
                  <a:schemeClr val="tx1"/>
                </a:solidFill>
                <a:latin typeface="Source Sans Pro" charset="0"/>
                <a:ea typeface="Source Sans Pro" charset="0"/>
                <a:cs typeface="Source Sans Pro" charset="0"/>
              </a:rPr>
              <a:t>In other words, </a:t>
            </a:r>
          </a:p>
          <a:p>
            <a:endParaRPr lang="en-US" altLang="en-US" sz="2400" b="1" dirty="0">
              <a:solidFill>
                <a:schemeClr val="tx1"/>
              </a:solidFill>
              <a:latin typeface="Source Sans Pro" charset="0"/>
              <a:ea typeface="Source Sans Pro" charset="0"/>
              <a:cs typeface="Source Sans Pro" charset="0"/>
            </a:endParaRP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What is your vision for transformation?</a:t>
            </a:r>
          </a:p>
          <a:p>
            <a:endParaRPr lang="en-US" altLang="en-US" sz="2400" dirty="0">
              <a:solidFill>
                <a:schemeClr val="tx1"/>
              </a:solidFill>
              <a:latin typeface="Source Sans Pro" charset="0"/>
              <a:ea typeface="Source Sans Pro" charset="0"/>
              <a:cs typeface="Source Sans Pro" charset="0"/>
            </a:endParaRP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What characteristics do </a:t>
            </a:r>
            <a:r>
              <a:rPr lang="en-US" altLang="en-US" sz="2400" b="1" dirty="0">
                <a:solidFill>
                  <a:schemeClr val="tx1"/>
                </a:solidFill>
                <a:latin typeface="Source Sans Pro" charset="0"/>
                <a:ea typeface="Source Sans Pro" charset="0"/>
                <a:cs typeface="Source Sans Pro" charset="0"/>
              </a:rPr>
              <a:t>you</a:t>
            </a:r>
            <a:r>
              <a:rPr lang="en-US" altLang="en-US" sz="2400" dirty="0">
                <a:solidFill>
                  <a:schemeClr val="tx1"/>
                </a:solidFill>
                <a:latin typeface="Source Sans Pro" charset="0"/>
                <a:ea typeface="Source Sans Pro" charset="0"/>
                <a:cs typeface="Source Sans Pro" charset="0"/>
              </a:rPr>
              <a:t> need to adopt?</a:t>
            </a:r>
          </a:p>
          <a:p>
            <a:pPr marL="342900" indent="-342900">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How do you envision your fellows team helping this goal?</a:t>
            </a:r>
          </a:p>
        </p:txBody>
      </p:sp>
      <p:pic>
        <p:nvPicPr>
          <p:cNvPr id="6" name="Picture 5"/>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Rectangle 6"/>
          <p:cNvSpPr>
            <a:spLocks noChangeArrowheads="1"/>
          </p:cNvSpPr>
          <p:nvPr/>
        </p:nvSpPr>
        <p:spPr bwMode="auto">
          <a:xfrm>
            <a:off x="1006998" y="1391700"/>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1"/>
                </a:solidFill>
                <a:latin typeface="Gilroy ExtraBold" charset="0"/>
                <a:ea typeface="Gilroy ExtraBold" charset="0"/>
                <a:cs typeface="Gilroy ExtraBold" charset="0"/>
              </a:rPr>
              <a:t>10 minutes</a:t>
            </a:r>
          </a:p>
        </p:txBody>
      </p:sp>
      <p:sp>
        <p:nvSpPr>
          <p:cNvPr id="8" name="TextBox 7"/>
          <p:cNvSpPr txBox="1"/>
          <p:nvPr/>
        </p:nvSpPr>
        <p:spPr>
          <a:xfrm>
            <a:off x="1006999" y="2072171"/>
            <a:ext cx="2500130" cy="307777"/>
          </a:xfrm>
          <a:prstGeom prst="rect">
            <a:avLst/>
          </a:prstGeom>
          <a:noFill/>
        </p:spPr>
        <p:txBody>
          <a:bodyPr wrap="square" rtlCol="0">
            <a:spAutoFit/>
          </a:bodyPr>
          <a:lstStyle/>
          <a:p>
            <a:r>
              <a:rPr lang="en-US" altLang="en-US" b="1" dirty="0">
                <a:latin typeface="Source Sans Pro" charset="0"/>
                <a:ea typeface="Source Sans Pro" charset="0"/>
                <a:cs typeface="Source Sans Pro" charset="0"/>
              </a:rPr>
              <a:t>Discuss</a:t>
            </a:r>
          </a:p>
        </p:txBody>
      </p:sp>
      <p:sp>
        <p:nvSpPr>
          <p:cNvPr id="3" name="TextBox 2"/>
          <p:cNvSpPr txBox="1"/>
          <p:nvPr/>
        </p:nvSpPr>
        <p:spPr>
          <a:xfrm>
            <a:off x="2176041" y="3588152"/>
            <a:ext cx="184731" cy="369332"/>
          </a:xfrm>
          <a:prstGeom prst="rect">
            <a:avLst/>
          </a:prstGeom>
          <a:noFill/>
        </p:spPr>
        <p:txBody>
          <a:bodyPr wrap="none" rtlCol="0">
            <a:spAutoFit/>
          </a:bodyPr>
          <a:lstStyle/>
          <a:p>
            <a:endParaRPr lang="en-US" dirty="0"/>
          </a:p>
        </p:txBody>
      </p:sp>
      <p:sp>
        <p:nvSpPr>
          <p:cNvPr id="11" name="TextBox 10"/>
          <p:cNvSpPr txBox="1"/>
          <p:nvPr/>
        </p:nvSpPr>
        <p:spPr>
          <a:xfrm>
            <a:off x="2176041" y="5784604"/>
            <a:ext cx="184731" cy="369332"/>
          </a:xfrm>
          <a:prstGeom prst="rect">
            <a:avLst/>
          </a:prstGeom>
          <a:noFill/>
        </p:spPr>
        <p:txBody>
          <a:bodyPr wrap="none" rtlCol="0">
            <a:spAutoFit/>
          </a:bodyPr>
          <a:lstStyle/>
          <a:p>
            <a:endParaRPr lang="en-US" dirty="0"/>
          </a:p>
        </p:txBody>
      </p:sp>
      <p:sp>
        <p:nvSpPr>
          <p:cNvPr id="9" name="Rectangle 8"/>
          <p:cNvSpPr/>
          <p:nvPr/>
        </p:nvSpPr>
        <p:spPr>
          <a:xfrm>
            <a:off x="1006998" y="2979580"/>
            <a:ext cx="3944710" cy="1538883"/>
          </a:xfrm>
          <a:prstGeom prst="rect">
            <a:avLst/>
          </a:prstGeom>
        </p:spPr>
        <p:txBody>
          <a:bodyPr wrap="square">
            <a:spAutoFit/>
          </a:bodyPr>
          <a:lstStyle/>
          <a:p>
            <a:r>
              <a:rPr lang="en-US" altLang="en-US" sz="2400" dirty="0">
                <a:latin typeface="Source Sans Pro" charset="0"/>
                <a:ea typeface="Source Sans Pro" charset="0"/>
                <a:cs typeface="Source Sans Pro" charset="0"/>
              </a:rPr>
              <a:t>Worksheet: </a:t>
            </a:r>
            <a:r>
              <a:rPr lang="en-US" sz="2400" b="1" dirty="0" err="1">
                <a:solidFill>
                  <a:schemeClr val="accent6"/>
                </a:solidFill>
                <a:latin typeface="Source Sans Pro" charset="0"/>
                <a:ea typeface="Source Sans Pro" charset="0"/>
                <a:cs typeface="Source Sans Pro" charset="0"/>
              </a:rPr>
              <a:t>bit.ly</a:t>
            </a:r>
            <a:r>
              <a:rPr lang="en-US" sz="2400" b="1" dirty="0">
                <a:solidFill>
                  <a:schemeClr val="accent6"/>
                </a:solidFill>
                <a:latin typeface="Source Sans Pro" charset="0"/>
                <a:ea typeface="Source Sans Pro" charset="0"/>
                <a:cs typeface="Source Sans Pro" charset="0"/>
              </a:rPr>
              <a:t>/week5worksheet</a:t>
            </a:r>
          </a:p>
          <a:p>
            <a:pPr marL="342900" indent="-342900">
              <a:buFont typeface="Arial" charset="0"/>
              <a:buChar char="•"/>
            </a:pPr>
            <a:endParaRPr lang="en-US" altLang="en-US" sz="2300" b="1" dirty="0">
              <a:solidFill>
                <a:schemeClr val="tx2"/>
              </a:solidFill>
              <a:latin typeface="Source Sans Pro" charset="0"/>
              <a:ea typeface="Source Sans Pro" charset="0"/>
              <a:cs typeface="Source Sans Pro" charset="0"/>
            </a:endParaRPr>
          </a:p>
          <a:p>
            <a:pPr marL="342900" indent="-342900">
              <a:buFont typeface="Arial" charset="0"/>
              <a:buChar char="•"/>
            </a:pPr>
            <a:endParaRPr lang="en-US" altLang="en-US" sz="2300" b="1" dirty="0">
              <a:solidFill>
                <a:schemeClr val="tx2"/>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8171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04"/>
            <a:ext cx="12192000" cy="3441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1272246" y="948762"/>
            <a:ext cx="9647507" cy="1542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4000" b="1" dirty="0">
                <a:solidFill>
                  <a:schemeClr val="bg1"/>
                </a:solidFill>
                <a:latin typeface="Gilroy ExtraBold" charset="0"/>
                <a:ea typeface="Gilroy ExtraBold" charset="0"/>
                <a:cs typeface="Gilroy ExtraBold" charset="0"/>
              </a:rPr>
              <a:t>After studying situational, servant, and </a:t>
            </a:r>
            <a:r>
              <a:rPr lang="en-US" sz="4000" b="1">
                <a:solidFill>
                  <a:schemeClr val="bg1"/>
                </a:solidFill>
                <a:latin typeface="Gilroy ExtraBold" charset="0"/>
                <a:ea typeface="Gilroy ExtraBold" charset="0"/>
                <a:cs typeface="Gilroy ExtraBold" charset="0"/>
              </a:rPr>
              <a:t>transformational leadership</a:t>
            </a:r>
            <a:r>
              <a:rPr lang="mr-IN" sz="4000" b="1" dirty="0">
                <a:solidFill>
                  <a:schemeClr val="bg1"/>
                </a:solidFill>
                <a:latin typeface="Gilroy ExtraBold" charset="0"/>
                <a:ea typeface="Gilroy ExtraBold" charset="0"/>
                <a:cs typeface="Gilroy ExtraBold" charset="0"/>
              </a:rPr>
              <a:t>–</a:t>
            </a:r>
            <a:r>
              <a:rPr lang="en-US" sz="4000" b="1" dirty="0">
                <a:solidFill>
                  <a:schemeClr val="bg1"/>
                </a:solidFill>
                <a:latin typeface="Gilroy ExtraBold" charset="0"/>
                <a:ea typeface="Gilroy ExtraBold" charset="0"/>
                <a:cs typeface="Gilroy ExtraBold" charset="0"/>
              </a:rPr>
              <a:t>which one do you identify with the most?</a:t>
            </a:r>
          </a:p>
        </p:txBody>
      </p:sp>
      <p:sp>
        <p:nvSpPr>
          <p:cNvPr id="13" name="TextBox 12">
            <a:hlinkClick r:id="rId3"/>
          </p:cNvPr>
          <p:cNvSpPr txBox="1"/>
          <p:nvPr/>
        </p:nvSpPr>
        <p:spPr>
          <a:xfrm>
            <a:off x="3815327" y="5277751"/>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900" y="4480501"/>
            <a:ext cx="870168" cy="585755"/>
          </a:xfrm>
          <a:prstGeom prst="rect">
            <a:avLst/>
          </a:prstGeom>
        </p:spPr>
      </p:pic>
    </p:spTree>
    <p:extLst>
      <p:ext uri="{BB962C8B-B14F-4D97-AF65-F5344CB8AC3E}">
        <p14:creationId xmlns:p14="http://schemas.microsoft.com/office/powerpoint/2010/main" val="1570545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106993" y="2582883"/>
            <a:ext cx="9978013" cy="1768433"/>
          </a:xfrm>
          <a:prstGeom prst="rect">
            <a:avLst/>
          </a:prstGeom>
          <a:noFill/>
        </p:spPr>
        <p:txBody>
          <a:bodyPr wrap="square" rtlCol="0">
            <a:spAutoFit/>
          </a:bodyPr>
          <a:lstStyle/>
          <a:p>
            <a:pPr algn="ctr">
              <a:lnSpc>
                <a:spcPct val="80000"/>
              </a:lnSpc>
            </a:pPr>
            <a:r>
              <a:rPr lang="en-US" sz="4500" b="1" dirty="0">
                <a:solidFill>
                  <a:schemeClr val="bg1"/>
                </a:solidFill>
                <a:latin typeface="Gilroy ExtraBold" charset="0"/>
                <a:ea typeface="Gilroy ExtraBold" charset="0"/>
                <a:cs typeface="Gilroy ExtraBold" charset="0"/>
              </a:rPr>
              <a:t>After studying servant and </a:t>
            </a:r>
            <a:r>
              <a:rPr lang="en-US" sz="4500" b="1">
                <a:solidFill>
                  <a:schemeClr val="bg1"/>
                </a:solidFill>
                <a:latin typeface="Gilroy ExtraBold" charset="0"/>
                <a:ea typeface="Gilroy ExtraBold" charset="0"/>
                <a:cs typeface="Gilroy ExtraBold" charset="0"/>
              </a:rPr>
              <a:t>transformational leadership</a:t>
            </a:r>
            <a:r>
              <a:rPr lang="mr-IN" sz="4500" b="1" dirty="0">
                <a:solidFill>
                  <a:schemeClr val="bg1"/>
                </a:solidFill>
                <a:latin typeface="Gilroy ExtraBold" charset="0"/>
                <a:ea typeface="Gilroy ExtraBold" charset="0"/>
                <a:cs typeface="Gilroy ExtraBold" charset="0"/>
              </a:rPr>
              <a:t>–</a:t>
            </a:r>
            <a:r>
              <a:rPr lang="en-US" sz="4500" b="1" dirty="0">
                <a:solidFill>
                  <a:schemeClr val="bg1"/>
                </a:solidFill>
                <a:latin typeface="Gilroy ExtraBold" charset="0"/>
                <a:ea typeface="Gilroy ExtraBold" charset="0"/>
                <a:cs typeface="Gilroy ExtraBold" charset="0"/>
              </a:rPr>
              <a:t>which one do you identify with the most?</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2" name="Rectangle 1"/>
          <p:cNvSpPr/>
          <p:nvPr/>
        </p:nvSpPr>
        <p:spPr>
          <a:xfrm>
            <a:off x="4978547" y="1274792"/>
            <a:ext cx="2234907" cy="420564"/>
          </a:xfrm>
          <a:prstGeom prst="rect">
            <a:avLst/>
          </a:prstGeom>
        </p:spPr>
        <p:txBody>
          <a:bodyPr wrap="none">
            <a:spAutoFit/>
          </a:bodyPr>
          <a:lstStyle/>
          <a:p>
            <a:pPr lvl="0" algn="ctr" defTabSz="457200">
              <a:lnSpc>
                <a:spcPct val="80000"/>
              </a:lnSpc>
            </a:pPr>
            <a:r>
              <a:rPr lang="en-US" sz="2600" b="1" spc="300" dirty="0">
                <a:solidFill>
                  <a:schemeClr val="accent6"/>
                </a:solidFill>
                <a:latin typeface="Gilroy ExtraBold" charset="0"/>
                <a:ea typeface="Gilroy ExtraBold" charset="0"/>
                <a:cs typeface="Gilroy ExtraBold" charset="0"/>
              </a:rPr>
              <a:t>QUESTION:</a:t>
            </a:r>
          </a:p>
        </p:txBody>
      </p:sp>
    </p:spTree>
    <p:extLst>
      <p:ext uri="{BB962C8B-B14F-4D97-AF65-F5344CB8AC3E}">
        <p14:creationId xmlns:p14="http://schemas.microsoft.com/office/powerpoint/2010/main" val="106057223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2857607"/>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a:t>
            </a:r>
            <a:r>
              <a:rPr lang="en-US" sz="7500" dirty="0" err="1">
                <a:solidFill>
                  <a:srgbClr val="FFFFFF"/>
                </a:solidFill>
                <a:latin typeface="Gilroy ExtraBold" charset="0"/>
                <a:ea typeface="Gilroy ExtraBold" charset="0"/>
                <a:cs typeface="Gilroy ExtraBold" charset="0"/>
              </a:rPr>
              <a:t>OFAFellows</a:t>
            </a:r>
            <a:endParaRPr lang="en-US" sz="7500" dirty="0">
              <a:solidFill>
                <a:srgbClr val="FFFFFF"/>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614678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813884"/>
            <a:ext cx="12192000" cy="1107996"/>
          </a:xfrm>
          <a:prstGeom prst="rect">
            <a:avLst/>
          </a:prstGeom>
          <a:noFill/>
        </p:spPr>
        <p:txBody>
          <a:bodyPr wrap="square" rtlCol="0">
            <a:spAutoFit/>
          </a:bodyPr>
          <a:lstStyle/>
          <a:p>
            <a:pPr algn="ctr"/>
            <a:r>
              <a:rPr lang="en-US" sz="6600" b="1" dirty="0">
                <a:solidFill>
                  <a:schemeClr val="bg1"/>
                </a:solidFill>
                <a:latin typeface="Gilroy ExtraBold" charset="0"/>
                <a:ea typeface="Gilroy ExtraBold" charset="0"/>
                <a:cs typeface="Gilroy ExtraBold" charset="0"/>
              </a:rPr>
              <a:t>Questions?</a:t>
            </a:r>
          </a:p>
        </p:txBody>
      </p:sp>
    </p:spTree>
    <p:extLst>
      <p:ext uri="{BB962C8B-B14F-4D97-AF65-F5344CB8AC3E}">
        <p14:creationId xmlns:p14="http://schemas.microsoft.com/office/powerpoint/2010/main" val="602940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9481" y="3090110"/>
            <a:ext cx="12192000" cy="1211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chemeClr val="tx1"/>
                </a:solidFill>
                <a:latin typeface="Gilroy ExtraBold" charset="0"/>
                <a:ea typeface="Gilroy ExtraBold" charset="0"/>
                <a:cs typeface="Gilroy ExtraBold" charset="0"/>
              </a:rPr>
              <a:t>HOMEWORK ASSIGNMENT</a:t>
            </a:r>
          </a:p>
          <a:p>
            <a:pPr algn="ctr">
              <a:lnSpc>
                <a:spcPct val="80000"/>
              </a:lnSpc>
            </a:pPr>
            <a:endParaRPr lang="en-US" sz="2500" b="1" spc="300" dirty="0">
              <a:solidFill>
                <a:schemeClr val="tx1"/>
              </a:solidFill>
              <a:latin typeface="Gilroy ExtraBold" charset="0"/>
              <a:ea typeface="Gilroy ExtraBold" charset="0"/>
              <a:cs typeface="Gilroy ExtraBold" charset="0"/>
            </a:endParaRPr>
          </a:p>
          <a:p>
            <a:pPr algn="ctr">
              <a:lnSpc>
                <a:spcPct val="80000"/>
              </a:lnSpc>
            </a:pPr>
            <a:r>
              <a:rPr lang="en-US" sz="4500" b="1" dirty="0">
                <a:solidFill>
                  <a:schemeClr val="tx1"/>
                </a:solidFill>
                <a:latin typeface="Gilroy ExtraBold" charset="0"/>
                <a:ea typeface="Gilroy ExtraBold" charset="0"/>
                <a:cs typeface="Gilroy ExtraBold" charset="0"/>
              </a:rPr>
              <a:t>Week 5</a:t>
            </a:r>
          </a:p>
        </p:txBody>
      </p:sp>
      <p:pic>
        <p:nvPicPr>
          <p:cNvPr id="2" name="Picture 1" descr="noun_169164_cc.pn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5559"/>
          <a:stretch/>
        </p:blipFill>
        <p:spPr>
          <a:xfrm>
            <a:off x="5317739" y="1468700"/>
            <a:ext cx="1517562" cy="1281452"/>
          </a:xfrm>
          <a:prstGeom prst="rect">
            <a:avLst/>
          </a:prstGeom>
        </p:spPr>
      </p:pic>
      <p:sp>
        <p:nvSpPr>
          <p:cNvPr id="8" name="Rectangle 7">
            <a:hlinkClick r:id="rId5"/>
          </p:cNvPr>
          <p:cNvSpPr/>
          <p:nvPr/>
        </p:nvSpPr>
        <p:spPr>
          <a:xfrm>
            <a:off x="4688610" y="4977165"/>
            <a:ext cx="2814778" cy="587600"/>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b="1" dirty="0" err="1">
                <a:solidFill>
                  <a:schemeClr val="tx1"/>
                </a:solidFill>
                <a:latin typeface="Source Sans Pro" charset="0"/>
                <a:ea typeface="Source Sans Pro" charset="0"/>
                <a:cs typeface="Source Sans Pro" charset="0"/>
              </a:rPr>
              <a:t>Bit.ly</a:t>
            </a:r>
            <a:r>
              <a:rPr lang="en-US" b="1" dirty="0">
                <a:solidFill>
                  <a:schemeClr val="tx1"/>
                </a:solidFill>
                <a:latin typeface="Source Sans Pro" charset="0"/>
                <a:ea typeface="Source Sans Pro" charset="0"/>
                <a:cs typeface="Source Sans Pro" charset="0"/>
              </a:rPr>
              <a:t>/week5worksheet</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089" y="1044524"/>
            <a:ext cx="1201821" cy="1554079"/>
          </a:xfrm>
          <a:prstGeom prst="rect">
            <a:avLst/>
          </a:prstGeom>
          <a:solidFill>
            <a:schemeClr val="accent6"/>
          </a:solidFill>
        </p:spPr>
      </p:pic>
    </p:spTree>
    <p:extLst>
      <p:ext uri="{BB962C8B-B14F-4D97-AF65-F5344CB8AC3E}">
        <p14:creationId xmlns:p14="http://schemas.microsoft.com/office/powerpoint/2010/main" val="366401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0" y="1237489"/>
            <a:ext cx="12192000" cy="33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b="1" dirty="0">
                <a:solidFill>
                  <a:schemeClr val="bg1"/>
                </a:solidFill>
                <a:latin typeface="Gilroy ExtraBold" charset="0"/>
                <a:ea typeface="Gilroy ExtraBold" charset="0"/>
                <a:cs typeface="Gilroy ExtraBold" charset="0"/>
              </a:rPr>
              <a:t>OFA Training</a:t>
            </a:r>
          </a:p>
          <a:p>
            <a:pPr algn="ctr">
              <a:lnSpc>
                <a:spcPct val="80000"/>
              </a:lnSpc>
            </a:pPr>
            <a:endParaRPr lang="en-US" sz="2000" b="1" dirty="0">
              <a:solidFill>
                <a:schemeClr val="bg1"/>
              </a:solidFill>
              <a:latin typeface="Gilroy ExtraBold" charset="0"/>
              <a:ea typeface="Gilroy ExtraBold" charset="0"/>
              <a:cs typeface="Gilroy ExtraBold" charset="0"/>
            </a:endParaRPr>
          </a:p>
          <a:p>
            <a:pPr algn="ctr">
              <a:lnSpc>
                <a:spcPct val="90000"/>
              </a:lnSpc>
            </a:pPr>
            <a:r>
              <a:rPr lang="en-US" sz="4000" b="1" dirty="0">
                <a:solidFill>
                  <a:schemeClr val="accent6"/>
                </a:solidFill>
                <a:latin typeface="Gilroy ExtraBold" charset="0"/>
                <a:ea typeface="Gilroy ExtraBold" charset="0"/>
                <a:cs typeface="Gilroy ExtraBold" charset="0"/>
              </a:rPr>
              <a:t>Thank you for joining today’s webinar.</a:t>
            </a:r>
          </a:p>
          <a:p>
            <a:pPr algn="ctr">
              <a:lnSpc>
                <a:spcPct val="80000"/>
              </a:lnSpc>
            </a:pPr>
            <a:endParaRPr lang="en-US" sz="4000" b="1" dirty="0">
              <a:solidFill>
                <a:schemeClr val="bg1"/>
              </a:solidFill>
              <a:latin typeface="Gilroy ExtraBold" charset="0"/>
              <a:ea typeface="Gilroy ExtraBold" charset="0"/>
              <a:cs typeface="Gilroy ExtraBold" charset="0"/>
            </a:endParaRPr>
          </a:p>
          <a:p>
            <a:pPr algn="ctr">
              <a:lnSpc>
                <a:spcPct val="80000"/>
              </a:lnSpc>
            </a:pPr>
            <a:r>
              <a:rPr lang="en-US" sz="2600" dirty="0">
                <a:solidFill>
                  <a:schemeClr val="bg1"/>
                </a:solidFill>
                <a:latin typeface="Source Sans Pro" charset="0"/>
                <a:ea typeface="Source Sans Pro" charset="0"/>
                <a:cs typeface="Source Sans Pro" charset="0"/>
              </a:rPr>
              <a:t>Check the Fellows Leader website for a copy of the material covered </a:t>
            </a:r>
          </a:p>
          <a:p>
            <a:pPr algn="ctr">
              <a:lnSpc>
                <a:spcPct val="80000"/>
              </a:lnSpc>
            </a:pPr>
            <a:r>
              <a:rPr lang="en-US" sz="2600" dirty="0">
                <a:solidFill>
                  <a:schemeClr val="bg1"/>
                </a:solidFill>
                <a:latin typeface="Source Sans Pro" charset="0"/>
                <a:ea typeface="Source Sans Pro" charset="0"/>
                <a:cs typeface="Source Sans Pro" charset="0"/>
              </a:rPr>
              <a:t>today, including a video and audio recording of the webinar. </a:t>
            </a:r>
          </a:p>
          <a:p>
            <a:pPr algn="ctr">
              <a:lnSpc>
                <a:spcPct val="80000"/>
              </a:lnSpc>
            </a:pPr>
            <a:endParaRPr lang="en-US" sz="2600" dirty="0">
              <a:solidFill>
                <a:schemeClr val="bg1"/>
              </a:solidFill>
              <a:latin typeface="Source Sans Pro" charset="0"/>
              <a:ea typeface="Source Sans Pro" charset="0"/>
              <a:cs typeface="Source Sans Pro" charset="0"/>
            </a:endParaRPr>
          </a:p>
          <a:p>
            <a:pPr algn="ctr">
              <a:lnSpc>
                <a:spcPct val="80000"/>
              </a:lnSpc>
            </a:pPr>
            <a:r>
              <a:rPr lang="en-US" sz="2600" b="1" dirty="0">
                <a:solidFill>
                  <a:schemeClr val="bg1"/>
                </a:solidFill>
                <a:latin typeface="Source Sans Pro" charset="0"/>
                <a:ea typeface="Source Sans Pro" charset="0"/>
                <a:cs typeface="Source Sans Pro" charset="0"/>
              </a:rPr>
              <a:t>Email </a:t>
            </a:r>
            <a:r>
              <a:rPr lang="en-US" sz="2600" b="1" dirty="0">
                <a:solidFill>
                  <a:schemeClr val="bg1"/>
                </a:solidFill>
                <a:latin typeface="Source Sans Pro" charset="0"/>
                <a:ea typeface="Source Sans Pro" charset="0"/>
                <a:cs typeface="Source Sans Pro" charset="0"/>
                <a:hlinkClick r:id="rId3"/>
              </a:rPr>
              <a:t>fellows@ofa.us</a:t>
            </a:r>
            <a:r>
              <a:rPr lang="en-US" sz="2600" b="1" dirty="0">
                <a:solidFill>
                  <a:schemeClr val="bg1"/>
                </a:solidFill>
                <a:latin typeface="Source Sans Pro" charset="0"/>
                <a:ea typeface="Source Sans Pro" charset="0"/>
                <a:cs typeface="Source Sans Pro" charset="0"/>
              </a:rPr>
              <a:t> with any questions. </a:t>
            </a:r>
          </a:p>
        </p:txBody>
      </p:sp>
      <p:sp>
        <p:nvSpPr>
          <p:cNvPr id="3" name="Rectangle 2">
            <a:hlinkClick r:id="rId4"/>
          </p:cNvPr>
          <p:cNvSpPr/>
          <p:nvPr/>
        </p:nvSpPr>
        <p:spPr>
          <a:xfrm>
            <a:off x="4475478" y="5262879"/>
            <a:ext cx="3241044" cy="656660"/>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sz="2400" b="1" dirty="0" err="1">
                <a:solidFill>
                  <a:schemeClr val="bg1"/>
                </a:solidFill>
                <a:latin typeface="Source Sans Pro" charset="0"/>
                <a:ea typeface="Source Sans Pro" charset="0"/>
                <a:cs typeface="Source Sans Pro" charset="0"/>
              </a:rPr>
              <a:t>Bit.ly</a:t>
            </a:r>
            <a:r>
              <a:rPr lang="en-US" sz="2400" b="1" dirty="0">
                <a:solidFill>
                  <a:schemeClr val="bg1"/>
                </a:solidFill>
                <a:latin typeface="Source Sans Pro" charset="0"/>
                <a:ea typeface="Source Sans Pro" charset="0"/>
                <a:cs typeface="Source Sans Pro" charset="0"/>
              </a:rPr>
              <a:t>/</a:t>
            </a:r>
            <a:r>
              <a:rPr lang="en-US" sz="2400" b="1" dirty="0" err="1">
                <a:solidFill>
                  <a:schemeClr val="bg1"/>
                </a:solidFill>
                <a:latin typeface="Source Sans Pro" charset="0"/>
                <a:ea typeface="Source Sans Pro" charset="0"/>
                <a:cs typeface="Source Sans Pro" charset="0"/>
              </a:rPr>
              <a:t>transformeval</a:t>
            </a:r>
            <a:endParaRPr lang="en-US" sz="2400" b="1" dirty="0">
              <a:solidFill>
                <a:schemeClr val="bg1"/>
              </a:solidFill>
              <a:latin typeface="Source Sans Pro" charset="0"/>
              <a:ea typeface="Source Sans Pro" charset="0"/>
              <a:cs typeface="Source Sans Pro" charset="0"/>
            </a:endParaRPr>
          </a:p>
        </p:txBody>
      </p:sp>
      <p:sp>
        <p:nvSpPr>
          <p:cNvPr id="2" name="Rectangle 1"/>
          <p:cNvSpPr/>
          <p:nvPr/>
        </p:nvSpPr>
        <p:spPr>
          <a:xfrm>
            <a:off x="4411579" y="5174647"/>
            <a:ext cx="3369111" cy="89729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27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2857607"/>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a:t>
            </a:r>
            <a:r>
              <a:rPr lang="en-US" sz="7500" dirty="0" err="1">
                <a:solidFill>
                  <a:srgbClr val="FFFFFF"/>
                </a:solidFill>
                <a:latin typeface="Gilroy ExtraBold" charset="0"/>
                <a:ea typeface="Gilroy ExtraBold" charset="0"/>
                <a:cs typeface="Gilroy ExtraBold" charset="0"/>
              </a:rPr>
              <a:t>OFAFellows</a:t>
            </a:r>
            <a:endParaRPr lang="en-US" sz="7500" dirty="0">
              <a:solidFill>
                <a:srgbClr val="FFFFFF"/>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44379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9481" y="3090110"/>
            <a:ext cx="12192000" cy="1211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chemeClr val="tx1"/>
                </a:solidFill>
                <a:latin typeface="Gilroy ExtraBold" charset="0"/>
                <a:ea typeface="Gilroy ExtraBold" charset="0"/>
                <a:cs typeface="Gilroy ExtraBold" charset="0"/>
              </a:rPr>
              <a:t>WORKSHEET</a:t>
            </a:r>
          </a:p>
          <a:p>
            <a:pPr algn="ctr">
              <a:lnSpc>
                <a:spcPct val="80000"/>
              </a:lnSpc>
            </a:pPr>
            <a:endParaRPr lang="en-US" sz="2500" b="1" spc="300" dirty="0">
              <a:solidFill>
                <a:schemeClr val="tx1"/>
              </a:solidFill>
              <a:latin typeface="Gilroy ExtraBold" charset="0"/>
              <a:ea typeface="Gilroy ExtraBold" charset="0"/>
              <a:cs typeface="Gilroy ExtraBold" charset="0"/>
            </a:endParaRPr>
          </a:p>
          <a:p>
            <a:pPr algn="ctr">
              <a:lnSpc>
                <a:spcPct val="80000"/>
              </a:lnSpc>
            </a:pPr>
            <a:r>
              <a:rPr lang="en-US" sz="4500" b="1" dirty="0">
                <a:solidFill>
                  <a:schemeClr val="tx1"/>
                </a:solidFill>
                <a:latin typeface="Gilroy ExtraBold" charset="0"/>
                <a:ea typeface="Gilroy ExtraBold" charset="0"/>
                <a:cs typeface="Gilroy ExtraBold" charset="0"/>
              </a:rPr>
              <a:t>Week 5</a:t>
            </a:r>
          </a:p>
        </p:txBody>
      </p:sp>
      <p:pic>
        <p:nvPicPr>
          <p:cNvPr id="2" name="Picture 1" descr="noun_169164_cc.pn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5559"/>
          <a:stretch/>
        </p:blipFill>
        <p:spPr>
          <a:xfrm>
            <a:off x="5317739" y="1468700"/>
            <a:ext cx="1517562" cy="1281452"/>
          </a:xfrm>
          <a:prstGeom prst="rect">
            <a:avLst/>
          </a:prstGeom>
        </p:spPr>
      </p:pic>
      <p:sp>
        <p:nvSpPr>
          <p:cNvPr id="8" name="Rectangle 7">
            <a:hlinkClick r:id="rId5"/>
          </p:cNvPr>
          <p:cNvSpPr/>
          <p:nvPr/>
        </p:nvSpPr>
        <p:spPr>
          <a:xfrm>
            <a:off x="4688610" y="4977165"/>
            <a:ext cx="2814778" cy="587600"/>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b="1" dirty="0" err="1">
                <a:solidFill>
                  <a:schemeClr val="tx1"/>
                </a:solidFill>
                <a:latin typeface="Source Sans Pro" charset="0"/>
                <a:ea typeface="Source Sans Pro" charset="0"/>
                <a:cs typeface="Source Sans Pro" charset="0"/>
              </a:rPr>
              <a:t>Bit.ly</a:t>
            </a:r>
            <a:r>
              <a:rPr lang="en-US" b="1" dirty="0">
                <a:solidFill>
                  <a:schemeClr val="tx1"/>
                </a:solidFill>
                <a:latin typeface="Source Sans Pro" charset="0"/>
                <a:ea typeface="Source Sans Pro" charset="0"/>
                <a:cs typeface="Source Sans Pro" charset="0"/>
              </a:rPr>
              <a:t>/week5worksheet</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089" y="1044524"/>
            <a:ext cx="1201821" cy="1554079"/>
          </a:xfrm>
          <a:prstGeom prst="rect">
            <a:avLst/>
          </a:prstGeom>
          <a:solidFill>
            <a:schemeClr val="accent6"/>
          </a:solidFill>
        </p:spPr>
      </p:pic>
    </p:spTree>
    <p:extLst>
      <p:ext uri="{BB962C8B-B14F-4D97-AF65-F5344CB8AC3E}">
        <p14:creationId xmlns:p14="http://schemas.microsoft.com/office/powerpoint/2010/main" val="1694231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82914" y="1119663"/>
            <a:ext cx="8626169" cy="4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None/>
            </a:pPr>
            <a:r>
              <a:rPr lang="en-US" sz="2500" b="1" spc="300" dirty="0">
                <a:solidFill>
                  <a:schemeClr val="accent6"/>
                </a:solidFill>
                <a:latin typeface="Gilroy ExtraBold" charset="0"/>
                <a:ea typeface="Gilroy ExtraBold" charset="0"/>
                <a:cs typeface="Gilroy ExtraBold" charset="0"/>
              </a:rPr>
              <a:t>GOALS FOR THIS SESSION</a:t>
            </a:r>
          </a:p>
        </p:txBody>
      </p:sp>
      <p:sp>
        <p:nvSpPr>
          <p:cNvPr id="6" name="TextBox 5"/>
          <p:cNvSpPr txBox="1"/>
          <p:nvPr/>
        </p:nvSpPr>
        <p:spPr>
          <a:xfrm>
            <a:off x="847340" y="2693526"/>
            <a:ext cx="10497316" cy="1754326"/>
          </a:xfrm>
          <a:prstGeom prst="rect">
            <a:avLst/>
          </a:prstGeom>
          <a:noFill/>
        </p:spPr>
        <p:txBody>
          <a:bodyPr wrap="square" rtlCol="0">
            <a:spAutoFit/>
          </a:bodyPr>
          <a:lstStyle/>
          <a:p>
            <a:pPr algn="ctr">
              <a:lnSpc>
                <a:spcPct val="90000"/>
              </a:lnSpc>
            </a:pPr>
            <a:r>
              <a:rPr lang="en-US" sz="6000" b="1" dirty="0">
                <a:solidFill>
                  <a:schemeClr val="bg1"/>
                </a:solidFill>
                <a:latin typeface="Gilroy ExtraBold" charset="0"/>
                <a:ea typeface="Gilroy ExtraBold" charset="0"/>
                <a:cs typeface="Gilroy ExtraBold" charset="0"/>
              </a:rPr>
              <a:t>Define the concept of transformational leadership</a:t>
            </a:r>
          </a:p>
        </p:txBody>
      </p:sp>
    </p:spTree>
    <p:extLst>
      <p:ext uri="{BB962C8B-B14F-4D97-AF65-F5344CB8AC3E}">
        <p14:creationId xmlns:p14="http://schemas.microsoft.com/office/powerpoint/2010/main" val="436954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82914" y="1119663"/>
            <a:ext cx="8626169" cy="4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None/>
            </a:pPr>
            <a:r>
              <a:rPr lang="en-US" sz="2500" b="1" spc="300" dirty="0">
                <a:solidFill>
                  <a:schemeClr val="accent6"/>
                </a:solidFill>
                <a:latin typeface="Gilroy ExtraBold" charset="0"/>
                <a:ea typeface="Gilroy ExtraBold" charset="0"/>
                <a:cs typeface="Gilroy ExtraBold" charset="0"/>
              </a:rPr>
              <a:t>GOALS FOR THIS SESSION</a:t>
            </a:r>
          </a:p>
        </p:txBody>
      </p:sp>
      <p:sp>
        <p:nvSpPr>
          <p:cNvPr id="6" name="TextBox 5"/>
          <p:cNvSpPr txBox="1"/>
          <p:nvPr/>
        </p:nvSpPr>
        <p:spPr>
          <a:xfrm>
            <a:off x="847340" y="2478373"/>
            <a:ext cx="10497316" cy="2585323"/>
          </a:xfrm>
          <a:prstGeom prst="rect">
            <a:avLst/>
          </a:prstGeom>
          <a:noFill/>
        </p:spPr>
        <p:txBody>
          <a:bodyPr wrap="square" rtlCol="0">
            <a:spAutoFit/>
          </a:bodyPr>
          <a:lstStyle/>
          <a:p>
            <a:pPr algn="ctr">
              <a:lnSpc>
                <a:spcPct val="90000"/>
              </a:lnSpc>
            </a:pPr>
            <a:r>
              <a:rPr lang="en-US" sz="6000" b="1" dirty="0">
                <a:solidFill>
                  <a:schemeClr val="bg1"/>
                </a:solidFill>
                <a:latin typeface="Gilroy ExtraBold" charset="0"/>
                <a:ea typeface="Gilroy ExtraBold" charset="0"/>
                <a:cs typeface="Gilroy ExtraBold" charset="0"/>
              </a:rPr>
              <a:t>Relate the principles of transformational leadership to your work</a:t>
            </a:r>
          </a:p>
        </p:txBody>
      </p:sp>
    </p:spTree>
    <p:extLst>
      <p:ext uri="{BB962C8B-B14F-4D97-AF65-F5344CB8AC3E}">
        <p14:creationId xmlns:p14="http://schemas.microsoft.com/office/powerpoint/2010/main" val="2658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82914" y="1119663"/>
            <a:ext cx="8626169" cy="4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None/>
            </a:pPr>
            <a:r>
              <a:rPr lang="en-US" sz="2500" b="1" spc="300" dirty="0">
                <a:solidFill>
                  <a:schemeClr val="accent6"/>
                </a:solidFill>
                <a:latin typeface="Gilroy ExtraBold" charset="0"/>
                <a:ea typeface="Gilroy ExtraBold" charset="0"/>
                <a:cs typeface="Gilroy ExtraBold" charset="0"/>
              </a:rPr>
              <a:t>GOALS FOR THIS SESSION</a:t>
            </a:r>
          </a:p>
        </p:txBody>
      </p:sp>
      <p:sp>
        <p:nvSpPr>
          <p:cNvPr id="6" name="TextBox 5"/>
          <p:cNvSpPr txBox="1"/>
          <p:nvPr/>
        </p:nvSpPr>
        <p:spPr>
          <a:xfrm>
            <a:off x="847340" y="2612843"/>
            <a:ext cx="10497316" cy="2169825"/>
          </a:xfrm>
          <a:prstGeom prst="rect">
            <a:avLst/>
          </a:prstGeom>
          <a:noFill/>
        </p:spPr>
        <p:txBody>
          <a:bodyPr wrap="square" rtlCol="0">
            <a:spAutoFit/>
          </a:bodyPr>
          <a:lstStyle/>
          <a:p>
            <a:pPr algn="ctr">
              <a:lnSpc>
                <a:spcPct val="90000"/>
              </a:lnSpc>
            </a:pPr>
            <a:r>
              <a:rPr lang="en-US" sz="5000" b="1" dirty="0">
                <a:solidFill>
                  <a:schemeClr val="bg1"/>
                </a:solidFill>
                <a:latin typeface="Gilroy ExtraBold" charset="0"/>
                <a:ea typeface="Gilroy ExtraBold" charset="0"/>
                <a:cs typeface="Gilroy ExtraBold" charset="0"/>
              </a:rPr>
              <a:t>Compare your current leadership style to the characteristics of transformational leadership</a:t>
            </a:r>
          </a:p>
        </p:txBody>
      </p:sp>
    </p:spTree>
    <p:extLst>
      <p:ext uri="{BB962C8B-B14F-4D97-AF65-F5344CB8AC3E}">
        <p14:creationId xmlns:p14="http://schemas.microsoft.com/office/powerpoint/2010/main" val="181399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3D4B"/>
        </a:solidFill>
        <a:effectLst/>
      </p:bgPr>
    </p:bg>
    <p:spTree>
      <p:nvGrpSpPr>
        <p:cNvPr id="1" name="Shape 131"/>
        <p:cNvGrpSpPr/>
        <p:nvPr/>
      </p:nvGrpSpPr>
      <p:grpSpPr>
        <a:xfrm>
          <a:off x="0" y="0"/>
          <a:ext cx="0" cy="0"/>
          <a:chOff x="0" y="0"/>
          <a:chExt cx="0" cy="0"/>
        </a:xfrm>
      </p:grpSpPr>
      <p:pic>
        <p:nvPicPr>
          <p:cNvPr id="132" name="Shape 132"/>
          <p:cNvPicPr preferRelativeResize="0"/>
          <p:nvPr/>
        </p:nvPicPr>
        <p:blipFill rotWithShape="1">
          <a:blip r:embed="rId3">
            <a:alphaModFix amt="20000"/>
            <a:extLst>
              <a:ext uri="{28A0092B-C50C-407E-A947-70E740481C1C}">
                <a14:useLocalDpi xmlns:a14="http://schemas.microsoft.com/office/drawing/2010/main" val="0"/>
              </a:ext>
            </a:extLst>
          </a:blip>
          <a:srcRect b="13075"/>
          <a:stretch/>
        </p:blipFill>
        <p:spPr>
          <a:xfrm>
            <a:off x="-19050" y="-25400"/>
            <a:ext cx="12192000" cy="6883400"/>
          </a:xfrm>
          <a:prstGeom prst="rect">
            <a:avLst/>
          </a:prstGeom>
          <a:noFill/>
          <a:ln>
            <a:noFill/>
          </a:ln>
        </p:spPr>
      </p:pic>
      <p:sp>
        <p:nvSpPr>
          <p:cNvPr id="133" name="Shape 133"/>
          <p:cNvSpPr txBox="1"/>
          <p:nvPr/>
        </p:nvSpPr>
        <p:spPr>
          <a:xfrm>
            <a:off x="495300" y="2717053"/>
            <a:ext cx="11163300" cy="139849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8000" b="1" u="none" strike="noStrike" cap="none" dirty="0">
                <a:solidFill>
                  <a:schemeClr val="lt1"/>
                </a:solidFill>
                <a:latin typeface="Gilroy ExtraBold" charset="0"/>
                <a:ea typeface="Gilroy ExtraBold" charset="0"/>
                <a:cs typeface="Gilroy ExtraBold" charset="0"/>
                <a:sym typeface="Arial"/>
              </a:rPr>
              <a:t>Transformational Leadership</a:t>
            </a:r>
          </a:p>
        </p:txBody>
      </p:sp>
      <p:pic>
        <p:nvPicPr>
          <p:cNvPr id="9" name="Shape 16"/>
          <p:cNvPicPr preferRelativeResize="0"/>
          <p:nvPr/>
        </p:nvPicPr>
        <p:blipFill rotWithShape="1">
          <a:blip r:embed="rId4">
            <a:alphaModFix amt="63000"/>
          </a:blip>
          <a:srcRect/>
          <a:stretch/>
        </p:blipFill>
        <p:spPr>
          <a:xfrm>
            <a:off x="11093823" y="6323022"/>
            <a:ext cx="869466" cy="337334"/>
          </a:xfrm>
          <a:prstGeom prst="rect">
            <a:avLst/>
          </a:prstGeom>
          <a:noFill/>
          <a:ln>
            <a:noFill/>
          </a:ln>
        </p:spPr>
      </p:pic>
    </p:spTree>
    <p:extLst>
      <p:ext uri="{BB962C8B-B14F-4D97-AF65-F5344CB8AC3E}">
        <p14:creationId xmlns:p14="http://schemas.microsoft.com/office/powerpoint/2010/main" val="963425328"/>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B444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B444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8020</TotalTime>
  <Words>1294</Words>
  <Application>Microsoft Macintosh PowerPoint</Application>
  <PresentationFormat>Widescreen</PresentationFormat>
  <Paragraphs>227</Paragraphs>
  <Slides>36</Slides>
  <Notes>21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36</vt:i4>
      </vt:variant>
    </vt:vector>
  </HeadingPairs>
  <TitlesOfParts>
    <vt:vector size="51" baseType="lpstr">
      <vt:lpstr>Arial</vt:lpstr>
      <vt:lpstr>Bitter</vt:lpstr>
      <vt:lpstr>Calibri</vt:lpstr>
      <vt:lpstr>Calibri Light</vt:lpstr>
      <vt:lpstr>Gill Sans</vt:lpstr>
      <vt:lpstr>Gilroy</vt:lpstr>
      <vt:lpstr>Gilroy ExtraBold</vt:lpstr>
      <vt:lpstr>Helvetica Neue</vt:lpstr>
      <vt:lpstr>Open Sans</vt:lpstr>
      <vt:lpstr>Questrial</vt:lpstr>
      <vt:lpstr>Source Sans Pro</vt:lpstr>
      <vt:lpstr>Whitney Book</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110</cp:revision>
  <dcterms:modified xsi:type="dcterms:W3CDTF">2019-02-22T06:48:17Z</dcterms:modified>
</cp:coreProperties>
</file>