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842" r:id="rId2"/>
    <p:sldId id="792" r:id="rId3"/>
    <p:sldId id="850" r:id="rId4"/>
    <p:sldId id="956" r:id="rId5"/>
    <p:sldId id="988" r:id="rId6"/>
    <p:sldId id="893" r:id="rId7"/>
    <p:sldId id="955" r:id="rId8"/>
    <p:sldId id="989" r:id="rId9"/>
    <p:sldId id="987" r:id="rId10"/>
  </p:sldIdLst>
  <p:sldSz cx="13004800" cy="9753600"/>
  <p:notesSz cx="6858000" cy="9144000"/>
  <p:defaultTextStyle>
    <a:defPPr>
      <a:defRPr lang="en-US"/>
    </a:defPPr>
    <a:lvl1pPr marL="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23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46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69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91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114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37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60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83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ironalcantara" initials="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B3838"/>
    <a:srgbClr val="B1AEAE"/>
    <a:srgbClr val="ED5340"/>
    <a:srgbClr val="56565A"/>
    <a:srgbClr val="FFFFFF"/>
    <a:srgbClr val="D9D9D9"/>
    <a:srgbClr val="767171"/>
    <a:srgbClr val="585C60"/>
    <a:srgbClr val="535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9" autoAdjust="0"/>
    <p:restoredTop sz="95175" autoAdjust="0"/>
  </p:normalViewPr>
  <p:slideViewPr>
    <p:cSldViewPr snapToGrid="0">
      <p:cViewPr varScale="1">
        <p:scale>
          <a:sx n="76" d="100"/>
          <a:sy n="76" d="100"/>
        </p:scale>
        <p:origin x="320" y="20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41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85F0C-5DEA-4728-8592-C91972CEE311}" type="datetimeFigureOut">
              <a:rPr lang="en-US" smtClean="0"/>
              <a:t>3/2/19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5A6C6-C12F-42A3-9316-E2EB2B2DB5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58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36291-A6DC-4AD0-90CD-33D1F1DFFC6E}" type="datetimeFigureOut">
              <a:rPr lang="en-US" smtClean="0"/>
              <a:t>3/2/19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3C1EA-D8F4-4B85-8B01-A01110AD5A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9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1pPr>
    <a:lvl2pPr marL="65023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2pPr>
    <a:lvl3pPr marL="130046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3pPr>
    <a:lvl4pPr marL="195069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4pPr>
    <a:lvl5pPr marL="260091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5pPr>
    <a:lvl6pPr marL="325114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6pPr>
    <a:lvl7pPr marL="390137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7pPr>
    <a:lvl8pPr marL="455160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8pPr>
    <a:lvl9pPr marL="520183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work is licensed under the Creative Commons Attribution-</a:t>
            </a:r>
            <a:r>
              <a:rPr lang="en-US" dirty="0" err="1"/>
              <a:t>NonCommercial</a:t>
            </a:r>
            <a:r>
              <a:rPr lang="en-US" dirty="0"/>
              <a:t> 4.0 International License. To view a copy of this license, visit 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nc</a:t>
            </a:r>
            <a:r>
              <a:rPr lang="en-US"/>
              <a:t>/4.0/ or send a letter to Creative Commons, PO Box 1866, Mountain View, CA 94042, USA</a:t>
            </a:r>
            <a:endParaRPr lang="en-US" sz="1800" b="0" i="0" u="none" strike="noStrike" cap="none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09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70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91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7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What’s your biggest takeaway?</a:t>
            </a:r>
          </a:p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707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96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707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9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9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8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19289"/>
            <a:ext cx="2804160" cy="82657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19289"/>
            <a:ext cx="8249920" cy="826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05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92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1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1" y="2390987"/>
            <a:ext cx="5528734" cy="11717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1" y="3562773"/>
            <a:ext cx="5528734" cy="52403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7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4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34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  <a:prstGeom prst="rect">
            <a:avLst/>
          </a:prstGeo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40"/>
            <a:ext cx="6583680" cy="6931378"/>
          </a:xfrm>
          <a:prstGeom prst="rect">
            <a:avLst/>
          </a:prstGeo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4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  <a:prstGeom prst="rect">
            <a:avLst/>
          </a:prstGeo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40"/>
            <a:ext cx="6583680" cy="69313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3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9569115"/>
            <a:ext cx="13027733" cy="200527"/>
          </a:xfrm>
          <a:prstGeom prst="rect">
            <a:avLst/>
          </a:prstGeom>
          <a:solidFill>
            <a:srgbClr val="ED5340"/>
          </a:solidFill>
          <a:ln>
            <a:noFill/>
          </a:ln>
          <a:extLst/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endParaRPr lang="en-US" altLang="en-US" dirty="0"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tx1">
                <a:lumMod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07" t="6333" r="40510" b="78878"/>
          <a:stretch/>
        </p:blipFill>
        <p:spPr>
          <a:xfrm>
            <a:off x="11917659" y="8709581"/>
            <a:ext cx="820840" cy="67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7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>
            <a:spLocks/>
          </p:cNvSpPr>
          <p:nvPr/>
        </p:nvSpPr>
        <p:spPr>
          <a:xfrm flipV="1">
            <a:off x="5768" y="9584479"/>
            <a:ext cx="13026327" cy="217942"/>
          </a:xfrm>
          <a:prstGeom prst="rect">
            <a:avLst/>
          </a:prstGeom>
          <a:solidFill>
            <a:srgbClr val="ED5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245283" y="3286851"/>
            <a:ext cx="6491435" cy="1755143"/>
            <a:chOff x="5415298" y="5526195"/>
            <a:chExt cx="6491435" cy="1755143"/>
          </a:xfrm>
        </p:grpSpPr>
        <p:sp>
          <p:nvSpPr>
            <p:cNvPr id="12" name="Rectangle 11"/>
            <p:cNvSpPr/>
            <p:nvPr/>
          </p:nvSpPr>
          <p:spPr>
            <a:xfrm>
              <a:off x="5415303" y="6651646"/>
              <a:ext cx="4833308" cy="629692"/>
            </a:xfrm>
            <a:prstGeom prst="rect">
              <a:avLst/>
            </a:prstGeom>
            <a:solidFill>
              <a:srgbClr val="0D0D0D">
                <a:alpha val="4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Ins="0" rtlCol="0" anchor="ctr"/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  <a:latin typeface="Arial"/>
                  <a:cs typeface="Arial"/>
                </a:rPr>
                <a:t>NAME OF TRAINER</a:t>
              </a:r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 rot="10800000" flipV="1">
              <a:off x="5415298" y="5526195"/>
              <a:ext cx="6491435" cy="1031050"/>
            </a:xfrm>
            <a:prstGeom prst="rect">
              <a:avLst/>
            </a:prstGeom>
            <a:solidFill>
              <a:srgbClr val="ED5340"/>
            </a:solidFill>
            <a:ln>
              <a:noFill/>
            </a:ln>
            <a:effectLst>
              <a:outerShdw blurRad="428625" sx="80000" sy="8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/>
            <a:lstStyle/>
            <a:p>
              <a:pPr algn="ctr"/>
              <a:r>
                <a:rPr lang="en-US" sz="2800" b="1" dirty="0">
                  <a:solidFill>
                    <a:srgbClr val="FFFFFF"/>
                  </a:solidFill>
                  <a:latin typeface="Arial"/>
                  <a:cs typeface="Arial"/>
                </a:rPr>
                <a:t>TITLE OF TRAINING MODULE</a:t>
              </a:r>
            </a:p>
          </p:txBody>
        </p:sp>
      </p:grpSp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01FC7755-15A6-A24A-9DC8-600B10A14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49" y="8860387"/>
            <a:ext cx="1219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0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5"/>
          <p:cNvSpPr>
            <a:spLocks noChangeAspect="1"/>
          </p:cNvSpPr>
          <p:nvPr/>
        </p:nvSpPr>
        <p:spPr bwMode="auto">
          <a:xfrm>
            <a:off x="1147009" y="2103569"/>
            <a:ext cx="762000" cy="762000"/>
          </a:xfrm>
          <a:prstGeom prst="ellipse">
            <a:avLst/>
          </a:prstGeom>
          <a:solidFill>
            <a:srgbClr val="56565A"/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Arial"/>
                <a:ea typeface="ヒラギノ角ゴ ProN W3" charset="-128"/>
                <a:cs typeface="Arial"/>
              </a:rPr>
              <a:t>1</a:t>
            </a:r>
          </a:p>
        </p:txBody>
      </p:sp>
      <p:sp>
        <p:nvSpPr>
          <p:cNvPr id="3" name="Oval 36"/>
          <p:cNvSpPr>
            <a:spLocks noChangeAspect="1"/>
          </p:cNvSpPr>
          <p:nvPr/>
        </p:nvSpPr>
        <p:spPr bwMode="auto">
          <a:xfrm>
            <a:off x="1147009" y="3859031"/>
            <a:ext cx="762000" cy="762000"/>
          </a:xfrm>
          <a:prstGeom prst="ellipse">
            <a:avLst/>
          </a:prstGeom>
          <a:solidFill>
            <a:srgbClr val="56565A"/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Arial"/>
                <a:ea typeface="ヒラギノ角ゴ ProN W3" charset="-128"/>
                <a:cs typeface="Arial"/>
              </a:rPr>
              <a:t>2</a:t>
            </a:r>
          </a:p>
        </p:txBody>
      </p:sp>
      <p:sp>
        <p:nvSpPr>
          <p:cNvPr id="4" name="Oval 37"/>
          <p:cNvSpPr>
            <a:spLocks noChangeAspect="1"/>
          </p:cNvSpPr>
          <p:nvPr/>
        </p:nvSpPr>
        <p:spPr bwMode="auto">
          <a:xfrm>
            <a:off x="1147009" y="5659143"/>
            <a:ext cx="762000" cy="762000"/>
          </a:xfrm>
          <a:prstGeom prst="ellipse">
            <a:avLst/>
          </a:prstGeom>
          <a:solidFill>
            <a:srgbClr val="56565A"/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Arial"/>
                <a:ea typeface="ヒラギノ角ゴ ProN W3" charset="-128"/>
                <a:cs typeface="Arial"/>
              </a:rPr>
              <a:t>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695" y="775730"/>
            <a:ext cx="418212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000" b="1" dirty="0">
                <a:solidFill>
                  <a:schemeClr val="tx1"/>
                </a:solidFill>
                <a:latin typeface="Arial"/>
                <a:cs typeface="Arial"/>
              </a:rPr>
              <a:t>GOALS </a:t>
            </a:r>
            <a:r>
              <a:rPr lang="en-US" altLang="en-US" sz="3000" b="1" dirty="0">
                <a:solidFill>
                  <a:schemeClr val="tx1"/>
                </a:solidFill>
                <a:latin typeface="Arial"/>
                <a:ea typeface="Arial Unicode MS" panose="020B0604020202020204" pitchFamily="34" charset="-128"/>
                <a:cs typeface="Arial"/>
              </a:rPr>
              <a:t>FOR TODAY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1975" y="2023272"/>
            <a:ext cx="981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goal 1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53094" y="3786039"/>
            <a:ext cx="978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goal 2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1975" y="5563090"/>
            <a:ext cx="981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goal 3 here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866819" y="1511795"/>
            <a:ext cx="11167850" cy="0"/>
          </a:xfrm>
          <a:prstGeom prst="line">
            <a:avLst/>
          </a:prstGeom>
          <a:ln w="12700">
            <a:solidFill>
              <a:srgbClr val="56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04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5138529" y="1649744"/>
            <a:ext cx="417" cy="5259527"/>
          </a:xfrm>
          <a:prstGeom prst="line">
            <a:avLst/>
          </a:prstGeom>
          <a:ln w="12700">
            <a:solidFill>
              <a:srgbClr val="56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11864" y="1729073"/>
            <a:ext cx="69880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agenda item 1 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agenda item 2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agenda item 3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agenda item 4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Debrief and Close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958" y="2823055"/>
            <a:ext cx="3481727" cy="3481727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69418" y="1763891"/>
            <a:ext cx="46988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2800" b="1" dirty="0">
                <a:solidFill>
                  <a:schemeClr val="tx1"/>
                </a:solidFill>
                <a:latin typeface="Arial"/>
                <a:cs typeface="Arial"/>
              </a:rPr>
              <a:t>AGENDA </a:t>
            </a:r>
            <a:r>
              <a:rPr lang="en-US" altLang="en-US" sz="2800" b="1" dirty="0">
                <a:solidFill>
                  <a:schemeClr val="tx1"/>
                </a:solidFill>
                <a:latin typeface="Arial"/>
                <a:ea typeface="Arial Unicode MS" panose="020B0604020202020204" pitchFamily="34" charset="-128"/>
                <a:cs typeface="Arial"/>
              </a:rPr>
              <a:t>FOR TODAY</a:t>
            </a:r>
          </a:p>
        </p:txBody>
      </p:sp>
    </p:spTree>
    <p:extLst>
      <p:ext uri="{BB962C8B-B14F-4D97-AF65-F5344CB8AC3E}">
        <p14:creationId xmlns:p14="http://schemas.microsoft.com/office/powerpoint/2010/main" val="1945305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340456"/>
            <a:ext cx="11688588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4580" y="660272"/>
            <a:ext cx="683376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SLIDE TITLE HERE</a:t>
            </a:r>
          </a:p>
        </p:txBody>
      </p:sp>
    </p:spTree>
    <p:extLst>
      <p:ext uri="{BB962C8B-B14F-4D97-AF65-F5344CB8AC3E}">
        <p14:creationId xmlns:p14="http://schemas.microsoft.com/office/powerpoint/2010/main" val="170192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6626" y="3238315"/>
            <a:ext cx="92884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Gotham Bold"/>
                <a:cs typeface="Gotham Bold"/>
              </a:rPr>
              <a:t>Use this slide to make a single statement as part of an up-front. Keep it short and simple.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0488" y="3145688"/>
            <a:ext cx="115451" cy="1641190"/>
          </a:xfrm>
          <a:prstGeom prst="rect">
            <a:avLst/>
          </a:prstGeom>
          <a:solidFill>
            <a:srgbClr val="ED5340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en-US" b="1" spc="300" dirty="0">
                <a:solidFill>
                  <a:schemeClr val="tx1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  <a:sym typeface="Gill Sans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30164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847695" y="4360083"/>
            <a:ext cx="5693809" cy="1802695"/>
            <a:chOff x="5266233" y="4372758"/>
            <a:chExt cx="5693809" cy="1802695"/>
          </a:xfrm>
        </p:grpSpPr>
        <p:sp>
          <p:nvSpPr>
            <p:cNvPr id="16" name="TextBox 15"/>
            <p:cNvSpPr txBox="1"/>
            <p:nvPr/>
          </p:nvSpPr>
          <p:spPr>
            <a:xfrm>
              <a:off x="5266233" y="5806121"/>
              <a:ext cx="28130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tx1">
                      <a:lumMod val="75000"/>
                    </a:schemeClr>
                  </a:solidFill>
                  <a:latin typeface="Gotham Medium"/>
                  <a:cs typeface="Gotham Medium"/>
                </a:rPr>
                <a:t>Press 1 on the phone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8478528" y="4521281"/>
              <a:ext cx="2481514" cy="1602933"/>
              <a:chOff x="7956165" y="3607332"/>
              <a:chExt cx="2481514" cy="1602933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9549"/>
              <a:stretch/>
            </p:blipFill>
            <p:spPr>
              <a:xfrm>
                <a:off x="8351850" y="3607332"/>
                <a:ext cx="1374183" cy="1129482"/>
              </a:xfrm>
              <a:prstGeom prst="rect">
                <a:avLst/>
              </a:prstGeom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7956165" y="4840933"/>
                <a:ext cx="2481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tx1">
                        <a:lumMod val="75000"/>
                      </a:schemeClr>
                    </a:solidFill>
                    <a:latin typeface="Gotham Medium"/>
                    <a:cs typeface="Gotham Medium"/>
                  </a:rPr>
                  <a:t>Type in chat box</a:t>
                </a: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7954548" y="5320875"/>
              <a:ext cx="7552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</a:schemeClr>
                  </a:solidFill>
                  <a:latin typeface="Gotham Medium"/>
                  <a:cs typeface="Gotham Medium"/>
                </a:rPr>
                <a:t>OR</a:t>
              </a: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000"/>
            <a:stretch/>
          </p:blipFill>
          <p:spPr>
            <a:xfrm>
              <a:off x="6141365" y="4815035"/>
              <a:ext cx="1031349" cy="986657"/>
            </a:xfrm>
            <a:prstGeom prst="rect">
              <a:avLst/>
            </a:prstGeom>
          </p:spPr>
        </p:pic>
        <p:cxnSp>
          <p:nvCxnSpPr>
            <p:cNvPr id="22" name="Straight Connector 21"/>
            <p:cNvCxnSpPr/>
            <p:nvPr/>
          </p:nvCxnSpPr>
          <p:spPr>
            <a:xfrm>
              <a:off x="5957219" y="4372758"/>
              <a:ext cx="4291177" cy="0"/>
            </a:xfrm>
            <a:prstGeom prst="line">
              <a:avLst/>
            </a:prstGeom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372" y="2225634"/>
            <a:ext cx="1481108" cy="15335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3666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809854" y="1465372"/>
            <a:ext cx="8703171" cy="4813523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516791" y="1323275"/>
            <a:ext cx="0" cy="7850838"/>
          </a:xfrm>
          <a:prstGeom prst="line">
            <a:avLst/>
          </a:prstGeom>
          <a:ln w="12700">
            <a:solidFill>
              <a:srgbClr val="56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 rot="10800000" flipV="1">
            <a:off x="302372" y="4405267"/>
            <a:ext cx="3346320" cy="70550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Experiential Activity #1</a:t>
            </a:r>
          </a:p>
          <a:p>
            <a:pPr algn="ctr"/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TIME GOES HERE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tx1">
                <a:lumMod val="75000"/>
                <a:tint val="45000"/>
                <a:satMod val="400000"/>
              </a:schemeClr>
            </a:duotone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23"/>
          <a:stretch/>
        </p:blipFill>
        <p:spPr>
          <a:xfrm>
            <a:off x="1065913" y="2338236"/>
            <a:ext cx="1838816" cy="17929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07712" y="1576374"/>
            <a:ext cx="852538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INSERT INSTRUCTIONS HERE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2639"/>
            <a:ext cx="1251337" cy="760788"/>
            <a:chOff x="0" y="312639"/>
            <a:chExt cx="1381539" cy="76078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0" y="312639"/>
              <a:ext cx="1381539" cy="760788"/>
            </a:xfrm>
            <a:prstGeom prst="rect">
              <a:avLst/>
            </a:prstGeom>
            <a:solidFill>
              <a:srgbClr val="ED5340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b="1" spc="300" dirty="0">
                  <a:solidFill>
                    <a:schemeClr val="tx1">
                      <a:lumMod val="75000"/>
                    </a:schemeClr>
                  </a:solidFill>
                  <a:latin typeface="+mj-lt"/>
                  <a:ea typeface="Tahoma" panose="020B0604030504040204" pitchFamily="34" charset="0"/>
                  <a:cs typeface="Tahoma" panose="020B0604030504040204" pitchFamily="34" charset="0"/>
                  <a:sym typeface="Gill Sans" charset="0"/>
                </a:rPr>
                <a:t>      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764" y="338470"/>
              <a:ext cx="770313" cy="734957"/>
            </a:xfrm>
            <a:prstGeom prst="rect">
              <a:avLst/>
            </a:prstGeom>
            <a:solidFill>
              <a:srgbClr val="ED5340"/>
            </a:solidFill>
          </p:spPr>
        </p:pic>
      </p:grpSp>
      <p:cxnSp>
        <p:nvCxnSpPr>
          <p:cNvPr id="21" name="Straight Connector 20"/>
          <p:cNvCxnSpPr/>
          <p:nvPr/>
        </p:nvCxnSpPr>
        <p:spPr>
          <a:xfrm flipV="1">
            <a:off x="0" y="1066096"/>
            <a:ext cx="3198287" cy="0"/>
          </a:xfrm>
          <a:prstGeom prst="line">
            <a:avLst/>
          </a:prstGeom>
          <a:ln w="12700">
            <a:solidFill>
              <a:srgbClr val="ED5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 bwMode="auto">
          <a:xfrm>
            <a:off x="1108499" y="262842"/>
            <a:ext cx="3061075" cy="760788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365760" anchor="ctr"/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56565A"/>
                </a:solidFill>
                <a:latin typeface="Arial"/>
                <a:ea typeface="Tahoma" panose="020B0604030504040204" pitchFamily="34" charset="0"/>
                <a:cs typeface="Arial"/>
                <a:sym typeface="Gill Sans" charset="0"/>
              </a:rPr>
              <a:t>Your Turn!</a:t>
            </a:r>
          </a:p>
        </p:txBody>
      </p:sp>
    </p:spTree>
    <p:extLst>
      <p:ext uri="{BB962C8B-B14F-4D97-AF65-F5344CB8AC3E}">
        <p14:creationId xmlns:p14="http://schemas.microsoft.com/office/powerpoint/2010/main" val="13254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340456"/>
            <a:ext cx="11688588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4580" y="660272"/>
            <a:ext cx="683376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DEBRIEF</a:t>
            </a:r>
          </a:p>
        </p:txBody>
      </p:sp>
      <p:sp>
        <p:nvSpPr>
          <p:cNvPr id="5" name="Rectangle 4"/>
          <p:cNvSpPr/>
          <p:nvPr/>
        </p:nvSpPr>
        <p:spPr>
          <a:xfrm>
            <a:off x="798872" y="1748049"/>
            <a:ext cx="11570973" cy="156875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Debrief questions 1 goes here.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493" y="3562305"/>
            <a:ext cx="11570973" cy="156875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Debrief questions 2 goes here.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805792" y="5376560"/>
            <a:ext cx="11570973" cy="156875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Debrief questions 3 goes here. </a:t>
            </a:r>
          </a:p>
        </p:txBody>
      </p:sp>
    </p:spTree>
    <p:extLst>
      <p:ext uri="{BB962C8B-B14F-4D97-AF65-F5344CB8AC3E}">
        <p14:creationId xmlns:p14="http://schemas.microsoft.com/office/powerpoint/2010/main" val="69632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777880" y="881659"/>
            <a:ext cx="11481688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77880" y="992466"/>
            <a:ext cx="5592588" cy="4677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30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GOALS FOR THIS SESSION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98873" y="1748049"/>
            <a:ext cx="5592588" cy="156875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Goal 1 goes here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42861" y="992466"/>
            <a:ext cx="5627203" cy="4677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30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KEY TAKEAWAY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501808" y="881659"/>
            <a:ext cx="0" cy="5837935"/>
          </a:xfrm>
          <a:prstGeom prst="line">
            <a:avLst/>
          </a:prstGeom>
          <a:ln w="12700">
            <a:solidFill>
              <a:srgbClr val="76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97710" y="3467577"/>
            <a:ext cx="5592588" cy="1581098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Goal 2 goes here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77880" y="1542942"/>
            <a:ext cx="11492184" cy="0"/>
          </a:xfrm>
          <a:prstGeom prst="line">
            <a:avLst/>
          </a:prstGeom>
          <a:ln w="12700">
            <a:solidFill>
              <a:srgbClr val="76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94971" y="5205416"/>
            <a:ext cx="5592588" cy="149985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Goal 3 goes here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662156" y="5201504"/>
            <a:ext cx="5592588" cy="149985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cs typeface="Arial"/>
              </a:rPr>
              <a:t>Key takeaway 3 goes here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4895" y="3463665"/>
            <a:ext cx="5592588" cy="1581098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cs typeface="Arial"/>
              </a:rPr>
              <a:t>Key takeaway 2 goes here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6058" y="1744137"/>
            <a:ext cx="5592588" cy="156875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Key takeaway 1 goes here. </a:t>
            </a:r>
          </a:p>
        </p:txBody>
      </p:sp>
    </p:spTree>
    <p:extLst>
      <p:ext uri="{BB962C8B-B14F-4D97-AF65-F5344CB8AC3E}">
        <p14:creationId xmlns:p14="http://schemas.microsoft.com/office/powerpoint/2010/main" val="2033417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3A3838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44672</TotalTime>
  <Words>212</Words>
  <Application>Microsoft Macintosh PowerPoint</Application>
  <PresentationFormat>Custom</PresentationFormat>
  <Paragraphs>49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ヒラギノ角ゴ ProN W3</vt:lpstr>
      <vt:lpstr>Arial</vt:lpstr>
      <vt:lpstr>Calibri</vt:lpstr>
      <vt:lpstr>Gill Sans</vt:lpstr>
      <vt:lpstr>Gotham Bold</vt:lpstr>
      <vt:lpstr>Gotham Medium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adamironalcantara</dc:creator>
  <cp:lastModifiedBy>aconavay@ofa.us</cp:lastModifiedBy>
  <cp:revision>609</cp:revision>
  <cp:lastPrinted>2015-03-19T18:27:18Z</cp:lastPrinted>
  <dcterms:created xsi:type="dcterms:W3CDTF">2014-12-18T16:27:37Z</dcterms:created>
  <dcterms:modified xsi:type="dcterms:W3CDTF">2019-03-02T23:21:08Z</dcterms:modified>
</cp:coreProperties>
</file>