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handoutMasterIdLst>
    <p:handoutMasterId r:id="rId32"/>
  </p:handoutMasterIdLst>
  <p:sldIdLst>
    <p:sldId id="1519" r:id="rId2"/>
    <p:sldId id="1520" r:id="rId3"/>
    <p:sldId id="1267" r:id="rId4"/>
    <p:sldId id="1527" r:id="rId5"/>
    <p:sldId id="1521" r:id="rId6"/>
    <p:sldId id="1274" r:id="rId7"/>
    <p:sldId id="1539" r:id="rId8"/>
    <p:sldId id="1275" r:id="rId9"/>
    <p:sldId id="1276" r:id="rId10"/>
    <p:sldId id="1523" r:id="rId11"/>
    <p:sldId id="1277" r:id="rId12"/>
    <p:sldId id="1279" r:id="rId13"/>
    <p:sldId id="1280" r:id="rId14"/>
    <p:sldId id="1528" r:id="rId15"/>
    <p:sldId id="1529" r:id="rId16"/>
    <p:sldId id="1525" r:id="rId17"/>
    <p:sldId id="1283" r:id="rId18"/>
    <p:sldId id="1533" r:id="rId19"/>
    <p:sldId id="1548" r:id="rId20"/>
    <p:sldId id="1549" r:id="rId21"/>
    <p:sldId id="1547" r:id="rId22"/>
    <p:sldId id="1526" r:id="rId23"/>
    <p:sldId id="1534" r:id="rId24"/>
    <p:sldId id="1545" r:id="rId25"/>
    <p:sldId id="1536" r:id="rId26"/>
    <p:sldId id="1538" r:id="rId27"/>
    <p:sldId id="1522" r:id="rId28"/>
    <p:sldId id="1518" r:id="rId29"/>
    <p:sldId id="1540" r:id="rId30"/>
  </p:sldIdLst>
  <p:sldSz cx="9144000" cy="6858000" type="screen4x3"/>
  <p:notesSz cx="6946900" cy="9220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15:clr>
            <a:srgbClr val="A4A3A4"/>
          </p15:clr>
        </p15:guide>
        <p15:guide id="2" pos="5759">
          <p15:clr>
            <a:srgbClr val="A4A3A4"/>
          </p15:clr>
        </p15:guide>
      </p15:sldGuideLst>
    </p:ext>
    <p:ext uri="{2D200454-40CA-4A62-9FC3-DE9A4176ACB9}">
      <p15:notesGuideLst xmlns:p15="http://schemas.microsoft.com/office/powerpoint/2012/main">
        <p15:guide id="1" orient="horz" pos="2904">
          <p15:clr>
            <a:srgbClr val="A4A3A4"/>
          </p15:clr>
        </p15:guide>
        <p15:guide id="2" pos="218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shley Pinedo" initials="AP" lastIdx="83" clrIdx="0"/>
  <p:cmAuthor id="1" name="Henry Webster-Mellon" initials="" lastIdx="2" clrIdx="1"/>
  <p:cmAuthor id="2" name="Brad A Schenck" initials="BAS"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99"/>
    <a:srgbClr val="C2DBE8"/>
    <a:srgbClr val="00446A"/>
    <a:srgbClr val="C41230"/>
    <a:srgbClr val="9DCF32"/>
    <a:srgbClr val="7CA1CE"/>
    <a:srgbClr val="D17F7D"/>
    <a:srgbClr val="990099"/>
    <a:srgbClr val="CD6FF7"/>
    <a:srgbClr val="A18C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73" autoAdjust="0"/>
    <p:restoredTop sz="65309" autoAdjust="0"/>
  </p:normalViewPr>
  <p:slideViewPr>
    <p:cSldViewPr>
      <p:cViewPr varScale="1">
        <p:scale>
          <a:sx n="78" d="100"/>
          <a:sy n="78" d="100"/>
        </p:scale>
        <p:origin x="2520" y="184"/>
      </p:cViewPr>
      <p:guideLst>
        <p:guide orient="horz"/>
        <p:guide pos="5759"/>
      </p:guideLst>
    </p:cSldViewPr>
  </p:slideViewPr>
  <p:notesTextViewPr>
    <p:cViewPr>
      <p:scale>
        <a:sx n="100" d="100"/>
        <a:sy n="100" d="100"/>
      </p:scale>
      <p:origin x="0" y="0"/>
    </p:cViewPr>
  </p:notesTextViewPr>
  <p:sorterViewPr>
    <p:cViewPr>
      <p:scale>
        <a:sx n="59" d="100"/>
        <a:sy n="59" d="100"/>
      </p:scale>
      <p:origin x="0" y="0"/>
    </p:cViewPr>
  </p:sorterViewPr>
  <p:notesViewPr>
    <p:cSldViewPr>
      <p:cViewPr varScale="1">
        <p:scale>
          <a:sx n="53" d="100"/>
          <a:sy n="53" d="100"/>
        </p:scale>
        <p:origin x="-2868" y="-90"/>
      </p:cViewPr>
      <p:guideLst>
        <p:guide orient="horz" pos="2904"/>
        <p:guide pos="218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A2270B5-42E5-E444-B8D8-731C48A0265E}" type="doc">
      <dgm:prSet loTypeId="urn:microsoft.com/office/officeart/2005/8/layout/hChevron3" loCatId="" qsTypeId="urn:microsoft.com/office/officeart/2005/8/quickstyle/simple4" qsCatId="simple" csTypeId="urn:microsoft.com/office/officeart/2005/8/colors/accent1_5" csCatId="accent1" phldr="1"/>
      <dgm:spPr/>
    </dgm:pt>
    <dgm:pt modelId="{D9F50D2F-BA87-2A45-A5E5-F93F35AD193F}">
      <dgm:prSet phldrT="[Text]" custT="1"/>
      <dgm:spPr/>
      <dgm:t>
        <a:bodyPr/>
        <a:lstStyle/>
        <a:p>
          <a:r>
            <a:rPr lang="en-US" sz="1800" dirty="0"/>
            <a:t>Goal is Door Knocks</a:t>
          </a:r>
        </a:p>
      </dgm:t>
    </dgm:pt>
    <dgm:pt modelId="{F17E03B4-3DF4-5440-A1FA-5F6A39A5854A}" type="parTrans" cxnId="{89BCF211-3EBB-FB49-B6A7-774519BEB2E0}">
      <dgm:prSet/>
      <dgm:spPr/>
      <dgm:t>
        <a:bodyPr/>
        <a:lstStyle/>
        <a:p>
          <a:endParaRPr lang="en-US" sz="1800"/>
        </a:p>
      </dgm:t>
    </dgm:pt>
    <dgm:pt modelId="{F7E3EFB1-EDF6-4340-ABD7-D5117C5E6AB8}" type="sibTrans" cxnId="{89BCF211-3EBB-FB49-B6A7-774519BEB2E0}">
      <dgm:prSet/>
      <dgm:spPr/>
      <dgm:t>
        <a:bodyPr/>
        <a:lstStyle/>
        <a:p>
          <a:endParaRPr lang="en-US" sz="1800"/>
        </a:p>
      </dgm:t>
    </dgm:pt>
    <dgm:pt modelId="{16F7E5F8-5C0E-6C43-B489-CEA480019088}">
      <dgm:prSet phldrT="[Text]" custT="1"/>
      <dgm:spPr/>
      <dgm:t>
        <a:bodyPr/>
        <a:lstStyle/>
        <a:p>
          <a:r>
            <a:rPr lang="en-US" sz="1800" dirty="0"/>
            <a:t>More teams = more </a:t>
          </a:r>
          <a:r>
            <a:rPr lang="en-US" sz="1800" dirty="0" err="1"/>
            <a:t>vols</a:t>
          </a:r>
          <a:endParaRPr lang="en-US" sz="1800" dirty="0"/>
        </a:p>
      </dgm:t>
    </dgm:pt>
    <dgm:pt modelId="{78E1C42B-3526-4941-AE12-637AA4BBCA35}" type="parTrans" cxnId="{232B0B47-D0C0-4245-BD02-32125481E88A}">
      <dgm:prSet/>
      <dgm:spPr/>
      <dgm:t>
        <a:bodyPr/>
        <a:lstStyle/>
        <a:p>
          <a:endParaRPr lang="en-US" sz="1800"/>
        </a:p>
      </dgm:t>
    </dgm:pt>
    <dgm:pt modelId="{A1D114B3-A279-2B48-BD89-783654D23B2A}" type="sibTrans" cxnId="{232B0B47-D0C0-4245-BD02-32125481E88A}">
      <dgm:prSet/>
      <dgm:spPr/>
      <dgm:t>
        <a:bodyPr/>
        <a:lstStyle/>
        <a:p>
          <a:endParaRPr lang="en-US" sz="1800"/>
        </a:p>
      </dgm:t>
    </dgm:pt>
    <dgm:pt modelId="{AE5A14AF-4A34-834B-BD4B-2B0BE8F575BB}">
      <dgm:prSet phldrT="[Text]" custT="1"/>
      <dgm:spPr/>
      <dgm:t>
        <a:bodyPr/>
        <a:lstStyle/>
        <a:p>
          <a:r>
            <a:rPr lang="en-US" sz="1800" dirty="0"/>
            <a:t>More teams are better </a:t>
          </a:r>
        </a:p>
      </dgm:t>
    </dgm:pt>
    <dgm:pt modelId="{CB915E05-9014-7A4A-AE70-D542FA7C1B6B}" type="parTrans" cxnId="{6C460ACB-A826-1444-95E3-A8844231ABF0}">
      <dgm:prSet/>
      <dgm:spPr/>
      <dgm:t>
        <a:bodyPr/>
        <a:lstStyle/>
        <a:p>
          <a:endParaRPr lang="en-US" sz="1800"/>
        </a:p>
      </dgm:t>
    </dgm:pt>
    <dgm:pt modelId="{6DB66897-A904-5F45-B9F2-9C66F96EF111}" type="sibTrans" cxnId="{6C460ACB-A826-1444-95E3-A8844231ABF0}">
      <dgm:prSet/>
      <dgm:spPr/>
      <dgm:t>
        <a:bodyPr/>
        <a:lstStyle/>
        <a:p>
          <a:endParaRPr lang="en-US" sz="1800"/>
        </a:p>
      </dgm:t>
    </dgm:pt>
    <dgm:pt modelId="{DBA0C6BD-DCC9-3747-B0CE-57FE1D370B8E}">
      <dgm:prSet custT="1"/>
      <dgm:spPr/>
      <dgm:t>
        <a:bodyPr/>
        <a:lstStyle/>
        <a:p>
          <a:r>
            <a:rPr lang="en-US" sz="1800" dirty="0"/>
            <a:t>Reality of votes</a:t>
          </a:r>
        </a:p>
      </dgm:t>
    </dgm:pt>
    <dgm:pt modelId="{E3EEE196-68A4-ED47-A72F-B84E2A943DE1}" type="parTrans" cxnId="{B0597B7F-A87C-E948-9915-C5C0EA2FB95A}">
      <dgm:prSet/>
      <dgm:spPr/>
      <dgm:t>
        <a:bodyPr/>
        <a:lstStyle/>
        <a:p>
          <a:endParaRPr lang="en-US" sz="1800"/>
        </a:p>
      </dgm:t>
    </dgm:pt>
    <dgm:pt modelId="{A0277DF3-12FA-F94D-A84F-6FED90C76B00}" type="sibTrans" cxnId="{B0597B7F-A87C-E948-9915-C5C0EA2FB95A}">
      <dgm:prSet/>
      <dgm:spPr/>
      <dgm:t>
        <a:bodyPr/>
        <a:lstStyle/>
        <a:p>
          <a:endParaRPr lang="en-US" sz="1800"/>
        </a:p>
      </dgm:t>
    </dgm:pt>
    <dgm:pt modelId="{F8973CD4-5D84-1842-9982-63D28D92FAA3}" type="pres">
      <dgm:prSet presAssocID="{8A2270B5-42E5-E444-B8D8-731C48A0265E}" presName="Name0" presStyleCnt="0">
        <dgm:presLayoutVars>
          <dgm:dir/>
          <dgm:resizeHandles val="exact"/>
        </dgm:presLayoutVars>
      </dgm:prSet>
      <dgm:spPr/>
    </dgm:pt>
    <dgm:pt modelId="{696F00D3-0A5D-644F-ABD4-BF9D462BB9A7}" type="pres">
      <dgm:prSet presAssocID="{DBA0C6BD-DCC9-3747-B0CE-57FE1D370B8E}" presName="parTxOnly" presStyleLbl="node1" presStyleIdx="0" presStyleCnt="4">
        <dgm:presLayoutVars>
          <dgm:bulletEnabled val="1"/>
        </dgm:presLayoutVars>
      </dgm:prSet>
      <dgm:spPr/>
    </dgm:pt>
    <dgm:pt modelId="{ED8D71CD-7FA0-FA44-9D94-71A10EDE09C0}" type="pres">
      <dgm:prSet presAssocID="{A0277DF3-12FA-F94D-A84F-6FED90C76B00}" presName="parSpace" presStyleCnt="0"/>
      <dgm:spPr/>
    </dgm:pt>
    <dgm:pt modelId="{D5D42EA0-7992-054C-923A-3E52A4628667}" type="pres">
      <dgm:prSet presAssocID="{D9F50D2F-BA87-2A45-A5E5-F93F35AD193F}" presName="parTxOnly" presStyleLbl="node1" presStyleIdx="1" presStyleCnt="4">
        <dgm:presLayoutVars>
          <dgm:bulletEnabled val="1"/>
        </dgm:presLayoutVars>
      </dgm:prSet>
      <dgm:spPr/>
    </dgm:pt>
    <dgm:pt modelId="{5F4F205B-6236-944C-9674-3BB1315B9DDE}" type="pres">
      <dgm:prSet presAssocID="{F7E3EFB1-EDF6-4340-ABD7-D5117C5E6AB8}" presName="parSpace" presStyleCnt="0"/>
      <dgm:spPr/>
    </dgm:pt>
    <dgm:pt modelId="{837C782D-401D-FF48-B11E-5CCC0AC02E56}" type="pres">
      <dgm:prSet presAssocID="{16F7E5F8-5C0E-6C43-B489-CEA480019088}" presName="parTxOnly" presStyleLbl="node1" presStyleIdx="2" presStyleCnt="4">
        <dgm:presLayoutVars>
          <dgm:bulletEnabled val="1"/>
        </dgm:presLayoutVars>
      </dgm:prSet>
      <dgm:spPr/>
    </dgm:pt>
    <dgm:pt modelId="{0DBCD555-79F7-8240-AF79-661690C1A501}" type="pres">
      <dgm:prSet presAssocID="{A1D114B3-A279-2B48-BD89-783654D23B2A}" presName="parSpace" presStyleCnt="0"/>
      <dgm:spPr/>
    </dgm:pt>
    <dgm:pt modelId="{AC4B7B21-995A-A440-86FA-610BCA074DE4}" type="pres">
      <dgm:prSet presAssocID="{AE5A14AF-4A34-834B-BD4B-2B0BE8F575BB}" presName="parTxOnly" presStyleLbl="node1" presStyleIdx="3" presStyleCnt="4">
        <dgm:presLayoutVars>
          <dgm:bulletEnabled val="1"/>
        </dgm:presLayoutVars>
      </dgm:prSet>
      <dgm:spPr/>
    </dgm:pt>
  </dgm:ptLst>
  <dgm:cxnLst>
    <dgm:cxn modelId="{89BCF211-3EBB-FB49-B6A7-774519BEB2E0}" srcId="{8A2270B5-42E5-E444-B8D8-731C48A0265E}" destId="{D9F50D2F-BA87-2A45-A5E5-F93F35AD193F}" srcOrd="1" destOrd="0" parTransId="{F17E03B4-3DF4-5440-A1FA-5F6A39A5854A}" sibTransId="{F7E3EFB1-EDF6-4340-ABD7-D5117C5E6AB8}"/>
    <dgm:cxn modelId="{232B0B47-D0C0-4245-BD02-32125481E88A}" srcId="{8A2270B5-42E5-E444-B8D8-731C48A0265E}" destId="{16F7E5F8-5C0E-6C43-B489-CEA480019088}" srcOrd="2" destOrd="0" parTransId="{78E1C42B-3526-4941-AE12-637AA4BBCA35}" sibTransId="{A1D114B3-A279-2B48-BD89-783654D23B2A}"/>
    <dgm:cxn modelId="{27DB974C-99DB-1F4C-A608-C932261B5691}" type="presOf" srcId="{16F7E5F8-5C0E-6C43-B489-CEA480019088}" destId="{837C782D-401D-FF48-B11E-5CCC0AC02E56}" srcOrd="0" destOrd="0" presId="urn:microsoft.com/office/officeart/2005/8/layout/hChevron3"/>
    <dgm:cxn modelId="{391FF963-FA2C-1A4B-A9D2-D86F659C5679}" type="presOf" srcId="{D9F50D2F-BA87-2A45-A5E5-F93F35AD193F}" destId="{D5D42EA0-7992-054C-923A-3E52A4628667}" srcOrd="0" destOrd="0" presId="urn:microsoft.com/office/officeart/2005/8/layout/hChevron3"/>
    <dgm:cxn modelId="{F4151D6A-880A-6F4A-858E-0CBFDAE6448A}" type="presOf" srcId="{DBA0C6BD-DCC9-3747-B0CE-57FE1D370B8E}" destId="{696F00D3-0A5D-644F-ABD4-BF9D462BB9A7}" srcOrd="0" destOrd="0" presId="urn:microsoft.com/office/officeart/2005/8/layout/hChevron3"/>
    <dgm:cxn modelId="{B0597B7F-A87C-E948-9915-C5C0EA2FB95A}" srcId="{8A2270B5-42E5-E444-B8D8-731C48A0265E}" destId="{DBA0C6BD-DCC9-3747-B0CE-57FE1D370B8E}" srcOrd="0" destOrd="0" parTransId="{E3EEE196-68A4-ED47-A72F-B84E2A943DE1}" sibTransId="{A0277DF3-12FA-F94D-A84F-6FED90C76B00}"/>
    <dgm:cxn modelId="{4D9E1E91-44CE-F74B-B183-D404224268DE}" type="presOf" srcId="{AE5A14AF-4A34-834B-BD4B-2B0BE8F575BB}" destId="{AC4B7B21-995A-A440-86FA-610BCA074DE4}" srcOrd="0" destOrd="0" presId="urn:microsoft.com/office/officeart/2005/8/layout/hChevron3"/>
    <dgm:cxn modelId="{6C460ACB-A826-1444-95E3-A8844231ABF0}" srcId="{8A2270B5-42E5-E444-B8D8-731C48A0265E}" destId="{AE5A14AF-4A34-834B-BD4B-2B0BE8F575BB}" srcOrd="3" destOrd="0" parTransId="{CB915E05-9014-7A4A-AE70-D542FA7C1B6B}" sibTransId="{6DB66897-A904-5F45-B9F2-9C66F96EF111}"/>
    <dgm:cxn modelId="{F07094E8-81A2-D746-835D-0ECF05A973CE}" type="presOf" srcId="{8A2270B5-42E5-E444-B8D8-731C48A0265E}" destId="{F8973CD4-5D84-1842-9982-63D28D92FAA3}" srcOrd="0" destOrd="0" presId="urn:microsoft.com/office/officeart/2005/8/layout/hChevron3"/>
    <dgm:cxn modelId="{7362C0C5-F15B-6549-B7C3-9F900C6F41DF}" type="presParOf" srcId="{F8973CD4-5D84-1842-9982-63D28D92FAA3}" destId="{696F00D3-0A5D-644F-ABD4-BF9D462BB9A7}" srcOrd="0" destOrd="0" presId="urn:microsoft.com/office/officeart/2005/8/layout/hChevron3"/>
    <dgm:cxn modelId="{088CC9D2-FE27-1E47-BFFB-F4098642952E}" type="presParOf" srcId="{F8973CD4-5D84-1842-9982-63D28D92FAA3}" destId="{ED8D71CD-7FA0-FA44-9D94-71A10EDE09C0}" srcOrd="1" destOrd="0" presId="urn:microsoft.com/office/officeart/2005/8/layout/hChevron3"/>
    <dgm:cxn modelId="{BFB1BA60-2419-7A4D-815B-71162F8363E9}" type="presParOf" srcId="{F8973CD4-5D84-1842-9982-63D28D92FAA3}" destId="{D5D42EA0-7992-054C-923A-3E52A4628667}" srcOrd="2" destOrd="0" presId="urn:microsoft.com/office/officeart/2005/8/layout/hChevron3"/>
    <dgm:cxn modelId="{0662530E-0892-8B49-BE05-63C18688F92A}" type="presParOf" srcId="{F8973CD4-5D84-1842-9982-63D28D92FAA3}" destId="{5F4F205B-6236-944C-9674-3BB1315B9DDE}" srcOrd="3" destOrd="0" presId="urn:microsoft.com/office/officeart/2005/8/layout/hChevron3"/>
    <dgm:cxn modelId="{143E8247-5DE8-A74B-97CA-CDFF3EA5E53C}" type="presParOf" srcId="{F8973CD4-5D84-1842-9982-63D28D92FAA3}" destId="{837C782D-401D-FF48-B11E-5CCC0AC02E56}" srcOrd="4" destOrd="0" presId="urn:microsoft.com/office/officeart/2005/8/layout/hChevron3"/>
    <dgm:cxn modelId="{50E318CD-51E2-5745-8DC6-E787C043797B}" type="presParOf" srcId="{F8973CD4-5D84-1842-9982-63D28D92FAA3}" destId="{0DBCD555-79F7-8240-AF79-661690C1A501}" srcOrd="5" destOrd="0" presId="urn:microsoft.com/office/officeart/2005/8/layout/hChevron3"/>
    <dgm:cxn modelId="{59364F6E-8DDE-AA47-A612-ECC4574ACBE2}" type="presParOf" srcId="{F8973CD4-5D84-1842-9982-63D28D92FAA3}" destId="{AC4B7B21-995A-A440-86FA-610BCA074DE4}" srcOrd="6"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A2270B5-42E5-E444-B8D8-731C48A0265E}" type="doc">
      <dgm:prSet loTypeId="urn:microsoft.com/office/officeart/2005/8/layout/hChevron3" loCatId="" qsTypeId="urn:microsoft.com/office/officeart/2005/8/quickstyle/simple4" qsCatId="simple" csTypeId="urn:microsoft.com/office/officeart/2005/8/colors/accent4_5" csCatId="accent4" phldr="1"/>
      <dgm:spPr/>
    </dgm:pt>
    <dgm:pt modelId="{D9F50D2F-BA87-2A45-A5E5-F93F35AD193F}">
      <dgm:prSet phldrT="[Text]"/>
      <dgm:spPr/>
      <dgm:t>
        <a:bodyPr/>
        <a:lstStyle/>
        <a:p>
          <a:r>
            <a:rPr lang="en-US" dirty="0"/>
            <a:t>Goal is Earned Media</a:t>
          </a:r>
        </a:p>
      </dgm:t>
    </dgm:pt>
    <dgm:pt modelId="{F17E03B4-3DF4-5440-A1FA-5F6A39A5854A}" type="parTrans" cxnId="{89BCF211-3EBB-FB49-B6A7-774519BEB2E0}">
      <dgm:prSet/>
      <dgm:spPr/>
      <dgm:t>
        <a:bodyPr/>
        <a:lstStyle/>
        <a:p>
          <a:endParaRPr lang="en-US"/>
        </a:p>
      </dgm:t>
    </dgm:pt>
    <dgm:pt modelId="{F7E3EFB1-EDF6-4340-ABD7-D5117C5E6AB8}" type="sibTrans" cxnId="{89BCF211-3EBB-FB49-B6A7-774519BEB2E0}">
      <dgm:prSet/>
      <dgm:spPr/>
      <dgm:t>
        <a:bodyPr/>
        <a:lstStyle/>
        <a:p>
          <a:endParaRPr lang="en-US"/>
        </a:p>
      </dgm:t>
    </dgm:pt>
    <dgm:pt modelId="{16F7E5F8-5C0E-6C43-B489-CEA480019088}">
      <dgm:prSet phldrT="[Text]"/>
      <dgm:spPr/>
      <dgm:t>
        <a:bodyPr/>
        <a:lstStyle/>
        <a:p>
          <a:r>
            <a:rPr lang="en-US" dirty="0"/>
            <a:t>Cohesive chapter = quality events</a:t>
          </a:r>
        </a:p>
      </dgm:t>
    </dgm:pt>
    <dgm:pt modelId="{78E1C42B-3526-4941-AE12-637AA4BBCA35}" type="parTrans" cxnId="{232B0B47-D0C0-4245-BD02-32125481E88A}">
      <dgm:prSet/>
      <dgm:spPr/>
      <dgm:t>
        <a:bodyPr/>
        <a:lstStyle/>
        <a:p>
          <a:endParaRPr lang="en-US"/>
        </a:p>
      </dgm:t>
    </dgm:pt>
    <dgm:pt modelId="{A1D114B3-A279-2B48-BD89-783654D23B2A}" type="sibTrans" cxnId="{232B0B47-D0C0-4245-BD02-32125481E88A}">
      <dgm:prSet/>
      <dgm:spPr/>
      <dgm:t>
        <a:bodyPr/>
        <a:lstStyle/>
        <a:p>
          <a:endParaRPr lang="en-US"/>
        </a:p>
      </dgm:t>
    </dgm:pt>
    <dgm:pt modelId="{AE5A14AF-4A34-834B-BD4B-2B0BE8F575BB}">
      <dgm:prSet phldrT="[Text]"/>
      <dgm:spPr/>
      <dgm:t>
        <a:bodyPr/>
        <a:lstStyle/>
        <a:p>
          <a:r>
            <a:rPr lang="en-US" dirty="0"/>
            <a:t>Coordinated chapter is better</a:t>
          </a:r>
        </a:p>
      </dgm:t>
    </dgm:pt>
    <dgm:pt modelId="{CB915E05-9014-7A4A-AE70-D542FA7C1B6B}" type="parTrans" cxnId="{6C460ACB-A826-1444-95E3-A8844231ABF0}">
      <dgm:prSet/>
      <dgm:spPr/>
      <dgm:t>
        <a:bodyPr/>
        <a:lstStyle/>
        <a:p>
          <a:endParaRPr lang="en-US"/>
        </a:p>
      </dgm:t>
    </dgm:pt>
    <dgm:pt modelId="{6DB66897-A904-5F45-B9F2-9C66F96EF111}" type="sibTrans" cxnId="{6C460ACB-A826-1444-95E3-A8844231ABF0}">
      <dgm:prSet/>
      <dgm:spPr/>
      <dgm:t>
        <a:bodyPr/>
        <a:lstStyle/>
        <a:p>
          <a:endParaRPr lang="en-US"/>
        </a:p>
      </dgm:t>
    </dgm:pt>
    <dgm:pt modelId="{DBA0C6BD-DCC9-3747-B0CE-57FE1D370B8E}">
      <dgm:prSet/>
      <dgm:spPr/>
      <dgm:t>
        <a:bodyPr/>
        <a:lstStyle/>
        <a:p>
          <a:r>
            <a:rPr lang="en-US" dirty="0"/>
            <a:t>Perception of decision makers</a:t>
          </a:r>
        </a:p>
      </dgm:t>
    </dgm:pt>
    <dgm:pt modelId="{E3EEE196-68A4-ED47-A72F-B84E2A943DE1}" type="parTrans" cxnId="{B0597B7F-A87C-E948-9915-C5C0EA2FB95A}">
      <dgm:prSet/>
      <dgm:spPr/>
      <dgm:t>
        <a:bodyPr/>
        <a:lstStyle/>
        <a:p>
          <a:endParaRPr lang="en-US"/>
        </a:p>
      </dgm:t>
    </dgm:pt>
    <dgm:pt modelId="{A0277DF3-12FA-F94D-A84F-6FED90C76B00}" type="sibTrans" cxnId="{B0597B7F-A87C-E948-9915-C5C0EA2FB95A}">
      <dgm:prSet/>
      <dgm:spPr/>
      <dgm:t>
        <a:bodyPr/>
        <a:lstStyle/>
        <a:p>
          <a:endParaRPr lang="en-US"/>
        </a:p>
      </dgm:t>
    </dgm:pt>
    <dgm:pt modelId="{F8973CD4-5D84-1842-9982-63D28D92FAA3}" type="pres">
      <dgm:prSet presAssocID="{8A2270B5-42E5-E444-B8D8-731C48A0265E}" presName="Name0" presStyleCnt="0">
        <dgm:presLayoutVars>
          <dgm:dir/>
          <dgm:resizeHandles val="exact"/>
        </dgm:presLayoutVars>
      </dgm:prSet>
      <dgm:spPr/>
    </dgm:pt>
    <dgm:pt modelId="{696F00D3-0A5D-644F-ABD4-BF9D462BB9A7}" type="pres">
      <dgm:prSet presAssocID="{DBA0C6BD-DCC9-3747-B0CE-57FE1D370B8E}" presName="parTxOnly" presStyleLbl="node1" presStyleIdx="0" presStyleCnt="4">
        <dgm:presLayoutVars>
          <dgm:bulletEnabled val="1"/>
        </dgm:presLayoutVars>
      </dgm:prSet>
      <dgm:spPr/>
    </dgm:pt>
    <dgm:pt modelId="{ED8D71CD-7FA0-FA44-9D94-71A10EDE09C0}" type="pres">
      <dgm:prSet presAssocID="{A0277DF3-12FA-F94D-A84F-6FED90C76B00}" presName="parSpace" presStyleCnt="0"/>
      <dgm:spPr/>
    </dgm:pt>
    <dgm:pt modelId="{D5D42EA0-7992-054C-923A-3E52A4628667}" type="pres">
      <dgm:prSet presAssocID="{D9F50D2F-BA87-2A45-A5E5-F93F35AD193F}" presName="parTxOnly" presStyleLbl="node1" presStyleIdx="1" presStyleCnt="4">
        <dgm:presLayoutVars>
          <dgm:bulletEnabled val="1"/>
        </dgm:presLayoutVars>
      </dgm:prSet>
      <dgm:spPr/>
    </dgm:pt>
    <dgm:pt modelId="{5F4F205B-6236-944C-9674-3BB1315B9DDE}" type="pres">
      <dgm:prSet presAssocID="{F7E3EFB1-EDF6-4340-ABD7-D5117C5E6AB8}" presName="parSpace" presStyleCnt="0"/>
      <dgm:spPr/>
    </dgm:pt>
    <dgm:pt modelId="{837C782D-401D-FF48-B11E-5CCC0AC02E56}" type="pres">
      <dgm:prSet presAssocID="{16F7E5F8-5C0E-6C43-B489-CEA480019088}" presName="parTxOnly" presStyleLbl="node1" presStyleIdx="2" presStyleCnt="4">
        <dgm:presLayoutVars>
          <dgm:bulletEnabled val="1"/>
        </dgm:presLayoutVars>
      </dgm:prSet>
      <dgm:spPr/>
    </dgm:pt>
    <dgm:pt modelId="{0DBCD555-79F7-8240-AF79-661690C1A501}" type="pres">
      <dgm:prSet presAssocID="{A1D114B3-A279-2B48-BD89-783654D23B2A}" presName="parSpace" presStyleCnt="0"/>
      <dgm:spPr/>
    </dgm:pt>
    <dgm:pt modelId="{AC4B7B21-995A-A440-86FA-610BCA074DE4}" type="pres">
      <dgm:prSet presAssocID="{AE5A14AF-4A34-834B-BD4B-2B0BE8F575BB}" presName="parTxOnly" presStyleLbl="node1" presStyleIdx="3" presStyleCnt="4">
        <dgm:presLayoutVars>
          <dgm:bulletEnabled val="1"/>
        </dgm:presLayoutVars>
      </dgm:prSet>
      <dgm:spPr/>
    </dgm:pt>
  </dgm:ptLst>
  <dgm:cxnLst>
    <dgm:cxn modelId="{89BCF211-3EBB-FB49-B6A7-774519BEB2E0}" srcId="{8A2270B5-42E5-E444-B8D8-731C48A0265E}" destId="{D9F50D2F-BA87-2A45-A5E5-F93F35AD193F}" srcOrd="1" destOrd="0" parTransId="{F17E03B4-3DF4-5440-A1FA-5F6A39A5854A}" sibTransId="{F7E3EFB1-EDF6-4340-ABD7-D5117C5E6AB8}"/>
    <dgm:cxn modelId="{EC5E2423-CBD0-AC44-BEF9-485601FBA8B2}" type="presOf" srcId="{16F7E5F8-5C0E-6C43-B489-CEA480019088}" destId="{837C782D-401D-FF48-B11E-5CCC0AC02E56}" srcOrd="0" destOrd="0" presId="urn:microsoft.com/office/officeart/2005/8/layout/hChevron3"/>
    <dgm:cxn modelId="{C05CE52F-2B65-FD46-B247-3FA8EB7D4A6C}" type="presOf" srcId="{8A2270B5-42E5-E444-B8D8-731C48A0265E}" destId="{F8973CD4-5D84-1842-9982-63D28D92FAA3}" srcOrd="0" destOrd="0" presId="urn:microsoft.com/office/officeart/2005/8/layout/hChevron3"/>
    <dgm:cxn modelId="{EFA6AF34-3E24-F94C-9B22-CDEB4983F0DA}" type="presOf" srcId="{AE5A14AF-4A34-834B-BD4B-2B0BE8F575BB}" destId="{AC4B7B21-995A-A440-86FA-610BCA074DE4}" srcOrd="0" destOrd="0" presId="urn:microsoft.com/office/officeart/2005/8/layout/hChevron3"/>
    <dgm:cxn modelId="{232B0B47-D0C0-4245-BD02-32125481E88A}" srcId="{8A2270B5-42E5-E444-B8D8-731C48A0265E}" destId="{16F7E5F8-5C0E-6C43-B489-CEA480019088}" srcOrd="2" destOrd="0" parTransId="{78E1C42B-3526-4941-AE12-637AA4BBCA35}" sibTransId="{A1D114B3-A279-2B48-BD89-783654D23B2A}"/>
    <dgm:cxn modelId="{33E3DB68-A5FF-3345-A820-30C35BD15FFE}" type="presOf" srcId="{D9F50D2F-BA87-2A45-A5E5-F93F35AD193F}" destId="{D5D42EA0-7992-054C-923A-3E52A4628667}" srcOrd="0" destOrd="0" presId="urn:microsoft.com/office/officeart/2005/8/layout/hChevron3"/>
    <dgm:cxn modelId="{B0597B7F-A87C-E948-9915-C5C0EA2FB95A}" srcId="{8A2270B5-42E5-E444-B8D8-731C48A0265E}" destId="{DBA0C6BD-DCC9-3747-B0CE-57FE1D370B8E}" srcOrd="0" destOrd="0" parTransId="{E3EEE196-68A4-ED47-A72F-B84E2A943DE1}" sibTransId="{A0277DF3-12FA-F94D-A84F-6FED90C76B00}"/>
    <dgm:cxn modelId="{6C460ACB-A826-1444-95E3-A8844231ABF0}" srcId="{8A2270B5-42E5-E444-B8D8-731C48A0265E}" destId="{AE5A14AF-4A34-834B-BD4B-2B0BE8F575BB}" srcOrd="3" destOrd="0" parTransId="{CB915E05-9014-7A4A-AE70-D542FA7C1B6B}" sibTransId="{6DB66897-A904-5F45-B9F2-9C66F96EF111}"/>
    <dgm:cxn modelId="{7BF319CC-5023-014E-A574-F28C7CC6D715}" type="presOf" srcId="{DBA0C6BD-DCC9-3747-B0CE-57FE1D370B8E}" destId="{696F00D3-0A5D-644F-ABD4-BF9D462BB9A7}" srcOrd="0" destOrd="0" presId="urn:microsoft.com/office/officeart/2005/8/layout/hChevron3"/>
    <dgm:cxn modelId="{516658A3-53EF-7A43-9CE6-0CCD41E8E7FC}" type="presParOf" srcId="{F8973CD4-5D84-1842-9982-63D28D92FAA3}" destId="{696F00D3-0A5D-644F-ABD4-BF9D462BB9A7}" srcOrd="0" destOrd="0" presId="urn:microsoft.com/office/officeart/2005/8/layout/hChevron3"/>
    <dgm:cxn modelId="{C09FFC41-563A-D74E-9520-B12ADF4DF904}" type="presParOf" srcId="{F8973CD4-5D84-1842-9982-63D28D92FAA3}" destId="{ED8D71CD-7FA0-FA44-9D94-71A10EDE09C0}" srcOrd="1" destOrd="0" presId="urn:microsoft.com/office/officeart/2005/8/layout/hChevron3"/>
    <dgm:cxn modelId="{5B6DE945-3775-974B-895C-76AA4DFC8230}" type="presParOf" srcId="{F8973CD4-5D84-1842-9982-63D28D92FAA3}" destId="{D5D42EA0-7992-054C-923A-3E52A4628667}" srcOrd="2" destOrd="0" presId="urn:microsoft.com/office/officeart/2005/8/layout/hChevron3"/>
    <dgm:cxn modelId="{A9B47EE1-74CF-C346-8004-C6D450AFBD16}" type="presParOf" srcId="{F8973CD4-5D84-1842-9982-63D28D92FAA3}" destId="{5F4F205B-6236-944C-9674-3BB1315B9DDE}" srcOrd="3" destOrd="0" presId="urn:microsoft.com/office/officeart/2005/8/layout/hChevron3"/>
    <dgm:cxn modelId="{E782D14F-771F-2042-8F92-154FBA2ADCD2}" type="presParOf" srcId="{F8973CD4-5D84-1842-9982-63D28D92FAA3}" destId="{837C782D-401D-FF48-B11E-5CCC0AC02E56}" srcOrd="4" destOrd="0" presId="urn:microsoft.com/office/officeart/2005/8/layout/hChevron3"/>
    <dgm:cxn modelId="{DD04786C-8AB2-6F44-AE69-C6AE39CB2352}" type="presParOf" srcId="{F8973CD4-5D84-1842-9982-63D28D92FAA3}" destId="{0DBCD555-79F7-8240-AF79-661690C1A501}" srcOrd="5" destOrd="0" presId="urn:microsoft.com/office/officeart/2005/8/layout/hChevron3"/>
    <dgm:cxn modelId="{F01E37D3-BCF5-2847-A7A0-A15255B4EA9A}" type="presParOf" srcId="{F8973CD4-5D84-1842-9982-63D28D92FAA3}" destId="{AC4B7B21-995A-A440-86FA-610BCA074DE4}" srcOrd="6" destOrd="0" presId="urn:microsoft.com/office/officeart/2005/8/layout/hChevron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BC9E491-5153-4908-AC4A-2187A852EF92}" type="doc">
      <dgm:prSet loTypeId="urn:microsoft.com/office/officeart/2005/8/layout/vList5" loCatId="list" qsTypeId="urn:microsoft.com/office/officeart/2005/8/quickstyle/simple4" qsCatId="simple" csTypeId="urn:microsoft.com/office/officeart/2005/8/colors/colorful3" csCatId="colorful" phldr="1"/>
      <dgm:spPr/>
      <dgm:t>
        <a:bodyPr/>
        <a:lstStyle/>
        <a:p>
          <a:endParaRPr lang="en-US"/>
        </a:p>
      </dgm:t>
    </dgm:pt>
    <dgm:pt modelId="{00E398EB-E2F7-4BD9-B477-4A10F64051D5}">
      <dgm:prSet phldrT="[Text]"/>
      <dgm:spPr>
        <a:xfrm>
          <a:off x="1143000" y="0"/>
          <a:ext cx="2686050" cy="2286000"/>
        </a:xfrm>
      </dgm:spPr>
      <dgm:t>
        <a:bodyPr/>
        <a:lstStyle/>
        <a:p>
          <a:r>
            <a:rPr lang="en-US">
              <a:latin typeface="Calibri"/>
              <a:ea typeface="+mn-ea"/>
              <a:cs typeface="+mn-cs"/>
            </a:rPr>
            <a:t>State Level</a:t>
          </a:r>
          <a:endParaRPr lang="en-US" dirty="0">
            <a:latin typeface="Calibri"/>
            <a:ea typeface="+mn-ea"/>
            <a:cs typeface="+mn-cs"/>
          </a:endParaRPr>
        </a:p>
      </dgm:t>
    </dgm:pt>
    <dgm:pt modelId="{A2C3F81D-9144-4305-B64E-9F5FFB5F29E2}" type="parTrans" cxnId="{D42CB5FF-839C-4D43-B2BA-8D843FBB37C2}">
      <dgm:prSet/>
      <dgm:spPr/>
      <dgm:t>
        <a:bodyPr/>
        <a:lstStyle/>
        <a:p>
          <a:endParaRPr lang="en-US"/>
        </a:p>
      </dgm:t>
    </dgm:pt>
    <dgm:pt modelId="{62695CF4-002D-43A4-BC97-55B6F77F50AF}" type="sibTrans" cxnId="{D42CB5FF-839C-4D43-B2BA-8D843FBB37C2}">
      <dgm:prSet/>
      <dgm:spPr/>
      <dgm:t>
        <a:bodyPr/>
        <a:lstStyle/>
        <a:p>
          <a:endParaRPr lang="en-US"/>
        </a:p>
      </dgm:t>
    </dgm:pt>
    <dgm:pt modelId="{BEEE2DFD-8035-4A57-91DB-E0152B331638}">
      <dgm:prSet phldrT="[Text]"/>
      <dgm:spPr>
        <a:xfrm>
          <a:off x="2486025" y="0"/>
          <a:ext cx="1343025" cy="685801"/>
        </a:xfrm>
      </dgm:spPr>
      <dgm:t>
        <a:bodyPr/>
        <a:lstStyle/>
        <a:p>
          <a:r>
            <a:rPr lang="en-US">
              <a:latin typeface="+mn-lt"/>
              <a:ea typeface="+mn-ea"/>
              <a:cs typeface="+mn-cs"/>
            </a:rPr>
            <a:t>Headquarters Communication</a:t>
          </a:r>
          <a:endParaRPr lang="en-US" dirty="0">
            <a:latin typeface="Calibri"/>
            <a:ea typeface="+mn-ea"/>
            <a:cs typeface="+mn-cs"/>
          </a:endParaRPr>
        </a:p>
      </dgm:t>
    </dgm:pt>
    <dgm:pt modelId="{78D9A34C-9978-4C4E-8D06-0C72F465B13A}" type="parTrans" cxnId="{559FE1B8-C51C-4F8E-B6CA-264441A9C8A9}">
      <dgm:prSet/>
      <dgm:spPr/>
      <dgm:t>
        <a:bodyPr/>
        <a:lstStyle/>
        <a:p>
          <a:endParaRPr lang="en-US"/>
        </a:p>
      </dgm:t>
    </dgm:pt>
    <dgm:pt modelId="{46F4839F-B94D-41F9-A193-9BF36EFFA02A}" type="sibTrans" cxnId="{559FE1B8-C51C-4F8E-B6CA-264441A9C8A9}">
      <dgm:prSet/>
      <dgm:spPr/>
      <dgm:t>
        <a:bodyPr/>
        <a:lstStyle/>
        <a:p>
          <a:endParaRPr lang="en-US"/>
        </a:p>
      </dgm:t>
    </dgm:pt>
    <dgm:pt modelId="{4FA0C96D-7149-455A-9B2D-3AE11C847B97}">
      <dgm:prSet phldrT="[Text]"/>
      <dgm:spPr>
        <a:xfrm>
          <a:off x="1143000" y="685801"/>
          <a:ext cx="2686050" cy="1485898"/>
        </a:xfrm>
      </dgm:spPr>
      <dgm:t>
        <a:bodyPr/>
        <a:lstStyle/>
        <a:p>
          <a:r>
            <a:rPr lang="en-US">
              <a:latin typeface="Calibri"/>
              <a:ea typeface="+mn-ea"/>
              <a:cs typeface="+mn-cs"/>
            </a:rPr>
            <a:t>Chapter Level</a:t>
          </a:r>
          <a:endParaRPr lang="en-US" dirty="0">
            <a:latin typeface="Calibri"/>
            <a:ea typeface="+mn-ea"/>
            <a:cs typeface="+mn-cs"/>
          </a:endParaRPr>
        </a:p>
      </dgm:t>
    </dgm:pt>
    <dgm:pt modelId="{B4FB59C9-5752-4C34-A52A-58885D29780E}" type="parTrans" cxnId="{8F2E5366-AFA9-492D-9D81-9B0AA86E2397}">
      <dgm:prSet/>
      <dgm:spPr/>
      <dgm:t>
        <a:bodyPr/>
        <a:lstStyle/>
        <a:p>
          <a:endParaRPr lang="en-US"/>
        </a:p>
      </dgm:t>
    </dgm:pt>
    <dgm:pt modelId="{1B185A44-7C05-4585-BE80-5B079BCFC87A}" type="sibTrans" cxnId="{8F2E5366-AFA9-492D-9D81-9B0AA86E2397}">
      <dgm:prSet/>
      <dgm:spPr/>
      <dgm:t>
        <a:bodyPr/>
        <a:lstStyle/>
        <a:p>
          <a:endParaRPr lang="en-US"/>
        </a:p>
      </dgm:t>
    </dgm:pt>
    <dgm:pt modelId="{8F6DFFE8-88A7-46A6-AA0C-16F2250B0C9D}">
      <dgm:prSet phldrT="[Text]"/>
      <dgm:spPr>
        <a:xfrm>
          <a:off x="2486025" y="685801"/>
          <a:ext cx="1343025" cy="685799"/>
        </a:xfrm>
      </dgm:spPr>
      <dgm:t>
        <a:bodyPr/>
        <a:lstStyle/>
        <a:p>
          <a:r>
            <a:rPr lang="en-US">
              <a:latin typeface="Calibri"/>
              <a:ea typeface="+mn-ea"/>
              <a:cs typeface="+mn-cs"/>
            </a:rPr>
            <a:t>Leadership Training</a:t>
          </a:r>
          <a:endParaRPr lang="en-US" dirty="0">
            <a:latin typeface="Calibri"/>
            <a:ea typeface="+mn-ea"/>
            <a:cs typeface="+mn-cs"/>
          </a:endParaRPr>
        </a:p>
      </dgm:t>
    </dgm:pt>
    <dgm:pt modelId="{1B2B5F33-129A-4B15-9D7D-D817B2E7FF43}" type="parTrans" cxnId="{2B9BA06D-53F7-4646-8CED-79F9DFF0AE8A}">
      <dgm:prSet/>
      <dgm:spPr/>
      <dgm:t>
        <a:bodyPr/>
        <a:lstStyle/>
        <a:p>
          <a:endParaRPr lang="en-US"/>
        </a:p>
      </dgm:t>
    </dgm:pt>
    <dgm:pt modelId="{98645EAA-2187-4E0F-9556-ECC798B2865F}" type="sibTrans" cxnId="{2B9BA06D-53F7-4646-8CED-79F9DFF0AE8A}">
      <dgm:prSet/>
      <dgm:spPr/>
      <dgm:t>
        <a:bodyPr/>
        <a:lstStyle/>
        <a:p>
          <a:endParaRPr lang="en-US"/>
        </a:p>
      </dgm:t>
    </dgm:pt>
    <dgm:pt modelId="{AEF6B9A4-E711-4D67-9514-4347E5CACF10}">
      <dgm:prSet phldrT="[Text]"/>
      <dgm:spPr>
        <a:xfrm>
          <a:off x="2486025" y="685801"/>
          <a:ext cx="1343025" cy="685799"/>
        </a:xfrm>
      </dgm:spPr>
      <dgm:t>
        <a:bodyPr/>
        <a:lstStyle/>
        <a:p>
          <a:r>
            <a:rPr lang="en-US">
              <a:latin typeface="Calibri"/>
              <a:ea typeface="+mn-ea"/>
              <a:cs typeface="+mn-cs"/>
            </a:rPr>
            <a:t>Large Scale media market events</a:t>
          </a:r>
          <a:endParaRPr lang="en-US" dirty="0">
            <a:latin typeface="Calibri"/>
            <a:ea typeface="+mn-ea"/>
            <a:cs typeface="+mn-cs"/>
          </a:endParaRPr>
        </a:p>
      </dgm:t>
    </dgm:pt>
    <dgm:pt modelId="{AFD7ACB3-E399-4688-BD0E-6A7DF434727C}" type="parTrans" cxnId="{8B8F4B91-E5BB-4E57-9DE3-802E1372B50A}">
      <dgm:prSet/>
      <dgm:spPr/>
      <dgm:t>
        <a:bodyPr/>
        <a:lstStyle/>
        <a:p>
          <a:endParaRPr lang="en-US"/>
        </a:p>
      </dgm:t>
    </dgm:pt>
    <dgm:pt modelId="{FA8F255B-F452-4F5C-B6DA-22095CD4E5B6}" type="sibTrans" cxnId="{8B8F4B91-E5BB-4E57-9DE3-802E1372B50A}">
      <dgm:prSet/>
      <dgm:spPr/>
      <dgm:t>
        <a:bodyPr/>
        <a:lstStyle/>
        <a:p>
          <a:endParaRPr lang="en-US"/>
        </a:p>
      </dgm:t>
    </dgm:pt>
    <dgm:pt modelId="{5E18C47A-2943-4A4C-92AA-565D1EA0D75F}">
      <dgm:prSet phldrT="[Text]"/>
      <dgm:spPr>
        <a:xfrm>
          <a:off x="1143000" y="1371600"/>
          <a:ext cx="2686050" cy="685799"/>
        </a:xfrm>
      </dgm:spPr>
      <dgm:t>
        <a:bodyPr/>
        <a:lstStyle/>
        <a:p>
          <a:r>
            <a:rPr lang="en-US">
              <a:latin typeface="Calibri"/>
              <a:ea typeface="+mn-ea"/>
              <a:cs typeface="+mn-cs"/>
            </a:rPr>
            <a:t>Team Level</a:t>
          </a:r>
          <a:endParaRPr lang="en-US" dirty="0">
            <a:latin typeface="Calibri"/>
            <a:ea typeface="+mn-ea"/>
            <a:cs typeface="+mn-cs"/>
          </a:endParaRPr>
        </a:p>
      </dgm:t>
    </dgm:pt>
    <dgm:pt modelId="{778E54E2-52CF-483B-A8E2-5C837443C109}" type="parTrans" cxnId="{82245BCC-465F-4AF6-B17C-8FE938C6B021}">
      <dgm:prSet/>
      <dgm:spPr/>
      <dgm:t>
        <a:bodyPr/>
        <a:lstStyle/>
        <a:p>
          <a:endParaRPr lang="en-US"/>
        </a:p>
      </dgm:t>
    </dgm:pt>
    <dgm:pt modelId="{59FB20D3-6C96-4C0F-AD02-489EB21FBE16}" type="sibTrans" cxnId="{82245BCC-465F-4AF6-B17C-8FE938C6B021}">
      <dgm:prSet/>
      <dgm:spPr/>
      <dgm:t>
        <a:bodyPr/>
        <a:lstStyle/>
        <a:p>
          <a:endParaRPr lang="en-US"/>
        </a:p>
      </dgm:t>
    </dgm:pt>
    <dgm:pt modelId="{1AB168FF-460B-A648-AC86-CEBDF9A078AC}">
      <dgm:prSet/>
      <dgm:spPr/>
      <dgm:t>
        <a:bodyPr/>
        <a:lstStyle/>
        <a:p>
          <a:r>
            <a:rPr lang="en-US">
              <a:latin typeface="Calibri"/>
              <a:ea typeface="+mn-ea"/>
              <a:cs typeface="+mn-cs"/>
            </a:rPr>
            <a:t>Action Based Training</a:t>
          </a:r>
          <a:endParaRPr lang="en-US" dirty="0">
            <a:latin typeface="Calibri"/>
            <a:ea typeface="+mn-ea"/>
            <a:cs typeface="+mn-cs"/>
          </a:endParaRPr>
        </a:p>
      </dgm:t>
    </dgm:pt>
    <dgm:pt modelId="{CFE9DA1F-37A6-9442-A538-1AA87BC985B0}" type="parTrans" cxnId="{5E255173-34C3-7B47-A233-E444B49C071E}">
      <dgm:prSet/>
      <dgm:spPr/>
      <dgm:t>
        <a:bodyPr/>
        <a:lstStyle/>
        <a:p>
          <a:endParaRPr lang="en-US"/>
        </a:p>
      </dgm:t>
    </dgm:pt>
    <dgm:pt modelId="{16BD2A2B-C714-5646-BEA8-B133F0DD1D7E}" type="sibTrans" cxnId="{5E255173-34C3-7B47-A233-E444B49C071E}">
      <dgm:prSet/>
      <dgm:spPr/>
      <dgm:t>
        <a:bodyPr/>
        <a:lstStyle/>
        <a:p>
          <a:endParaRPr lang="en-US"/>
        </a:p>
      </dgm:t>
    </dgm:pt>
    <dgm:pt modelId="{8FC2D771-BE09-B047-AA3B-8761E7E5F398}">
      <dgm:prSet/>
      <dgm:spPr/>
      <dgm:t>
        <a:bodyPr/>
        <a:lstStyle/>
        <a:p>
          <a:r>
            <a:rPr lang="en-US">
              <a:latin typeface="+mn-lt"/>
              <a:ea typeface="+mn-ea"/>
              <a:cs typeface="+mn-cs"/>
            </a:rPr>
            <a:t>Resource Management</a:t>
          </a:r>
          <a:endParaRPr lang="en-US" dirty="0">
            <a:latin typeface="+mn-lt"/>
            <a:ea typeface="+mn-ea"/>
            <a:cs typeface="+mn-cs"/>
          </a:endParaRPr>
        </a:p>
      </dgm:t>
    </dgm:pt>
    <dgm:pt modelId="{C7023EB7-03C8-4142-B48F-ECCEB26CF71C}" type="parTrans" cxnId="{A778B6C8-365B-E64F-95E9-CE5443F58CDE}">
      <dgm:prSet/>
      <dgm:spPr/>
      <dgm:t>
        <a:bodyPr/>
        <a:lstStyle/>
        <a:p>
          <a:endParaRPr lang="en-US"/>
        </a:p>
      </dgm:t>
    </dgm:pt>
    <dgm:pt modelId="{993F2722-BEE0-D34B-AE46-99790628F2EF}" type="sibTrans" cxnId="{A778B6C8-365B-E64F-95E9-CE5443F58CDE}">
      <dgm:prSet/>
      <dgm:spPr/>
      <dgm:t>
        <a:bodyPr/>
        <a:lstStyle/>
        <a:p>
          <a:endParaRPr lang="en-US"/>
        </a:p>
      </dgm:t>
    </dgm:pt>
    <dgm:pt modelId="{D3ECFB74-ED84-9446-8F27-028AF1D10702}">
      <dgm:prSet/>
      <dgm:spPr/>
      <dgm:t>
        <a:bodyPr/>
        <a:lstStyle/>
        <a:p>
          <a:r>
            <a:rPr lang="en-US">
              <a:latin typeface="+mn-lt"/>
              <a:ea typeface="+mn-ea"/>
              <a:cs typeface="+mn-cs"/>
            </a:rPr>
            <a:t>Allied organization coordination</a:t>
          </a:r>
          <a:endParaRPr lang="en-US" dirty="0">
            <a:latin typeface="+mn-lt"/>
            <a:ea typeface="+mn-ea"/>
            <a:cs typeface="+mn-cs"/>
          </a:endParaRPr>
        </a:p>
      </dgm:t>
    </dgm:pt>
    <dgm:pt modelId="{44B30152-77F8-9E4A-95EE-2A2BA955692C}" type="parTrans" cxnId="{8AE14795-368C-ED40-A98A-FD947D9BD152}">
      <dgm:prSet/>
      <dgm:spPr/>
      <dgm:t>
        <a:bodyPr/>
        <a:lstStyle/>
        <a:p>
          <a:endParaRPr lang="en-US"/>
        </a:p>
      </dgm:t>
    </dgm:pt>
    <dgm:pt modelId="{9A531426-418F-3C48-9986-D05A6D8C9ECC}" type="sibTrans" cxnId="{8AE14795-368C-ED40-A98A-FD947D9BD152}">
      <dgm:prSet/>
      <dgm:spPr/>
      <dgm:t>
        <a:bodyPr/>
        <a:lstStyle/>
        <a:p>
          <a:endParaRPr lang="en-US"/>
        </a:p>
      </dgm:t>
    </dgm:pt>
    <dgm:pt modelId="{B3A2DDFC-4B68-4347-A40A-E7392CEC5839}">
      <dgm:prSet phldrT="[Text]"/>
      <dgm:spPr>
        <a:xfrm>
          <a:off x="2486025" y="685801"/>
          <a:ext cx="1343025" cy="685799"/>
        </a:xfrm>
      </dgm:spPr>
      <dgm:t>
        <a:bodyPr/>
        <a:lstStyle/>
        <a:p>
          <a:r>
            <a:rPr lang="en-US">
              <a:latin typeface="Calibri"/>
              <a:ea typeface="+mn-ea"/>
              <a:cs typeface="+mn-cs"/>
            </a:rPr>
            <a:t>Issue campaign managers</a:t>
          </a:r>
          <a:endParaRPr lang="en-US" dirty="0">
            <a:latin typeface="Calibri"/>
            <a:ea typeface="+mn-ea"/>
            <a:cs typeface="+mn-cs"/>
          </a:endParaRPr>
        </a:p>
      </dgm:t>
    </dgm:pt>
    <dgm:pt modelId="{8FEDAC5F-9A74-0646-A07C-F89A3A6245D2}" type="parTrans" cxnId="{9E8CBF7E-80D4-0840-9020-C28AE5E674A6}">
      <dgm:prSet/>
      <dgm:spPr/>
      <dgm:t>
        <a:bodyPr/>
        <a:lstStyle/>
        <a:p>
          <a:endParaRPr lang="en-US"/>
        </a:p>
      </dgm:t>
    </dgm:pt>
    <dgm:pt modelId="{3CD08360-894F-0C45-BF9E-6828FFE7D255}" type="sibTrans" cxnId="{9E8CBF7E-80D4-0840-9020-C28AE5E674A6}">
      <dgm:prSet/>
      <dgm:spPr/>
      <dgm:t>
        <a:bodyPr/>
        <a:lstStyle/>
        <a:p>
          <a:endParaRPr lang="en-US"/>
        </a:p>
      </dgm:t>
    </dgm:pt>
    <dgm:pt modelId="{D588F66B-5D83-0C46-8027-F24D1F2331CC}">
      <dgm:prSet phldrT="[Text]"/>
      <dgm:spPr>
        <a:xfrm>
          <a:off x="2486025" y="1371600"/>
          <a:ext cx="1343025" cy="685799"/>
        </a:xfrm>
      </dgm:spPr>
      <dgm:t>
        <a:bodyPr/>
        <a:lstStyle/>
        <a:p>
          <a:r>
            <a:rPr lang="en-US" dirty="0">
              <a:latin typeface="Calibri"/>
              <a:ea typeface="+mn-ea"/>
              <a:cs typeface="+mn-cs"/>
            </a:rPr>
            <a:t>Smaller scale, local execution of issue campaigns</a:t>
          </a:r>
        </a:p>
      </dgm:t>
    </dgm:pt>
    <dgm:pt modelId="{34677341-203B-6A4D-8AD3-23B06565C813}" type="parTrans" cxnId="{514702D3-EEC6-354C-8977-75FE93DE2FC2}">
      <dgm:prSet/>
      <dgm:spPr/>
      <dgm:t>
        <a:bodyPr/>
        <a:lstStyle/>
        <a:p>
          <a:endParaRPr lang="en-US"/>
        </a:p>
      </dgm:t>
    </dgm:pt>
    <dgm:pt modelId="{F871B451-3B0F-C24E-B147-27099785FB0F}" type="sibTrans" cxnId="{514702D3-EEC6-354C-8977-75FE93DE2FC2}">
      <dgm:prSet/>
      <dgm:spPr/>
      <dgm:t>
        <a:bodyPr/>
        <a:lstStyle/>
        <a:p>
          <a:endParaRPr lang="en-US"/>
        </a:p>
      </dgm:t>
    </dgm:pt>
    <dgm:pt modelId="{74C7FB60-A4E7-8D4A-9809-F83A03F133CA}">
      <dgm:prSet phldrT="[Text]"/>
      <dgm:spPr>
        <a:xfrm>
          <a:off x="2486025" y="1371600"/>
          <a:ext cx="1343025" cy="685799"/>
        </a:xfrm>
      </dgm:spPr>
      <dgm:t>
        <a:bodyPr/>
        <a:lstStyle/>
        <a:p>
          <a:r>
            <a:rPr lang="en-US">
              <a:latin typeface="Calibri"/>
              <a:ea typeface="+mn-ea"/>
              <a:cs typeface="+mn-cs"/>
            </a:rPr>
            <a:t>Contribute to chapter-wide actions</a:t>
          </a:r>
          <a:endParaRPr lang="en-US" dirty="0">
            <a:latin typeface="Calibri"/>
            <a:ea typeface="+mn-ea"/>
            <a:cs typeface="+mn-cs"/>
          </a:endParaRPr>
        </a:p>
      </dgm:t>
    </dgm:pt>
    <dgm:pt modelId="{B5DDA680-915C-5F40-9890-AB0A426ACF9C}" type="parTrans" cxnId="{29D2FA72-3944-1D42-9D81-E7CA18DE0E11}">
      <dgm:prSet/>
      <dgm:spPr/>
      <dgm:t>
        <a:bodyPr/>
        <a:lstStyle/>
        <a:p>
          <a:endParaRPr lang="en-US"/>
        </a:p>
      </dgm:t>
    </dgm:pt>
    <dgm:pt modelId="{1E53F405-CCDD-4241-88F2-1979F759EA9D}" type="sibTrans" cxnId="{29D2FA72-3944-1D42-9D81-E7CA18DE0E11}">
      <dgm:prSet/>
      <dgm:spPr/>
      <dgm:t>
        <a:bodyPr/>
        <a:lstStyle/>
        <a:p>
          <a:endParaRPr lang="en-US"/>
        </a:p>
      </dgm:t>
    </dgm:pt>
    <dgm:pt modelId="{AEC7066F-D095-034F-BF60-BAC9E05A16AA}" type="pres">
      <dgm:prSet presAssocID="{DBC9E491-5153-4908-AC4A-2187A852EF92}" presName="Name0" presStyleCnt="0">
        <dgm:presLayoutVars>
          <dgm:dir/>
          <dgm:animLvl val="lvl"/>
          <dgm:resizeHandles val="exact"/>
        </dgm:presLayoutVars>
      </dgm:prSet>
      <dgm:spPr/>
    </dgm:pt>
    <dgm:pt modelId="{7B8E2688-EA78-1245-BFA7-95B2954A6958}" type="pres">
      <dgm:prSet presAssocID="{00E398EB-E2F7-4BD9-B477-4A10F64051D5}" presName="linNode" presStyleCnt="0"/>
      <dgm:spPr/>
    </dgm:pt>
    <dgm:pt modelId="{AD0F3462-0FC4-FB45-9B0D-970EC55FDC61}" type="pres">
      <dgm:prSet presAssocID="{00E398EB-E2F7-4BD9-B477-4A10F64051D5}" presName="parentText" presStyleLbl="node1" presStyleIdx="0" presStyleCnt="3">
        <dgm:presLayoutVars>
          <dgm:chMax val="1"/>
          <dgm:bulletEnabled val="1"/>
        </dgm:presLayoutVars>
      </dgm:prSet>
      <dgm:spPr/>
    </dgm:pt>
    <dgm:pt modelId="{CEA147C1-3BF7-6445-8D3F-14A0003B3D1F}" type="pres">
      <dgm:prSet presAssocID="{00E398EB-E2F7-4BD9-B477-4A10F64051D5}" presName="descendantText" presStyleLbl="alignAccFollowNode1" presStyleIdx="0" presStyleCnt="3">
        <dgm:presLayoutVars>
          <dgm:bulletEnabled val="1"/>
        </dgm:presLayoutVars>
      </dgm:prSet>
      <dgm:spPr/>
    </dgm:pt>
    <dgm:pt modelId="{7B8B5296-59C6-2347-84A1-839256ECEDAB}" type="pres">
      <dgm:prSet presAssocID="{62695CF4-002D-43A4-BC97-55B6F77F50AF}" presName="sp" presStyleCnt="0"/>
      <dgm:spPr/>
    </dgm:pt>
    <dgm:pt modelId="{DF8B87DA-7BCD-874E-B9A3-968FA871F69A}" type="pres">
      <dgm:prSet presAssocID="{4FA0C96D-7149-455A-9B2D-3AE11C847B97}" presName="linNode" presStyleCnt="0"/>
      <dgm:spPr/>
    </dgm:pt>
    <dgm:pt modelId="{39D02E60-07EE-F548-88B3-E9FB4D557567}" type="pres">
      <dgm:prSet presAssocID="{4FA0C96D-7149-455A-9B2D-3AE11C847B97}" presName="parentText" presStyleLbl="node1" presStyleIdx="1" presStyleCnt="3">
        <dgm:presLayoutVars>
          <dgm:chMax val="1"/>
          <dgm:bulletEnabled val="1"/>
        </dgm:presLayoutVars>
      </dgm:prSet>
      <dgm:spPr/>
    </dgm:pt>
    <dgm:pt modelId="{6F248FC0-00FB-554D-9A39-0583FD411E0F}" type="pres">
      <dgm:prSet presAssocID="{4FA0C96D-7149-455A-9B2D-3AE11C847B97}" presName="descendantText" presStyleLbl="alignAccFollowNode1" presStyleIdx="1" presStyleCnt="3">
        <dgm:presLayoutVars>
          <dgm:bulletEnabled val="1"/>
        </dgm:presLayoutVars>
      </dgm:prSet>
      <dgm:spPr/>
    </dgm:pt>
    <dgm:pt modelId="{76821F41-7E5B-E14D-AFAA-160B2B493C8D}" type="pres">
      <dgm:prSet presAssocID="{1B185A44-7C05-4585-BE80-5B079BCFC87A}" presName="sp" presStyleCnt="0"/>
      <dgm:spPr/>
    </dgm:pt>
    <dgm:pt modelId="{C75BBE09-7B37-3D4D-ACB9-B135FEFA606B}" type="pres">
      <dgm:prSet presAssocID="{5E18C47A-2943-4A4C-92AA-565D1EA0D75F}" presName="linNode" presStyleCnt="0"/>
      <dgm:spPr/>
    </dgm:pt>
    <dgm:pt modelId="{7A1A9316-9A8F-7647-9BAB-0D795645D2B6}" type="pres">
      <dgm:prSet presAssocID="{5E18C47A-2943-4A4C-92AA-565D1EA0D75F}" presName="parentText" presStyleLbl="node1" presStyleIdx="2" presStyleCnt="3">
        <dgm:presLayoutVars>
          <dgm:chMax val="1"/>
          <dgm:bulletEnabled val="1"/>
        </dgm:presLayoutVars>
      </dgm:prSet>
      <dgm:spPr/>
    </dgm:pt>
    <dgm:pt modelId="{5AD10995-84F6-4341-8A2A-963E016AB09F}" type="pres">
      <dgm:prSet presAssocID="{5E18C47A-2943-4A4C-92AA-565D1EA0D75F}" presName="descendantText" presStyleLbl="alignAccFollowNode1" presStyleIdx="2" presStyleCnt="3">
        <dgm:presLayoutVars>
          <dgm:bulletEnabled val="1"/>
        </dgm:presLayoutVars>
      </dgm:prSet>
      <dgm:spPr/>
    </dgm:pt>
  </dgm:ptLst>
  <dgm:cxnLst>
    <dgm:cxn modelId="{B380DB20-D54D-E64A-BA13-C5F9C3CA63DD}" type="presOf" srcId="{D3ECFB74-ED84-9446-8F27-028AF1D10702}" destId="{CEA147C1-3BF7-6445-8D3F-14A0003B3D1F}" srcOrd="0" destOrd="2" presId="urn:microsoft.com/office/officeart/2005/8/layout/vList5"/>
    <dgm:cxn modelId="{6E3DAF22-22F3-D240-ACC7-0AF7935A3F67}" type="presOf" srcId="{BEEE2DFD-8035-4A57-91DB-E0152B331638}" destId="{CEA147C1-3BF7-6445-8D3F-14A0003B3D1F}" srcOrd="0" destOrd="0" presId="urn:microsoft.com/office/officeart/2005/8/layout/vList5"/>
    <dgm:cxn modelId="{B8C9903D-1BD5-CC4F-BFD9-FA5A084DB8DD}" type="presOf" srcId="{1AB168FF-460B-A648-AC86-CEBDF9A078AC}" destId="{5AD10995-84F6-4341-8A2A-963E016AB09F}" srcOrd="0" destOrd="2" presId="urn:microsoft.com/office/officeart/2005/8/layout/vList5"/>
    <dgm:cxn modelId="{F468A23E-7373-A74C-8E82-31861F155F1D}" type="presOf" srcId="{8F6DFFE8-88A7-46A6-AA0C-16F2250B0C9D}" destId="{6F248FC0-00FB-554D-9A39-0583FD411E0F}" srcOrd="0" destOrd="0" presId="urn:microsoft.com/office/officeart/2005/8/layout/vList5"/>
    <dgm:cxn modelId="{823BBA47-75A2-2249-A7A6-694B3B8B7043}" type="presOf" srcId="{8FC2D771-BE09-B047-AA3B-8761E7E5F398}" destId="{CEA147C1-3BF7-6445-8D3F-14A0003B3D1F}" srcOrd="0" destOrd="1" presId="urn:microsoft.com/office/officeart/2005/8/layout/vList5"/>
    <dgm:cxn modelId="{5F7A0F5C-C8CB-7143-9166-709BD740168B}" type="presOf" srcId="{00E398EB-E2F7-4BD9-B477-4A10F64051D5}" destId="{AD0F3462-0FC4-FB45-9B0D-970EC55FDC61}" srcOrd="0" destOrd="0" presId="urn:microsoft.com/office/officeart/2005/8/layout/vList5"/>
    <dgm:cxn modelId="{11457B5C-0F37-B540-9F8E-5AD088074094}" type="presOf" srcId="{D588F66B-5D83-0C46-8027-F24D1F2331CC}" destId="{5AD10995-84F6-4341-8A2A-963E016AB09F}" srcOrd="0" destOrd="0" presId="urn:microsoft.com/office/officeart/2005/8/layout/vList5"/>
    <dgm:cxn modelId="{2BCB665E-2739-5240-987C-E3D616CAC892}" type="presOf" srcId="{B3A2DDFC-4B68-4347-A40A-E7392CEC5839}" destId="{6F248FC0-00FB-554D-9A39-0583FD411E0F}" srcOrd="0" destOrd="2" presId="urn:microsoft.com/office/officeart/2005/8/layout/vList5"/>
    <dgm:cxn modelId="{8F2E5366-AFA9-492D-9D81-9B0AA86E2397}" srcId="{DBC9E491-5153-4908-AC4A-2187A852EF92}" destId="{4FA0C96D-7149-455A-9B2D-3AE11C847B97}" srcOrd="1" destOrd="0" parTransId="{B4FB59C9-5752-4C34-A52A-58885D29780E}" sibTransId="{1B185A44-7C05-4585-BE80-5B079BCFC87A}"/>
    <dgm:cxn modelId="{2B9BA06D-53F7-4646-8CED-79F9DFF0AE8A}" srcId="{4FA0C96D-7149-455A-9B2D-3AE11C847B97}" destId="{8F6DFFE8-88A7-46A6-AA0C-16F2250B0C9D}" srcOrd="0" destOrd="0" parTransId="{1B2B5F33-129A-4B15-9D7D-D817B2E7FF43}" sibTransId="{98645EAA-2187-4E0F-9556-ECC798B2865F}"/>
    <dgm:cxn modelId="{29D2FA72-3944-1D42-9D81-E7CA18DE0E11}" srcId="{5E18C47A-2943-4A4C-92AA-565D1EA0D75F}" destId="{74C7FB60-A4E7-8D4A-9809-F83A03F133CA}" srcOrd="1" destOrd="0" parTransId="{B5DDA680-915C-5F40-9890-AB0A426ACF9C}" sibTransId="{1E53F405-CCDD-4241-88F2-1979F759EA9D}"/>
    <dgm:cxn modelId="{5E255173-34C3-7B47-A233-E444B49C071E}" srcId="{5E18C47A-2943-4A4C-92AA-565D1EA0D75F}" destId="{1AB168FF-460B-A648-AC86-CEBDF9A078AC}" srcOrd="2" destOrd="0" parTransId="{CFE9DA1F-37A6-9442-A538-1AA87BC985B0}" sibTransId="{16BD2A2B-C714-5646-BEA8-B133F0DD1D7E}"/>
    <dgm:cxn modelId="{8BDBAE77-B6B2-AA4E-8542-8D8595E96A3D}" type="presOf" srcId="{74C7FB60-A4E7-8D4A-9809-F83A03F133CA}" destId="{5AD10995-84F6-4341-8A2A-963E016AB09F}" srcOrd="0" destOrd="1" presId="urn:microsoft.com/office/officeart/2005/8/layout/vList5"/>
    <dgm:cxn modelId="{2A15257A-5E30-7743-AD86-FDD399DF8902}" type="presOf" srcId="{5E18C47A-2943-4A4C-92AA-565D1EA0D75F}" destId="{7A1A9316-9A8F-7647-9BAB-0D795645D2B6}" srcOrd="0" destOrd="0" presId="urn:microsoft.com/office/officeart/2005/8/layout/vList5"/>
    <dgm:cxn modelId="{9E8CBF7E-80D4-0840-9020-C28AE5E674A6}" srcId="{4FA0C96D-7149-455A-9B2D-3AE11C847B97}" destId="{B3A2DDFC-4B68-4347-A40A-E7392CEC5839}" srcOrd="2" destOrd="0" parTransId="{8FEDAC5F-9A74-0646-A07C-F89A3A6245D2}" sibTransId="{3CD08360-894F-0C45-BF9E-6828FFE7D255}"/>
    <dgm:cxn modelId="{8B8F4B91-E5BB-4E57-9DE3-802E1372B50A}" srcId="{4FA0C96D-7149-455A-9B2D-3AE11C847B97}" destId="{AEF6B9A4-E711-4D67-9514-4347E5CACF10}" srcOrd="1" destOrd="0" parTransId="{AFD7ACB3-E399-4688-BD0E-6A7DF434727C}" sibTransId="{FA8F255B-F452-4F5C-B6DA-22095CD4E5B6}"/>
    <dgm:cxn modelId="{8AE14795-368C-ED40-A98A-FD947D9BD152}" srcId="{00E398EB-E2F7-4BD9-B477-4A10F64051D5}" destId="{D3ECFB74-ED84-9446-8F27-028AF1D10702}" srcOrd="2" destOrd="0" parTransId="{44B30152-77F8-9E4A-95EE-2A2BA955692C}" sibTransId="{9A531426-418F-3C48-9986-D05A6D8C9ECC}"/>
    <dgm:cxn modelId="{559FE1B8-C51C-4F8E-B6CA-264441A9C8A9}" srcId="{00E398EB-E2F7-4BD9-B477-4A10F64051D5}" destId="{BEEE2DFD-8035-4A57-91DB-E0152B331638}" srcOrd="0" destOrd="0" parTransId="{78D9A34C-9978-4C4E-8D06-0C72F465B13A}" sibTransId="{46F4839F-B94D-41F9-A193-9BF36EFFA02A}"/>
    <dgm:cxn modelId="{A778B6C8-365B-E64F-95E9-CE5443F58CDE}" srcId="{00E398EB-E2F7-4BD9-B477-4A10F64051D5}" destId="{8FC2D771-BE09-B047-AA3B-8761E7E5F398}" srcOrd="1" destOrd="0" parTransId="{C7023EB7-03C8-4142-B48F-ECCEB26CF71C}" sibTransId="{993F2722-BEE0-D34B-AE46-99790628F2EF}"/>
    <dgm:cxn modelId="{82245BCC-465F-4AF6-B17C-8FE938C6B021}" srcId="{DBC9E491-5153-4908-AC4A-2187A852EF92}" destId="{5E18C47A-2943-4A4C-92AA-565D1EA0D75F}" srcOrd="2" destOrd="0" parTransId="{778E54E2-52CF-483B-A8E2-5C837443C109}" sibTransId="{59FB20D3-6C96-4C0F-AD02-489EB21FBE16}"/>
    <dgm:cxn modelId="{514702D3-EEC6-354C-8977-75FE93DE2FC2}" srcId="{5E18C47A-2943-4A4C-92AA-565D1EA0D75F}" destId="{D588F66B-5D83-0C46-8027-F24D1F2331CC}" srcOrd="0" destOrd="0" parTransId="{34677341-203B-6A4D-8AD3-23B06565C813}" sibTransId="{F871B451-3B0F-C24E-B147-27099785FB0F}"/>
    <dgm:cxn modelId="{63607FF2-CDAF-0C4A-B664-F0CD67F2F11D}" type="presOf" srcId="{DBC9E491-5153-4908-AC4A-2187A852EF92}" destId="{AEC7066F-D095-034F-BF60-BAC9E05A16AA}" srcOrd="0" destOrd="0" presId="urn:microsoft.com/office/officeart/2005/8/layout/vList5"/>
    <dgm:cxn modelId="{A1DDE5FA-D38D-E749-93D6-DD8B6E792F2C}" type="presOf" srcId="{AEF6B9A4-E711-4D67-9514-4347E5CACF10}" destId="{6F248FC0-00FB-554D-9A39-0583FD411E0F}" srcOrd="0" destOrd="1" presId="urn:microsoft.com/office/officeart/2005/8/layout/vList5"/>
    <dgm:cxn modelId="{3DF9D3FE-2DCF-0842-9E35-43BC91969137}" type="presOf" srcId="{4FA0C96D-7149-455A-9B2D-3AE11C847B97}" destId="{39D02E60-07EE-F548-88B3-E9FB4D557567}" srcOrd="0" destOrd="0" presId="urn:microsoft.com/office/officeart/2005/8/layout/vList5"/>
    <dgm:cxn modelId="{D42CB5FF-839C-4D43-B2BA-8D843FBB37C2}" srcId="{DBC9E491-5153-4908-AC4A-2187A852EF92}" destId="{00E398EB-E2F7-4BD9-B477-4A10F64051D5}" srcOrd="0" destOrd="0" parTransId="{A2C3F81D-9144-4305-B64E-9F5FFB5F29E2}" sibTransId="{62695CF4-002D-43A4-BC97-55B6F77F50AF}"/>
    <dgm:cxn modelId="{F72B824D-B7C6-9742-9375-B74C9724DABD}" type="presParOf" srcId="{AEC7066F-D095-034F-BF60-BAC9E05A16AA}" destId="{7B8E2688-EA78-1245-BFA7-95B2954A6958}" srcOrd="0" destOrd="0" presId="urn:microsoft.com/office/officeart/2005/8/layout/vList5"/>
    <dgm:cxn modelId="{699AD4C8-F628-1D4D-B755-F7DFA013A037}" type="presParOf" srcId="{7B8E2688-EA78-1245-BFA7-95B2954A6958}" destId="{AD0F3462-0FC4-FB45-9B0D-970EC55FDC61}" srcOrd="0" destOrd="0" presId="urn:microsoft.com/office/officeart/2005/8/layout/vList5"/>
    <dgm:cxn modelId="{CEC98878-E7D7-3E41-884F-5255A8789562}" type="presParOf" srcId="{7B8E2688-EA78-1245-BFA7-95B2954A6958}" destId="{CEA147C1-3BF7-6445-8D3F-14A0003B3D1F}" srcOrd="1" destOrd="0" presId="urn:microsoft.com/office/officeart/2005/8/layout/vList5"/>
    <dgm:cxn modelId="{F8D6C2E8-84E6-5C45-8657-5AF6375C6B7E}" type="presParOf" srcId="{AEC7066F-D095-034F-BF60-BAC9E05A16AA}" destId="{7B8B5296-59C6-2347-84A1-839256ECEDAB}" srcOrd="1" destOrd="0" presId="urn:microsoft.com/office/officeart/2005/8/layout/vList5"/>
    <dgm:cxn modelId="{94958CDF-BEE1-7741-A461-F37CFC3B9962}" type="presParOf" srcId="{AEC7066F-D095-034F-BF60-BAC9E05A16AA}" destId="{DF8B87DA-7BCD-874E-B9A3-968FA871F69A}" srcOrd="2" destOrd="0" presId="urn:microsoft.com/office/officeart/2005/8/layout/vList5"/>
    <dgm:cxn modelId="{90F82F3F-A0BA-2446-987D-FFDC3183963C}" type="presParOf" srcId="{DF8B87DA-7BCD-874E-B9A3-968FA871F69A}" destId="{39D02E60-07EE-F548-88B3-E9FB4D557567}" srcOrd="0" destOrd="0" presId="urn:microsoft.com/office/officeart/2005/8/layout/vList5"/>
    <dgm:cxn modelId="{DF98C5B7-1E00-C14A-A13A-767354A9A041}" type="presParOf" srcId="{DF8B87DA-7BCD-874E-B9A3-968FA871F69A}" destId="{6F248FC0-00FB-554D-9A39-0583FD411E0F}" srcOrd="1" destOrd="0" presId="urn:microsoft.com/office/officeart/2005/8/layout/vList5"/>
    <dgm:cxn modelId="{A64A181C-1579-6E49-9474-C1E03CF73859}" type="presParOf" srcId="{AEC7066F-D095-034F-BF60-BAC9E05A16AA}" destId="{76821F41-7E5B-E14D-AFAA-160B2B493C8D}" srcOrd="3" destOrd="0" presId="urn:microsoft.com/office/officeart/2005/8/layout/vList5"/>
    <dgm:cxn modelId="{FA879AF6-CBBF-C446-98B7-C1448F34CF44}" type="presParOf" srcId="{AEC7066F-D095-034F-BF60-BAC9E05A16AA}" destId="{C75BBE09-7B37-3D4D-ACB9-B135FEFA606B}" srcOrd="4" destOrd="0" presId="urn:microsoft.com/office/officeart/2005/8/layout/vList5"/>
    <dgm:cxn modelId="{B797DADD-61DD-B648-8B9E-E0091C787FDD}" type="presParOf" srcId="{C75BBE09-7B37-3D4D-ACB9-B135FEFA606B}" destId="{7A1A9316-9A8F-7647-9BAB-0D795645D2B6}" srcOrd="0" destOrd="0" presId="urn:microsoft.com/office/officeart/2005/8/layout/vList5"/>
    <dgm:cxn modelId="{2561F4AF-28A1-4B48-927A-E6179EBC17F1}" type="presParOf" srcId="{C75BBE09-7B37-3D4D-ACB9-B135FEFA606B}" destId="{5AD10995-84F6-4341-8A2A-963E016AB09F}"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E9CD901-C819-304D-9698-6D6B8C81CF5E}" type="doc">
      <dgm:prSet loTypeId="urn:microsoft.com/office/officeart/2005/8/layout/radial1" loCatId="" qsTypeId="urn:microsoft.com/office/officeart/2005/8/quickstyle/simple4" qsCatId="simple" csTypeId="urn:microsoft.com/office/officeart/2005/8/colors/accent1_2" csCatId="accent1" phldr="1"/>
      <dgm:spPr/>
      <dgm:t>
        <a:bodyPr/>
        <a:lstStyle/>
        <a:p>
          <a:endParaRPr lang="en-US"/>
        </a:p>
      </dgm:t>
    </dgm:pt>
    <dgm:pt modelId="{B94B95B6-9BF8-4E42-9A77-B5E15D6EC576}">
      <dgm:prSet phldrT="[Text]" custT="1"/>
      <dgm:spPr>
        <a:solidFill>
          <a:schemeClr val="accent1"/>
        </a:solidFill>
        <a:effectLst/>
      </dgm:spPr>
      <dgm:t>
        <a:bodyPr/>
        <a:lstStyle/>
        <a:p>
          <a:r>
            <a:rPr lang="en-US" sz="1200" dirty="0"/>
            <a:t>Chapter Lead</a:t>
          </a:r>
        </a:p>
      </dgm:t>
    </dgm:pt>
    <dgm:pt modelId="{75E5174B-7235-D44D-B7BA-750E85A08815}" type="parTrans" cxnId="{847E6557-AC48-A240-A8C4-DE7F02CA8A67}">
      <dgm:prSet/>
      <dgm:spPr/>
      <dgm:t>
        <a:bodyPr/>
        <a:lstStyle/>
        <a:p>
          <a:endParaRPr lang="en-US" sz="1200"/>
        </a:p>
      </dgm:t>
    </dgm:pt>
    <dgm:pt modelId="{2C172967-6B76-CB4D-ACD1-4EFD4F415AE5}" type="sibTrans" cxnId="{847E6557-AC48-A240-A8C4-DE7F02CA8A67}">
      <dgm:prSet/>
      <dgm:spPr/>
      <dgm:t>
        <a:bodyPr/>
        <a:lstStyle/>
        <a:p>
          <a:endParaRPr lang="en-US" sz="1200"/>
        </a:p>
      </dgm:t>
    </dgm:pt>
    <dgm:pt modelId="{9B0C7D32-2722-B44B-8704-3BA80B350973}">
      <dgm:prSet phldrT="[Text]" custT="1"/>
      <dgm:spPr>
        <a:solidFill>
          <a:srgbClr val="4F81BD"/>
        </a:solidFill>
        <a:effectLst/>
      </dgm:spPr>
      <dgm:t>
        <a:bodyPr/>
        <a:lstStyle/>
        <a:p>
          <a:r>
            <a:rPr lang="en-US" sz="1200" dirty="0"/>
            <a:t>Press Lead</a:t>
          </a:r>
        </a:p>
      </dgm:t>
    </dgm:pt>
    <dgm:pt modelId="{3930E6EF-2DF9-2E43-A2D1-DE70819BA7C6}" type="parTrans" cxnId="{7B75911D-E19E-4F44-9297-C17EC8F9902A}">
      <dgm:prSet custT="1"/>
      <dgm:spPr>
        <a:solidFill>
          <a:schemeClr val="accent1"/>
        </a:solidFill>
        <a:effectLst/>
      </dgm:spPr>
      <dgm:t>
        <a:bodyPr/>
        <a:lstStyle/>
        <a:p>
          <a:endParaRPr lang="en-US" sz="1200"/>
        </a:p>
      </dgm:t>
    </dgm:pt>
    <dgm:pt modelId="{357FA23D-4D1F-C84A-8DCC-03E81625150F}" type="sibTrans" cxnId="{7B75911D-E19E-4F44-9297-C17EC8F9902A}">
      <dgm:prSet/>
      <dgm:spPr/>
      <dgm:t>
        <a:bodyPr/>
        <a:lstStyle/>
        <a:p>
          <a:endParaRPr lang="en-US" sz="1200"/>
        </a:p>
      </dgm:t>
    </dgm:pt>
    <dgm:pt modelId="{3320E56D-69F1-B840-A9CD-4C24AC3A01F4}">
      <dgm:prSet phldrT="[Text]" custT="1"/>
      <dgm:spPr>
        <a:solidFill>
          <a:schemeClr val="accent1"/>
        </a:solidFill>
        <a:effectLst/>
      </dgm:spPr>
      <dgm:t>
        <a:bodyPr/>
        <a:lstStyle/>
        <a:p>
          <a:r>
            <a:rPr lang="en-US" sz="1200" dirty="0"/>
            <a:t>Digital Lead</a:t>
          </a:r>
        </a:p>
      </dgm:t>
    </dgm:pt>
    <dgm:pt modelId="{E26B0786-E5E9-1847-A9AD-CF20FAFDF469}" type="parTrans" cxnId="{FCA5F069-5456-2449-935A-013CB3918D4F}">
      <dgm:prSet custT="1"/>
      <dgm:spPr>
        <a:solidFill>
          <a:schemeClr val="accent1"/>
        </a:solidFill>
        <a:effectLst/>
      </dgm:spPr>
      <dgm:t>
        <a:bodyPr/>
        <a:lstStyle/>
        <a:p>
          <a:endParaRPr lang="en-US" sz="1200"/>
        </a:p>
      </dgm:t>
    </dgm:pt>
    <dgm:pt modelId="{F8FD5D01-4749-1A4F-87D6-AF0127638FD1}" type="sibTrans" cxnId="{FCA5F069-5456-2449-935A-013CB3918D4F}">
      <dgm:prSet/>
      <dgm:spPr/>
      <dgm:t>
        <a:bodyPr/>
        <a:lstStyle/>
        <a:p>
          <a:endParaRPr lang="en-US" sz="1200"/>
        </a:p>
      </dgm:t>
    </dgm:pt>
    <dgm:pt modelId="{2C5920EA-9EAF-A040-9616-C721D5E04450}">
      <dgm:prSet phldrT="[Text]" custT="1"/>
      <dgm:spPr>
        <a:solidFill>
          <a:schemeClr val="accent1"/>
        </a:solidFill>
        <a:effectLst/>
      </dgm:spPr>
      <dgm:t>
        <a:bodyPr/>
        <a:lstStyle/>
        <a:p>
          <a:r>
            <a:rPr lang="en-US" sz="1200" dirty="0"/>
            <a:t>Training Lead</a:t>
          </a:r>
        </a:p>
      </dgm:t>
    </dgm:pt>
    <dgm:pt modelId="{DBEE9D88-4A09-3B43-873A-55CE31FD1DBC}" type="parTrans" cxnId="{B57A618D-35BB-774D-915C-FF7110377DED}">
      <dgm:prSet custT="1"/>
      <dgm:spPr>
        <a:solidFill>
          <a:schemeClr val="accent1"/>
        </a:solidFill>
        <a:effectLst/>
      </dgm:spPr>
      <dgm:t>
        <a:bodyPr/>
        <a:lstStyle/>
        <a:p>
          <a:endParaRPr lang="en-US" sz="1200"/>
        </a:p>
      </dgm:t>
    </dgm:pt>
    <dgm:pt modelId="{A571CA24-0948-5F46-B673-484790A26816}" type="sibTrans" cxnId="{B57A618D-35BB-774D-915C-FF7110377DED}">
      <dgm:prSet/>
      <dgm:spPr/>
      <dgm:t>
        <a:bodyPr/>
        <a:lstStyle/>
        <a:p>
          <a:endParaRPr lang="en-US" sz="1200"/>
        </a:p>
      </dgm:t>
    </dgm:pt>
    <dgm:pt modelId="{20526C9E-14F5-C749-B6A1-AC0403D92EDB}">
      <dgm:prSet phldrT="[Text]" custT="1"/>
      <dgm:spPr>
        <a:solidFill>
          <a:schemeClr val="accent3">
            <a:lumMod val="75000"/>
          </a:schemeClr>
        </a:solidFill>
        <a:effectLst/>
      </dgm:spPr>
      <dgm:t>
        <a:bodyPr/>
        <a:lstStyle/>
        <a:p>
          <a:r>
            <a:rPr lang="en-US" sz="1200" dirty="0"/>
            <a:t>NTL</a:t>
          </a:r>
        </a:p>
      </dgm:t>
    </dgm:pt>
    <dgm:pt modelId="{49D974E7-AD39-5246-819F-019186541BE0}" type="parTrans" cxnId="{A5D8EC20-03B4-4642-9E7D-41FBA5E0E775}">
      <dgm:prSet custT="1"/>
      <dgm:spPr>
        <a:solidFill>
          <a:schemeClr val="accent1"/>
        </a:solidFill>
        <a:effectLst/>
      </dgm:spPr>
      <dgm:t>
        <a:bodyPr/>
        <a:lstStyle/>
        <a:p>
          <a:endParaRPr lang="en-US" sz="1200"/>
        </a:p>
      </dgm:t>
    </dgm:pt>
    <dgm:pt modelId="{375F98A3-770E-4948-966B-D52EE19E0CAF}" type="sibTrans" cxnId="{A5D8EC20-03B4-4642-9E7D-41FBA5E0E775}">
      <dgm:prSet/>
      <dgm:spPr/>
      <dgm:t>
        <a:bodyPr/>
        <a:lstStyle/>
        <a:p>
          <a:endParaRPr lang="en-US" sz="1200"/>
        </a:p>
      </dgm:t>
    </dgm:pt>
    <dgm:pt modelId="{CD5920D6-9B55-904E-B0FE-E196CEEACADE}">
      <dgm:prSet phldrT="[Text]" custT="1"/>
      <dgm:spPr>
        <a:solidFill>
          <a:schemeClr val="accent3">
            <a:lumMod val="75000"/>
          </a:schemeClr>
        </a:solidFill>
        <a:effectLst/>
      </dgm:spPr>
      <dgm:t>
        <a:bodyPr/>
        <a:lstStyle/>
        <a:p>
          <a:r>
            <a:rPr lang="en-US" sz="1200" dirty="0"/>
            <a:t>NTL</a:t>
          </a:r>
        </a:p>
      </dgm:t>
    </dgm:pt>
    <dgm:pt modelId="{D0650405-0598-6348-BFC9-CDD95139307A}" type="parTrans" cxnId="{7CB2C174-254B-9D4C-8140-4CAE2469F4F8}">
      <dgm:prSet custT="1"/>
      <dgm:spPr>
        <a:solidFill>
          <a:schemeClr val="accent1"/>
        </a:solidFill>
        <a:effectLst/>
      </dgm:spPr>
      <dgm:t>
        <a:bodyPr/>
        <a:lstStyle/>
        <a:p>
          <a:endParaRPr lang="en-US" sz="1200"/>
        </a:p>
      </dgm:t>
    </dgm:pt>
    <dgm:pt modelId="{6EC703E1-D719-0144-B313-FEB27C9FBDCE}" type="sibTrans" cxnId="{7CB2C174-254B-9D4C-8140-4CAE2469F4F8}">
      <dgm:prSet/>
      <dgm:spPr/>
      <dgm:t>
        <a:bodyPr/>
        <a:lstStyle/>
        <a:p>
          <a:endParaRPr lang="en-US" sz="1200"/>
        </a:p>
      </dgm:t>
    </dgm:pt>
    <dgm:pt modelId="{6C49EF6F-2D0E-EC43-9AFF-00D638323BF2}">
      <dgm:prSet phldrT="[Text]" custT="1"/>
      <dgm:spPr>
        <a:solidFill>
          <a:schemeClr val="accent1"/>
        </a:solidFill>
        <a:effectLst/>
      </dgm:spPr>
      <dgm:t>
        <a:bodyPr/>
        <a:lstStyle/>
        <a:p>
          <a:r>
            <a:rPr lang="en-US" sz="1200" dirty="0"/>
            <a:t>Data Lead</a:t>
          </a:r>
        </a:p>
      </dgm:t>
    </dgm:pt>
    <dgm:pt modelId="{367389E3-EC41-D447-88D6-0DD002DA61E5}" type="parTrans" cxnId="{8CD9E56A-16E2-1F4E-BD1F-6C0A42062A45}">
      <dgm:prSet custT="1"/>
      <dgm:spPr>
        <a:solidFill>
          <a:schemeClr val="accent1"/>
        </a:solidFill>
        <a:effectLst/>
      </dgm:spPr>
      <dgm:t>
        <a:bodyPr/>
        <a:lstStyle/>
        <a:p>
          <a:endParaRPr lang="en-US" sz="1200"/>
        </a:p>
      </dgm:t>
    </dgm:pt>
    <dgm:pt modelId="{78661BF0-7F9A-1A45-BD4C-6BADAB0FC536}" type="sibTrans" cxnId="{8CD9E56A-16E2-1F4E-BD1F-6C0A42062A45}">
      <dgm:prSet/>
      <dgm:spPr/>
      <dgm:t>
        <a:bodyPr/>
        <a:lstStyle/>
        <a:p>
          <a:endParaRPr lang="en-US" sz="1200"/>
        </a:p>
      </dgm:t>
    </dgm:pt>
    <dgm:pt modelId="{A04C9A3B-DC61-7C46-8005-30748C9D4050}">
      <dgm:prSet phldrT="[Text]" custT="1"/>
      <dgm:spPr>
        <a:solidFill>
          <a:schemeClr val="accent1"/>
        </a:solidFill>
        <a:effectLst/>
      </dgm:spPr>
      <dgm:t>
        <a:bodyPr/>
        <a:lstStyle/>
        <a:p>
          <a:r>
            <a:rPr lang="en-US" sz="1200" dirty="0"/>
            <a:t>GFR Lead</a:t>
          </a:r>
        </a:p>
      </dgm:t>
    </dgm:pt>
    <dgm:pt modelId="{24FC9C97-53BB-3544-BE32-405AECD0B202}" type="parTrans" cxnId="{04DB7B1B-BFF8-864E-88EE-CB6EE80BED90}">
      <dgm:prSet custT="1"/>
      <dgm:spPr>
        <a:solidFill>
          <a:schemeClr val="accent1"/>
        </a:solidFill>
        <a:effectLst/>
      </dgm:spPr>
      <dgm:t>
        <a:bodyPr/>
        <a:lstStyle/>
        <a:p>
          <a:endParaRPr lang="en-US" sz="1200"/>
        </a:p>
      </dgm:t>
    </dgm:pt>
    <dgm:pt modelId="{C8CF37CE-72A0-444D-9BDB-41E52A81F6AF}" type="sibTrans" cxnId="{04DB7B1B-BFF8-864E-88EE-CB6EE80BED90}">
      <dgm:prSet/>
      <dgm:spPr/>
      <dgm:t>
        <a:bodyPr/>
        <a:lstStyle/>
        <a:p>
          <a:endParaRPr lang="en-US" sz="1200"/>
        </a:p>
      </dgm:t>
    </dgm:pt>
    <dgm:pt modelId="{5EBA7338-63A6-C24E-803C-56035F72C680}">
      <dgm:prSet phldrT="[Text]" custT="1"/>
      <dgm:spPr>
        <a:solidFill>
          <a:schemeClr val="accent3">
            <a:lumMod val="75000"/>
          </a:schemeClr>
        </a:solidFill>
        <a:effectLst/>
      </dgm:spPr>
      <dgm:t>
        <a:bodyPr/>
        <a:lstStyle/>
        <a:p>
          <a:r>
            <a:rPr lang="en-US" sz="1200" dirty="0"/>
            <a:t>NTL</a:t>
          </a:r>
        </a:p>
      </dgm:t>
    </dgm:pt>
    <dgm:pt modelId="{68B3F082-D8CB-2946-B37A-9A34C3D0F62C}" type="parTrans" cxnId="{F8F7164F-9A55-0B44-AE5C-FA38B82D8A61}">
      <dgm:prSet custT="1"/>
      <dgm:spPr>
        <a:solidFill>
          <a:schemeClr val="accent1"/>
        </a:solidFill>
        <a:effectLst/>
      </dgm:spPr>
      <dgm:t>
        <a:bodyPr/>
        <a:lstStyle/>
        <a:p>
          <a:endParaRPr lang="en-US" sz="1200"/>
        </a:p>
      </dgm:t>
    </dgm:pt>
    <dgm:pt modelId="{B3911F8A-583E-8445-A7DD-F18DA039FEF1}" type="sibTrans" cxnId="{F8F7164F-9A55-0B44-AE5C-FA38B82D8A61}">
      <dgm:prSet/>
      <dgm:spPr/>
      <dgm:t>
        <a:bodyPr/>
        <a:lstStyle/>
        <a:p>
          <a:endParaRPr lang="en-US" sz="1200"/>
        </a:p>
      </dgm:t>
    </dgm:pt>
    <dgm:pt modelId="{BC325376-365C-7347-914D-36F80E79BF89}">
      <dgm:prSet phldrT="[Text]" custT="1"/>
      <dgm:spPr>
        <a:solidFill>
          <a:schemeClr val="tx2"/>
        </a:solidFill>
        <a:effectLst/>
      </dgm:spPr>
      <dgm:t>
        <a:bodyPr/>
        <a:lstStyle/>
        <a:p>
          <a:r>
            <a:rPr lang="en-US" sz="1200" dirty="0"/>
            <a:t>Climate Lead</a:t>
          </a:r>
        </a:p>
      </dgm:t>
    </dgm:pt>
    <dgm:pt modelId="{50315A85-2BAA-1B43-9B22-2F89D5391850}" type="parTrans" cxnId="{60ED5A62-4082-CD4D-BBBC-BD45494684BC}">
      <dgm:prSet custT="1"/>
      <dgm:spPr>
        <a:solidFill>
          <a:schemeClr val="accent1"/>
        </a:solidFill>
        <a:effectLst/>
      </dgm:spPr>
      <dgm:t>
        <a:bodyPr/>
        <a:lstStyle/>
        <a:p>
          <a:endParaRPr lang="en-US" sz="1200"/>
        </a:p>
      </dgm:t>
    </dgm:pt>
    <dgm:pt modelId="{5920DB39-501F-834F-A21D-18BFC85F4D51}" type="sibTrans" cxnId="{60ED5A62-4082-CD4D-BBBC-BD45494684BC}">
      <dgm:prSet/>
      <dgm:spPr/>
      <dgm:t>
        <a:bodyPr/>
        <a:lstStyle/>
        <a:p>
          <a:endParaRPr lang="en-US" sz="1200"/>
        </a:p>
      </dgm:t>
    </dgm:pt>
    <dgm:pt modelId="{39F853E9-6130-A348-92E1-6A791487C846}">
      <dgm:prSet phldrT="[Text]" custT="1"/>
      <dgm:spPr>
        <a:solidFill>
          <a:schemeClr val="tx2"/>
        </a:solidFill>
        <a:effectLst/>
      </dgm:spPr>
      <dgm:t>
        <a:bodyPr/>
        <a:lstStyle/>
        <a:p>
          <a:r>
            <a:rPr lang="en-US" sz="1200" dirty="0"/>
            <a:t>CIR Lead</a:t>
          </a:r>
        </a:p>
      </dgm:t>
    </dgm:pt>
    <dgm:pt modelId="{8D11E7B2-12C6-074A-B0ED-31CB7F0AEA22}" type="parTrans" cxnId="{7E874832-34A1-C145-9032-9708F35C5B24}">
      <dgm:prSet custT="1"/>
      <dgm:spPr>
        <a:solidFill>
          <a:schemeClr val="accent1"/>
        </a:solidFill>
        <a:effectLst/>
      </dgm:spPr>
      <dgm:t>
        <a:bodyPr/>
        <a:lstStyle/>
        <a:p>
          <a:endParaRPr lang="en-US" sz="1200"/>
        </a:p>
      </dgm:t>
    </dgm:pt>
    <dgm:pt modelId="{C60AB7DB-8694-3048-8C24-2D158B0B36B6}" type="sibTrans" cxnId="{7E874832-34A1-C145-9032-9708F35C5B24}">
      <dgm:prSet/>
      <dgm:spPr/>
      <dgm:t>
        <a:bodyPr/>
        <a:lstStyle/>
        <a:p>
          <a:endParaRPr lang="en-US" sz="1200"/>
        </a:p>
      </dgm:t>
    </dgm:pt>
    <dgm:pt modelId="{B549711C-4292-6641-AA3D-695CD63DF8F2}">
      <dgm:prSet phldrT="[Text]" custT="1"/>
      <dgm:spPr>
        <a:solidFill>
          <a:schemeClr val="tx2"/>
        </a:solidFill>
        <a:effectLst/>
      </dgm:spPr>
      <dgm:t>
        <a:bodyPr/>
        <a:lstStyle/>
        <a:p>
          <a:r>
            <a:rPr lang="en-US" sz="1200" dirty="0"/>
            <a:t>ACA Lead</a:t>
          </a:r>
        </a:p>
      </dgm:t>
    </dgm:pt>
    <dgm:pt modelId="{D0C08E37-D00D-DD48-855E-AE789A72D776}" type="parTrans" cxnId="{E02F6EF6-BCF4-9548-B779-08B144566A94}">
      <dgm:prSet custT="1"/>
      <dgm:spPr>
        <a:solidFill>
          <a:schemeClr val="accent1"/>
        </a:solidFill>
        <a:effectLst/>
      </dgm:spPr>
      <dgm:t>
        <a:bodyPr/>
        <a:lstStyle/>
        <a:p>
          <a:endParaRPr lang="en-US" sz="1200"/>
        </a:p>
      </dgm:t>
    </dgm:pt>
    <dgm:pt modelId="{4B629596-94B6-4947-B2F2-7F40B700399E}" type="sibTrans" cxnId="{E02F6EF6-BCF4-9548-B779-08B144566A94}">
      <dgm:prSet/>
      <dgm:spPr/>
      <dgm:t>
        <a:bodyPr/>
        <a:lstStyle/>
        <a:p>
          <a:endParaRPr lang="en-US" sz="1200"/>
        </a:p>
      </dgm:t>
    </dgm:pt>
    <dgm:pt modelId="{D11F60AA-9ABB-8A4E-BE8A-A5CF0773F93D}" type="pres">
      <dgm:prSet presAssocID="{DE9CD901-C819-304D-9698-6D6B8C81CF5E}" presName="cycle" presStyleCnt="0">
        <dgm:presLayoutVars>
          <dgm:chMax val="1"/>
          <dgm:dir/>
          <dgm:animLvl val="ctr"/>
          <dgm:resizeHandles val="exact"/>
        </dgm:presLayoutVars>
      </dgm:prSet>
      <dgm:spPr/>
    </dgm:pt>
    <dgm:pt modelId="{B0C43E21-D172-2847-89B4-3F83183C8AF8}" type="pres">
      <dgm:prSet presAssocID="{B94B95B6-9BF8-4E42-9A77-B5E15D6EC576}" presName="centerShape" presStyleLbl="node0" presStyleIdx="0" presStyleCnt="1"/>
      <dgm:spPr/>
    </dgm:pt>
    <dgm:pt modelId="{709AF4BE-BBE0-884B-BFA7-29DE1AC1E4E2}" type="pres">
      <dgm:prSet presAssocID="{3930E6EF-2DF9-2E43-A2D1-DE70819BA7C6}" presName="Name9" presStyleLbl="parChTrans1D2" presStyleIdx="0" presStyleCnt="11"/>
      <dgm:spPr/>
    </dgm:pt>
    <dgm:pt modelId="{765FCB98-F382-C94A-80FB-C38E1A58526F}" type="pres">
      <dgm:prSet presAssocID="{3930E6EF-2DF9-2E43-A2D1-DE70819BA7C6}" presName="connTx" presStyleLbl="parChTrans1D2" presStyleIdx="0" presStyleCnt="11"/>
      <dgm:spPr/>
    </dgm:pt>
    <dgm:pt modelId="{6E300EA5-33C9-8E4C-8614-3DE9EC485259}" type="pres">
      <dgm:prSet presAssocID="{9B0C7D32-2722-B44B-8704-3BA80B350973}" presName="node" presStyleLbl="node1" presStyleIdx="0" presStyleCnt="11">
        <dgm:presLayoutVars>
          <dgm:bulletEnabled val="1"/>
        </dgm:presLayoutVars>
      </dgm:prSet>
      <dgm:spPr/>
    </dgm:pt>
    <dgm:pt modelId="{D36C65CE-FDC8-5C4E-90C5-BF98C0476D61}" type="pres">
      <dgm:prSet presAssocID="{E26B0786-E5E9-1847-A9AD-CF20FAFDF469}" presName="Name9" presStyleLbl="parChTrans1D2" presStyleIdx="1" presStyleCnt="11"/>
      <dgm:spPr/>
    </dgm:pt>
    <dgm:pt modelId="{D02085CF-52E6-EF42-8A03-22A1F070CDD5}" type="pres">
      <dgm:prSet presAssocID="{E26B0786-E5E9-1847-A9AD-CF20FAFDF469}" presName="connTx" presStyleLbl="parChTrans1D2" presStyleIdx="1" presStyleCnt="11"/>
      <dgm:spPr/>
    </dgm:pt>
    <dgm:pt modelId="{9AA95F76-D523-464B-A89B-82BBE0AD4141}" type="pres">
      <dgm:prSet presAssocID="{3320E56D-69F1-B840-A9CD-4C24AC3A01F4}" presName="node" presStyleLbl="node1" presStyleIdx="1" presStyleCnt="11">
        <dgm:presLayoutVars>
          <dgm:bulletEnabled val="1"/>
        </dgm:presLayoutVars>
      </dgm:prSet>
      <dgm:spPr/>
    </dgm:pt>
    <dgm:pt modelId="{B074CD32-25D4-194E-B11B-BC0C507556D7}" type="pres">
      <dgm:prSet presAssocID="{DBEE9D88-4A09-3B43-873A-55CE31FD1DBC}" presName="Name9" presStyleLbl="parChTrans1D2" presStyleIdx="2" presStyleCnt="11"/>
      <dgm:spPr/>
    </dgm:pt>
    <dgm:pt modelId="{C87B1643-55F1-3D4C-ADDD-E450DCB6EEB5}" type="pres">
      <dgm:prSet presAssocID="{DBEE9D88-4A09-3B43-873A-55CE31FD1DBC}" presName="connTx" presStyleLbl="parChTrans1D2" presStyleIdx="2" presStyleCnt="11"/>
      <dgm:spPr/>
    </dgm:pt>
    <dgm:pt modelId="{48038EFD-1EDD-0845-8118-8D4005D9C84C}" type="pres">
      <dgm:prSet presAssocID="{2C5920EA-9EAF-A040-9616-C721D5E04450}" presName="node" presStyleLbl="node1" presStyleIdx="2" presStyleCnt="11">
        <dgm:presLayoutVars>
          <dgm:bulletEnabled val="1"/>
        </dgm:presLayoutVars>
      </dgm:prSet>
      <dgm:spPr/>
    </dgm:pt>
    <dgm:pt modelId="{4971F71E-9E55-0947-97AC-6D03A28ED866}" type="pres">
      <dgm:prSet presAssocID="{367389E3-EC41-D447-88D6-0DD002DA61E5}" presName="Name9" presStyleLbl="parChTrans1D2" presStyleIdx="3" presStyleCnt="11"/>
      <dgm:spPr/>
    </dgm:pt>
    <dgm:pt modelId="{1BE71EF4-2197-6048-801B-DEE3FC50F106}" type="pres">
      <dgm:prSet presAssocID="{367389E3-EC41-D447-88D6-0DD002DA61E5}" presName="connTx" presStyleLbl="parChTrans1D2" presStyleIdx="3" presStyleCnt="11"/>
      <dgm:spPr/>
    </dgm:pt>
    <dgm:pt modelId="{177A67D5-B4BA-8D4B-921B-D2604467101F}" type="pres">
      <dgm:prSet presAssocID="{6C49EF6F-2D0E-EC43-9AFF-00D638323BF2}" presName="node" presStyleLbl="node1" presStyleIdx="3" presStyleCnt="11">
        <dgm:presLayoutVars>
          <dgm:bulletEnabled val="1"/>
        </dgm:presLayoutVars>
      </dgm:prSet>
      <dgm:spPr/>
    </dgm:pt>
    <dgm:pt modelId="{B245F90C-7679-0F4A-8344-BAFAEDDE6DF4}" type="pres">
      <dgm:prSet presAssocID="{24FC9C97-53BB-3544-BE32-405AECD0B202}" presName="Name9" presStyleLbl="parChTrans1D2" presStyleIdx="4" presStyleCnt="11"/>
      <dgm:spPr/>
    </dgm:pt>
    <dgm:pt modelId="{256B045F-DAD9-634D-B36E-6FCCAA756F88}" type="pres">
      <dgm:prSet presAssocID="{24FC9C97-53BB-3544-BE32-405AECD0B202}" presName="connTx" presStyleLbl="parChTrans1D2" presStyleIdx="4" presStyleCnt="11"/>
      <dgm:spPr/>
    </dgm:pt>
    <dgm:pt modelId="{AF685D8F-F14C-144E-83EB-7B4099E9B4D7}" type="pres">
      <dgm:prSet presAssocID="{A04C9A3B-DC61-7C46-8005-30748C9D4050}" presName="node" presStyleLbl="node1" presStyleIdx="4" presStyleCnt="11">
        <dgm:presLayoutVars>
          <dgm:bulletEnabled val="1"/>
        </dgm:presLayoutVars>
      </dgm:prSet>
      <dgm:spPr/>
    </dgm:pt>
    <dgm:pt modelId="{0E1E7102-153C-714A-9388-390B50D99114}" type="pres">
      <dgm:prSet presAssocID="{68B3F082-D8CB-2946-B37A-9A34C3D0F62C}" presName="Name9" presStyleLbl="parChTrans1D2" presStyleIdx="5" presStyleCnt="11"/>
      <dgm:spPr/>
    </dgm:pt>
    <dgm:pt modelId="{2CDBB1D2-E38C-FA48-8DBB-729B23EE4FA5}" type="pres">
      <dgm:prSet presAssocID="{68B3F082-D8CB-2946-B37A-9A34C3D0F62C}" presName="connTx" presStyleLbl="parChTrans1D2" presStyleIdx="5" presStyleCnt="11"/>
      <dgm:spPr/>
    </dgm:pt>
    <dgm:pt modelId="{C137D502-1F0D-1E49-A488-19E99DB57041}" type="pres">
      <dgm:prSet presAssocID="{5EBA7338-63A6-C24E-803C-56035F72C680}" presName="node" presStyleLbl="node1" presStyleIdx="5" presStyleCnt="11">
        <dgm:presLayoutVars>
          <dgm:bulletEnabled val="1"/>
        </dgm:presLayoutVars>
      </dgm:prSet>
      <dgm:spPr/>
    </dgm:pt>
    <dgm:pt modelId="{9EF53209-ED4D-C649-89B9-2299DC859BB8}" type="pres">
      <dgm:prSet presAssocID="{49D974E7-AD39-5246-819F-019186541BE0}" presName="Name9" presStyleLbl="parChTrans1D2" presStyleIdx="6" presStyleCnt="11"/>
      <dgm:spPr/>
    </dgm:pt>
    <dgm:pt modelId="{9F357E20-5DFD-2048-9D21-65C919791344}" type="pres">
      <dgm:prSet presAssocID="{49D974E7-AD39-5246-819F-019186541BE0}" presName="connTx" presStyleLbl="parChTrans1D2" presStyleIdx="6" presStyleCnt="11"/>
      <dgm:spPr/>
    </dgm:pt>
    <dgm:pt modelId="{BB7E2777-F7C8-F344-8027-2F555D6F5C45}" type="pres">
      <dgm:prSet presAssocID="{20526C9E-14F5-C749-B6A1-AC0403D92EDB}" presName="node" presStyleLbl="node1" presStyleIdx="6" presStyleCnt="11">
        <dgm:presLayoutVars>
          <dgm:bulletEnabled val="1"/>
        </dgm:presLayoutVars>
      </dgm:prSet>
      <dgm:spPr/>
    </dgm:pt>
    <dgm:pt modelId="{A41FE81A-FC3D-7D47-A167-5CACA0A13389}" type="pres">
      <dgm:prSet presAssocID="{D0650405-0598-6348-BFC9-CDD95139307A}" presName="Name9" presStyleLbl="parChTrans1D2" presStyleIdx="7" presStyleCnt="11"/>
      <dgm:spPr/>
    </dgm:pt>
    <dgm:pt modelId="{5E7FA381-D75D-7F41-8419-B1CE9857B4F7}" type="pres">
      <dgm:prSet presAssocID="{D0650405-0598-6348-BFC9-CDD95139307A}" presName="connTx" presStyleLbl="parChTrans1D2" presStyleIdx="7" presStyleCnt="11"/>
      <dgm:spPr/>
    </dgm:pt>
    <dgm:pt modelId="{E874E3CD-21CA-8D4A-88EB-3D8C2CE6C70C}" type="pres">
      <dgm:prSet presAssocID="{CD5920D6-9B55-904E-B0FE-E196CEEACADE}" presName="node" presStyleLbl="node1" presStyleIdx="7" presStyleCnt="11">
        <dgm:presLayoutVars>
          <dgm:bulletEnabled val="1"/>
        </dgm:presLayoutVars>
      </dgm:prSet>
      <dgm:spPr/>
    </dgm:pt>
    <dgm:pt modelId="{34AED5FE-5C86-3B44-851C-6B6C67D622AC}" type="pres">
      <dgm:prSet presAssocID="{50315A85-2BAA-1B43-9B22-2F89D5391850}" presName="Name9" presStyleLbl="parChTrans1D2" presStyleIdx="8" presStyleCnt="11"/>
      <dgm:spPr/>
    </dgm:pt>
    <dgm:pt modelId="{6199663E-2B4B-F149-B6C2-7769798AEFFE}" type="pres">
      <dgm:prSet presAssocID="{50315A85-2BAA-1B43-9B22-2F89D5391850}" presName="connTx" presStyleLbl="parChTrans1D2" presStyleIdx="8" presStyleCnt="11"/>
      <dgm:spPr/>
    </dgm:pt>
    <dgm:pt modelId="{2EF377CB-36FE-B644-8A28-1B213A48756B}" type="pres">
      <dgm:prSet presAssocID="{BC325376-365C-7347-914D-36F80E79BF89}" presName="node" presStyleLbl="node1" presStyleIdx="8" presStyleCnt="11">
        <dgm:presLayoutVars>
          <dgm:bulletEnabled val="1"/>
        </dgm:presLayoutVars>
      </dgm:prSet>
      <dgm:spPr/>
    </dgm:pt>
    <dgm:pt modelId="{C8752568-8486-AC41-BC0D-A5F73D434589}" type="pres">
      <dgm:prSet presAssocID="{8D11E7B2-12C6-074A-B0ED-31CB7F0AEA22}" presName="Name9" presStyleLbl="parChTrans1D2" presStyleIdx="9" presStyleCnt="11"/>
      <dgm:spPr/>
    </dgm:pt>
    <dgm:pt modelId="{35898871-B167-1A4B-8D20-A190F0AB864E}" type="pres">
      <dgm:prSet presAssocID="{8D11E7B2-12C6-074A-B0ED-31CB7F0AEA22}" presName="connTx" presStyleLbl="parChTrans1D2" presStyleIdx="9" presStyleCnt="11"/>
      <dgm:spPr/>
    </dgm:pt>
    <dgm:pt modelId="{8D732ED4-8662-0D4E-9D33-E4FAEAA6D2DF}" type="pres">
      <dgm:prSet presAssocID="{39F853E9-6130-A348-92E1-6A791487C846}" presName="node" presStyleLbl="node1" presStyleIdx="9" presStyleCnt="11">
        <dgm:presLayoutVars>
          <dgm:bulletEnabled val="1"/>
        </dgm:presLayoutVars>
      </dgm:prSet>
      <dgm:spPr/>
    </dgm:pt>
    <dgm:pt modelId="{3D649D15-EA77-0441-905C-9132582CC80B}" type="pres">
      <dgm:prSet presAssocID="{D0C08E37-D00D-DD48-855E-AE789A72D776}" presName="Name9" presStyleLbl="parChTrans1D2" presStyleIdx="10" presStyleCnt="11"/>
      <dgm:spPr/>
    </dgm:pt>
    <dgm:pt modelId="{922AA7B7-8DAA-CF4C-9303-E6EA5E9E3625}" type="pres">
      <dgm:prSet presAssocID="{D0C08E37-D00D-DD48-855E-AE789A72D776}" presName="connTx" presStyleLbl="parChTrans1D2" presStyleIdx="10" presStyleCnt="11"/>
      <dgm:spPr/>
    </dgm:pt>
    <dgm:pt modelId="{04EB28E5-2DD6-EB42-AAE0-1A9B738B9D28}" type="pres">
      <dgm:prSet presAssocID="{B549711C-4292-6641-AA3D-695CD63DF8F2}" presName="node" presStyleLbl="node1" presStyleIdx="10" presStyleCnt="11">
        <dgm:presLayoutVars>
          <dgm:bulletEnabled val="1"/>
        </dgm:presLayoutVars>
      </dgm:prSet>
      <dgm:spPr/>
    </dgm:pt>
  </dgm:ptLst>
  <dgm:cxnLst>
    <dgm:cxn modelId="{2D786B0A-9F15-1241-B082-38087C0CC72A}" type="presOf" srcId="{D0C08E37-D00D-DD48-855E-AE789A72D776}" destId="{3D649D15-EA77-0441-905C-9132582CC80B}" srcOrd="0" destOrd="0" presId="urn:microsoft.com/office/officeart/2005/8/layout/radial1"/>
    <dgm:cxn modelId="{C2187310-6E19-A147-AB62-F48FCC425061}" type="presOf" srcId="{DE9CD901-C819-304D-9698-6D6B8C81CF5E}" destId="{D11F60AA-9ABB-8A4E-BE8A-A5CF0773F93D}" srcOrd="0" destOrd="0" presId="urn:microsoft.com/office/officeart/2005/8/layout/radial1"/>
    <dgm:cxn modelId="{C82E3311-52BF-3F4C-A888-AC6D4B4B99EE}" type="presOf" srcId="{5EBA7338-63A6-C24E-803C-56035F72C680}" destId="{C137D502-1F0D-1E49-A488-19E99DB57041}" srcOrd="0" destOrd="0" presId="urn:microsoft.com/office/officeart/2005/8/layout/radial1"/>
    <dgm:cxn modelId="{A1C6B013-C261-234C-84E2-5BAB1C907076}" type="presOf" srcId="{68B3F082-D8CB-2946-B37A-9A34C3D0F62C}" destId="{0E1E7102-153C-714A-9388-390B50D99114}" srcOrd="0" destOrd="0" presId="urn:microsoft.com/office/officeart/2005/8/layout/radial1"/>
    <dgm:cxn modelId="{04DB7B1B-BFF8-864E-88EE-CB6EE80BED90}" srcId="{B94B95B6-9BF8-4E42-9A77-B5E15D6EC576}" destId="{A04C9A3B-DC61-7C46-8005-30748C9D4050}" srcOrd="4" destOrd="0" parTransId="{24FC9C97-53BB-3544-BE32-405AECD0B202}" sibTransId="{C8CF37CE-72A0-444D-9BDB-41E52A81F6AF}"/>
    <dgm:cxn modelId="{7B75911D-E19E-4F44-9297-C17EC8F9902A}" srcId="{B94B95B6-9BF8-4E42-9A77-B5E15D6EC576}" destId="{9B0C7D32-2722-B44B-8704-3BA80B350973}" srcOrd="0" destOrd="0" parTransId="{3930E6EF-2DF9-2E43-A2D1-DE70819BA7C6}" sibTransId="{357FA23D-4D1F-C84A-8DCC-03E81625150F}"/>
    <dgm:cxn modelId="{A5D8EC20-03B4-4642-9E7D-41FBA5E0E775}" srcId="{B94B95B6-9BF8-4E42-9A77-B5E15D6EC576}" destId="{20526C9E-14F5-C749-B6A1-AC0403D92EDB}" srcOrd="6" destOrd="0" parTransId="{49D974E7-AD39-5246-819F-019186541BE0}" sibTransId="{375F98A3-770E-4948-966B-D52EE19E0CAF}"/>
    <dgm:cxn modelId="{7E874832-34A1-C145-9032-9708F35C5B24}" srcId="{B94B95B6-9BF8-4E42-9A77-B5E15D6EC576}" destId="{39F853E9-6130-A348-92E1-6A791487C846}" srcOrd="9" destOrd="0" parTransId="{8D11E7B2-12C6-074A-B0ED-31CB7F0AEA22}" sibTransId="{C60AB7DB-8694-3048-8C24-2D158B0B36B6}"/>
    <dgm:cxn modelId="{77F47439-2BFD-FE4E-A01F-74F615B3CA7C}" type="presOf" srcId="{8D11E7B2-12C6-074A-B0ED-31CB7F0AEA22}" destId="{C8752568-8486-AC41-BC0D-A5F73D434589}" srcOrd="0" destOrd="0" presId="urn:microsoft.com/office/officeart/2005/8/layout/radial1"/>
    <dgm:cxn modelId="{81289043-0F9F-EF4A-B23E-05D7D400F681}" type="presOf" srcId="{E26B0786-E5E9-1847-A9AD-CF20FAFDF469}" destId="{D02085CF-52E6-EF42-8A03-22A1F070CDD5}" srcOrd="1" destOrd="0" presId="urn:microsoft.com/office/officeart/2005/8/layout/radial1"/>
    <dgm:cxn modelId="{49F21C49-3317-284A-984F-C1984E58DF09}" type="presOf" srcId="{9B0C7D32-2722-B44B-8704-3BA80B350973}" destId="{6E300EA5-33C9-8E4C-8614-3DE9EC485259}" srcOrd="0" destOrd="0" presId="urn:microsoft.com/office/officeart/2005/8/layout/radial1"/>
    <dgm:cxn modelId="{187C7349-4122-C044-B536-2BE0EF4566C2}" type="presOf" srcId="{CD5920D6-9B55-904E-B0FE-E196CEEACADE}" destId="{E874E3CD-21CA-8D4A-88EB-3D8C2CE6C70C}" srcOrd="0" destOrd="0" presId="urn:microsoft.com/office/officeart/2005/8/layout/radial1"/>
    <dgm:cxn modelId="{187FCC49-C52E-2645-B4FF-9D3332EC146E}" type="presOf" srcId="{B94B95B6-9BF8-4E42-9A77-B5E15D6EC576}" destId="{B0C43E21-D172-2847-89B4-3F83183C8AF8}" srcOrd="0" destOrd="0" presId="urn:microsoft.com/office/officeart/2005/8/layout/radial1"/>
    <dgm:cxn modelId="{F8F7164F-9A55-0B44-AE5C-FA38B82D8A61}" srcId="{B94B95B6-9BF8-4E42-9A77-B5E15D6EC576}" destId="{5EBA7338-63A6-C24E-803C-56035F72C680}" srcOrd="5" destOrd="0" parTransId="{68B3F082-D8CB-2946-B37A-9A34C3D0F62C}" sibTransId="{B3911F8A-583E-8445-A7DD-F18DA039FEF1}"/>
    <dgm:cxn modelId="{CB4FC052-1390-8140-BF42-DF851C6F8F5C}" type="presOf" srcId="{367389E3-EC41-D447-88D6-0DD002DA61E5}" destId="{4971F71E-9E55-0947-97AC-6D03A28ED866}" srcOrd="0" destOrd="0" presId="urn:microsoft.com/office/officeart/2005/8/layout/radial1"/>
    <dgm:cxn modelId="{3A5F0553-E6FA-E745-ABF0-434ECDB1C24B}" type="presOf" srcId="{2C5920EA-9EAF-A040-9616-C721D5E04450}" destId="{48038EFD-1EDD-0845-8118-8D4005D9C84C}" srcOrd="0" destOrd="0" presId="urn:microsoft.com/office/officeart/2005/8/layout/radial1"/>
    <dgm:cxn modelId="{847E6557-AC48-A240-A8C4-DE7F02CA8A67}" srcId="{DE9CD901-C819-304D-9698-6D6B8C81CF5E}" destId="{B94B95B6-9BF8-4E42-9A77-B5E15D6EC576}" srcOrd="0" destOrd="0" parTransId="{75E5174B-7235-D44D-B7BA-750E85A08815}" sibTransId="{2C172967-6B76-CB4D-ACD1-4EFD4F415AE5}"/>
    <dgm:cxn modelId="{6CDCBB5D-26FB-054D-87DB-F012B45220EB}" type="presOf" srcId="{3930E6EF-2DF9-2E43-A2D1-DE70819BA7C6}" destId="{709AF4BE-BBE0-884B-BFA7-29DE1AC1E4E2}" srcOrd="0" destOrd="0" presId="urn:microsoft.com/office/officeart/2005/8/layout/radial1"/>
    <dgm:cxn modelId="{36BFCB5F-D53F-DA49-B04F-1A8AD59F05A8}" type="presOf" srcId="{367389E3-EC41-D447-88D6-0DD002DA61E5}" destId="{1BE71EF4-2197-6048-801B-DEE3FC50F106}" srcOrd="1" destOrd="0" presId="urn:microsoft.com/office/officeart/2005/8/layout/radial1"/>
    <dgm:cxn modelId="{D3F10B62-437B-4A49-AD87-260216F31652}" type="presOf" srcId="{50315A85-2BAA-1B43-9B22-2F89D5391850}" destId="{34AED5FE-5C86-3B44-851C-6B6C67D622AC}" srcOrd="0" destOrd="0" presId="urn:microsoft.com/office/officeart/2005/8/layout/radial1"/>
    <dgm:cxn modelId="{60ED5A62-4082-CD4D-BBBC-BD45494684BC}" srcId="{B94B95B6-9BF8-4E42-9A77-B5E15D6EC576}" destId="{BC325376-365C-7347-914D-36F80E79BF89}" srcOrd="8" destOrd="0" parTransId="{50315A85-2BAA-1B43-9B22-2F89D5391850}" sibTransId="{5920DB39-501F-834F-A21D-18BFC85F4D51}"/>
    <dgm:cxn modelId="{FCA5F069-5456-2449-935A-013CB3918D4F}" srcId="{B94B95B6-9BF8-4E42-9A77-B5E15D6EC576}" destId="{3320E56D-69F1-B840-A9CD-4C24AC3A01F4}" srcOrd="1" destOrd="0" parTransId="{E26B0786-E5E9-1847-A9AD-CF20FAFDF469}" sibTransId="{F8FD5D01-4749-1A4F-87D6-AF0127638FD1}"/>
    <dgm:cxn modelId="{8CD9E56A-16E2-1F4E-BD1F-6C0A42062A45}" srcId="{B94B95B6-9BF8-4E42-9A77-B5E15D6EC576}" destId="{6C49EF6F-2D0E-EC43-9AFF-00D638323BF2}" srcOrd="3" destOrd="0" parTransId="{367389E3-EC41-D447-88D6-0DD002DA61E5}" sibTransId="{78661BF0-7F9A-1A45-BD4C-6BADAB0FC536}"/>
    <dgm:cxn modelId="{EB550474-DCB9-E54E-ABDB-27D7DE4E828C}" type="presOf" srcId="{A04C9A3B-DC61-7C46-8005-30748C9D4050}" destId="{AF685D8F-F14C-144E-83EB-7B4099E9B4D7}" srcOrd="0" destOrd="0" presId="urn:microsoft.com/office/officeart/2005/8/layout/radial1"/>
    <dgm:cxn modelId="{7CB2C174-254B-9D4C-8140-4CAE2469F4F8}" srcId="{B94B95B6-9BF8-4E42-9A77-B5E15D6EC576}" destId="{CD5920D6-9B55-904E-B0FE-E196CEEACADE}" srcOrd="7" destOrd="0" parTransId="{D0650405-0598-6348-BFC9-CDD95139307A}" sibTransId="{6EC703E1-D719-0144-B313-FEB27C9FBDCE}"/>
    <dgm:cxn modelId="{EDA14D7C-D859-B84A-9409-2E2F77AC4C83}" type="presOf" srcId="{3320E56D-69F1-B840-A9CD-4C24AC3A01F4}" destId="{9AA95F76-D523-464B-A89B-82BBE0AD4141}" srcOrd="0" destOrd="0" presId="urn:microsoft.com/office/officeart/2005/8/layout/radial1"/>
    <dgm:cxn modelId="{34642C84-442C-D444-B980-8162F1D55B60}" type="presOf" srcId="{3930E6EF-2DF9-2E43-A2D1-DE70819BA7C6}" destId="{765FCB98-F382-C94A-80FB-C38E1A58526F}" srcOrd="1" destOrd="0" presId="urn:microsoft.com/office/officeart/2005/8/layout/radial1"/>
    <dgm:cxn modelId="{BF826C8C-AB90-604F-9387-D648865B37ED}" type="presOf" srcId="{D0C08E37-D00D-DD48-855E-AE789A72D776}" destId="{922AA7B7-8DAA-CF4C-9303-E6EA5E9E3625}" srcOrd="1" destOrd="0" presId="urn:microsoft.com/office/officeart/2005/8/layout/radial1"/>
    <dgm:cxn modelId="{B57A618D-35BB-774D-915C-FF7110377DED}" srcId="{B94B95B6-9BF8-4E42-9A77-B5E15D6EC576}" destId="{2C5920EA-9EAF-A040-9616-C721D5E04450}" srcOrd="2" destOrd="0" parTransId="{DBEE9D88-4A09-3B43-873A-55CE31FD1DBC}" sibTransId="{A571CA24-0948-5F46-B673-484790A26816}"/>
    <dgm:cxn modelId="{D898ED99-FBD7-1348-B09D-4A23F356C33C}" type="presOf" srcId="{6C49EF6F-2D0E-EC43-9AFF-00D638323BF2}" destId="{177A67D5-B4BA-8D4B-921B-D2604467101F}" srcOrd="0" destOrd="0" presId="urn:microsoft.com/office/officeart/2005/8/layout/radial1"/>
    <dgm:cxn modelId="{FDC1C2A1-06DF-434D-9FB0-E176EFC512C4}" type="presOf" srcId="{20526C9E-14F5-C749-B6A1-AC0403D92EDB}" destId="{BB7E2777-F7C8-F344-8027-2F555D6F5C45}" srcOrd="0" destOrd="0" presId="urn:microsoft.com/office/officeart/2005/8/layout/radial1"/>
    <dgm:cxn modelId="{5A2377AE-E902-7046-BF34-4DEB2B6D31A6}" type="presOf" srcId="{DBEE9D88-4A09-3B43-873A-55CE31FD1DBC}" destId="{B074CD32-25D4-194E-B11B-BC0C507556D7}" srcOrd="0" destOrd="0" presId="urn:microsoft.com/office/officeart/2005/8/layout/radial1"/>
    <dgm:cxn modelId="{82094FAF-D0E9-444C-A905-C19DEBE1CE88}" type="presOf" srcId="{24FC9C97-53BB-3544-BE32-405AECD0B202}" destId="{B245F90C-7679-0F4A-8344-BAFAEDDE6DF4}" srcOrd="0" destOrd="0" presId="urn:microsoft.com/office/officeart/2005/8/layout/radial1"/>
    <dgm:cxn modelId="{89F957BF-F25D-7540-89E9-F8DF7A86B040}" type="presOf" srcId="{49D974E7-AD39-5246-819F-019186541BE0}" destId="{9F357E20-5DFD-2048-9D21-65C919791344}" srcOrd="1" destOrd="0" presId="urn:microsoft.com/office/officeart/2005/8/layout/radial1"/>
    <dgm:cxn modelId="{FD7B66C6-4C54-8F41-A01E-C300FF1C7D65}" type="presOf" srcId="{49D974E7-AD39-5246-819F-019186541BE0}" destId="{9EF53209-ED4D-C649-89B9-2299DC859BB8}" srcOrd="0" destOrd="0" presId="urn:microsoft.com/office/officeart/2005/8/layout/radial1"/>
    <dgm:cxn modelId="{D0ADE2D4-842D-1D4B-AD5D-5C7F3C5EDDF3}" type="presOf" srcId="{39F853E9-6130-A348-92E1-6A791487C846}" destId="{8D732ED4-8662-0D4E-9D33-E4FAEAA6D2DF}" srcOrd="0" destOrd="0" presId="urn:microsoft.com/office/officeart/2005/8/layout/radial1"/>
    <dgm:cxn modelId="{657989D7-6817-7E40-9327-FF487EB3D3D8}" type="presOf" srcId="{50315A85-2BAA-1B43-9B22-2F89D5391850}" destId="{6199663E-2B4B-F149-B6C2-7769798AEFFE}" srcOrd="1" destOrd="0" presId="urn:microsoft.com/office/officeart/2005/8/layout/radial1"/>
    <dgm:cxn modelId="{1A76A8E3-6161-424F-BA2B-2AF785E95D8F}" type="presOf" srcId="{68B3F082-D8CB-2946-B37A-9A34C3D0F62C}" destId="{2CDBB1D2-E38C-FA48-8DBB-729B23EE4FA5}" srcOrd="1" destOrd="0" presId="urn:microsoft.com/office/officeart/2005/8/layout/radial1"/>
    <dgm:cxn modelId="{0F631DE9-A986-6D43-BE8B-878182D46BAD}" type="presOf" srcId="{B549711C-4292-6641-AA3D-695CD63DF8F2}" destId="{04EB28E5-2DD6-EB42-AAE0-1A9B738B9D28}" srcOrd="0" destOrd="0" presId="urn:microsoft.com/office/officeart/2005/8/layout/radial1"/>
    <dgm:cxn modelId="{66FC70EA-9E8A-DA49-97B4-D00AF4F8AD4E}" type="presOf" srcId="{24FC9C97-53BB-3544-BE32-405AECD0B202}" destId="{256B045F-DAD9-634D-B36E-6FCCAA756F88}" srcOrd="1" destOrd="0" presId="urn:microsoft.com/office/officeart/2005/8/layout/radial1"/>
    <dgm:cxn modelId="{6D5D96EB-6DCF-DC4C-898E-307FE5B6DBBC}" type="presOf" srcId="{8D11E7B2-12C6-074A-B0ED-31CB7F0AEA22}" destId="{35898871-B167-1A4B-8D20-A190F0AB864E}" srcOrd="1" destOrd="0" presId="urn:microsoft.com/office/officeart/2005/8/layout/radial1"/>
    <dgm:cxn modelId="{3D1300EC-F206-F64F-92F5-4E8E4389007B}" type="presOf" srcId="{DBEE9D88-4A09-3B43-873A-55CE31FD1DBC}" destId="{C87B1643-55F1-3D4C-ADDD-E450DCB6EEB5}" srcOrd="1" destOrd="0" presId="urn:microsoft.com/office/officeart/2005/8/layout/radial1"/>
    <dgm:cxn modelId="{F17DB6EE-D247-5D42-8BAB-7A176A828EAC}" type="presOf" srcId="{D0650405-0598-6348-BFC9-CDD95139307A}" destId="{5E7FA381-D75D-7F41-8419-B1CE9857B4F7}" srcOrd="1" destOrd="0" presId="urn:microsoft.com/office/officeart/2005/8/layout/radial1"/>
    <dgm:cxn modelId="{6662F6F4-3EC7-E845-8A36-225F503B66B3}" type="presOf" srcId="{D0650405-0598-6348-BFC9-CDD95139307A}" destId="{A41FE81A-FC3D-7D47-A167-5CACA0A13389}" srcOrd="0" destOrd="0" presId="urn:microsoft.com/office/officeart/2005/8/layout/radial1"/>
    <dgm:cxn modelId="{8F226DF5-6C6F-1741-ABF6-5090F7939856}" type="presOf" srcId="{E26B0786-E5E9-1847-A9AD-CF20FAFDF469}" destId="{D36C65CE-FDC8-5C4E-90C5-BF98C0476D61}" srcOrd="0" destOrd="0" presId="urn:microsoft.com/office/officeart/2005/8/layout/radial1"/>
    <dgm:cxn modelId="{E02F6EF6-BCF4-9548-B779-08B144566A94}" srcId="{B94B95B6-9BF8-4E42-9A77-B5E15D6EC576}" destId="{B549711C-4292-6641-AA3D-695CD63DF8F2}" srcOrd="10" destOrd="0" parTransId="{D0C08E37-D00D-DD48-855E-AE789A72D776}" sibTransId="{4B629596-94B6-4947-B2F2-7F40B700399E}"/>
    <dgm:cxn modelId="{F877E3FA-B718-FC4D-9358-600DDE455AAA}" type="presOf" srcId="{BC325376-365C-7347-914D-36F80E79BF89}" destId="{2EF377CB-36FE-B644-8A28-1B213A48756B}" srcOrd="0" destOrd="0" presId="urn:microsoft.com/office/officeart/2005/8/layout/radial1"/>
    <dgm:cxn modelId="{93186A7F-F4DA-2443-96D4-1C6611E1BD44}" type="presParOf" srcId="{D11F60AA-9ABB-8A4E-BE8A-A5CF0773F93D}" destId="{B0C43E21-D172-2847-89B4-3F83183C8AF8}" srcOrd="0" destOrd="0" presId="urn:microsoft.com/office/officeart/2005/8/layout/radial1"/>
    <dgm:cxn modelId="{B569F288-C8D9-804F-8C5E-3F2E8C476C78}" type="presParOf" srcId="{D11F60AA-9ABB-8A4E-BE8A-A5CF0773F93D}" destId="{709AF4BE-BBE0-884B-BFA7-29DE1AC1E4E2}" srcOrd="1" destOrd="0" presId="urn:microsoft.com/office/officeart/2005/8/layout/radial1"/>
    <dgm:cxn modelId="{C115FF5F-8DA6-F448-AB4D-B57129D17A4E}" type="presParOf" srcId="{709AF4BE-BBE0-884B-BFA7-29DE1AC1E4E2}" destId="{765FCB98-F382-C94A-80FB-C38E1A58526F}" srcOrd="0" destOrd="0" presId="urn:microsoft.com/office/officeart/2005/8/layout/radial1"/>
    <dgm:cxn modelId="{48228077-BF23-B040-8F52-AA92D84DEF74}" type="presParOf" srcId="{D11F60AA-9ABB-8A4E-BE8A-A5CF0773F93D}" destId="{6E300EA5-33C9-8E4C-8614-3DE9EC485259}" srcOrd="2" destOrd="0" presId="urn:microsoft.com/office/officeart/2005/8/layout/radial1"/>
    <dgm:cxn modelId="{7B26FF8D-F435-144B-8A63-F17D3CBC6826}" type="presParOf" srcId="{D11F60AA-9ABB-8A4E-BE8A-A5CF0773F93D}" destId="{D36C65CE-FDC8-5C4E-90C5-BF98C0476D61}" srcOrd="3" destOrd="0" presId="urn:microsoft.com/office/officeart/2005/8/layout/radial1"/>
    <dgm:cxn modelId="{05D1005F-BD34-6E4E-88DD-EDFE5E1FEE74}" type="presParOf" srcId="{D36C65CE-FDC8-5C4E-90C5-BF98C0476D61}" destId="{D02085CF-52E6-EF42-8A03-22A1F070CDD5}" srcOrd="0" destOrd="0" presId="urn:microsoft.com/office/officeart/2005/8/layout/radial1"/>
    <dgm:cxn modelId="{D2E98C58-D6B1-7748-B8F4-223C5D6CB382}" type="presParOf" srcId="{D11F60AA-9ABB-8A4E-BE8A-A5CF0773F93D}" destId="{9AA95F76-D523-464B-A89B-82BBE0AD4141}" srcOrd="4" destOrd="0" presId="urn:microsoft.com/office/officeart/2005/8/layout/radial1"/>
    <dgm:cxn modelId="{18AB000E-D39F-5D49-8734-F25F28EECDD7}" type="presParOf" srcId="{D11F60AA-9ABB-8A4E-BE8A-A5CF0773F93D}" destId="{B074CD32-25D4-194E-B11B-BC0C507556D7}" srcOrd="5" destOrd="0" presId="urn:microsoft.com/office/officeart/2005/8/layout/radial1"/>
    <dgm:cxn modelId="{D6657B61-09E9-7A4A-93FE-3D403DB1381A}" type="presParOf" srcId="{B074CD32-25D4-194E-B11B-BC0C507556D7}" destId="{C87B1643-55F1-3D4C-ADDD-E450DCB6EEB5}" srcOrd="0" destOrd="0" presId="urn:microsoft.com/office/officeart/2005/8/layout/radial1"/>
    <dgm:cxn modelId="{BF7BD58F-96AD-F349-AB49-0B75F2AC3C10}" type="presParOf" srcId="{D11F60AA-9ABB-8A4E-BE8A-A5CF0773F93D}" destId="{48038EFD-1EDD-0845-8118-8D4005D9C84C}" srcOrd="6" destOrd="0" presId="urn:microsoft.com/office/officeart/2005/8/layout/radial1"/>
    <dgm:cxn modelId="{9C665BBB-24A6-B745-AFBB-791E219DF5DA}" type="presParOf" srcId="{D11F60AA-9ABB-8A4E-BE8A-A5CF0773F93D}" destId="{4971F71E-9E55-0947-97AC-6D03A28ED866}" srcOrd="7" destOrd="0" presId="urn:microsoft.com/office/officeart/2005/8/layout/radial1"/>
    <dgm:cxn modelId="{6E6CC93E-57BC-D743-8E12-A3841DFEE735}" type="presParOf" srcId="{4971F71E-9E55-0947-97AC-6D03A28ED866}" destId="{1BE71EF4-2197-6048-801B-DEE3FC50F106}" srcOrd="0" destOrd="0" presId="urn:microsoft.com/office/officeart/2005/8/layout/radial1"/>
    <dgm:cxn modelId="{1ECDEA05-D934-2A40-9430-0696F4E38594}" type="presParOf" srcId="{D11F60AA-9ABB-8A4E-BE8A-A5CF0773F93D}" destId="{177A67D5-B4BA-8D4B-921B-D2604467101F}" srcOrd="8" destOrd="0" presId="urn:microsoft.com/office/officeart/2005/8/layout/radial1"/>
    <dgm:cxn modelId="{75823C5F-A456-1142-9485-05971C6E7A97}" type="presParOf" srcId="{D11F60AA-9ABB-8A4E-BE8A-A5CF0773F93D}" destId="{B245F90C-7679-0F4A-8344-BAFAEDDE6DF4}" srcOrd="9" destOrd="0" presId="urn:microsoft.com/office/officeart/2005/8/layout/radial1"/>
    <dgm:cxn modelId="{E266B5A7-EFE4-1A4D-81E3-E49BC289F852}" type="presParOf" srcId="{B245F90C-7679-0F4A-8344-BAFAEDDE6DF4}" destId="{256B045F-DAD9-634D-B36E-6FCCAA756F88}" srcOrd="0" destOrd="0" presId="urn:microsoft.com/office/officeart/2005/8/layout/radial1"/>
    <dgm:cxn modelId="{ED9A63F8-1FCE-F043-B837-3832D288AB0F}" type="presParOf" srcId="{D11F60AA-9ABB-8A4E-BE8A-A5CF0773F93D}" destId="{AF685D8F-F14C-144E-83EB-7B4099E9B4D7}" srcOrd="10" destOrd="0" presId="urn:microsoft.com/office/officeart/2005/8/layout/radial1"/>
    <dgm:cxn modelId="{C17CADB2-AB0C-C64B-AF63-C0538D12D05A}" type="presParOf" srcId="{D11F60AA-9ABB-8A4E-BE8A-A5CF0773F93D}" destId="{0E1E7102-153C-714A-9388-390B50D99114}" srcOrd="11" destOrd="0" presId="urn:microsoft.com/office/officeart/2005/8/layout/radial1"/>
    <dgm:cxn modelId="{EE25287C-A349-DC45-B072-99B4C9F2A48D}" type="presParOf" srcId="{0E1E7102-153C-714A-9388-390B50D99114}" destId="{2CDBB1D2-E38C-FA48-8DBB-729B23EE4FA5}" srcOrd="0" destOrd="0" presId="urn:microsoft.com/office/officeart/2005/8/layout/radial1"/>
    <dgm:cxn modelId="{A0FF40C9-FE9E-8842-97BE-39FBD370D943}" type="presParOf" srcId="{D11F60AA-9ABB-8A4E-BE8A-A5CF0773F93D}" destId="{C137D502-1F0D-1E49-A488-19E99DB57041}" srcOrd="12" destOrd="0" presId="urn:microsoft.com/office/officeart/2005/8/layout/radial1"/>
    <dgm:cxn modelId="{89014334-8A07-C54C-A50C-84F482635426}" type="presParOf" srcId="{D11F60AA-9ABB-8A4E-BE8A-A5CF0773F93D}" destId="{9EF53209-ED4D-C649-89B9-2299DC859BB8}" srcOrd="13" destOrd="0" presId="urn:microsoft.com/office/officeart/2005/8/layout/radial1"/>
    <dgm:cxn modelId="{F7CD4921-370D-9843-9D09-883EFD0396FF}" type="presParOf" srcId="{9EF53209-ED4D-C649-89B9-2299DC859BB8}" destId="{9F357E20-5DFD-2048-9D21-65C919791344}" srcOrd="0" destOrd="0" presId="urn:microsoft.com/office/officeart/2005/8/layout/radial1"/>
    <dgm:cxn modelId="{30854557-1819-B548-879C-6CAAD03138DC}" type="presParOf" srcId="{D11F60AA-9ABB-8A4E-BE8A-A5CF0773F93D}" destId="{BB7E2777-F7C8-F344-8027-2F555D6F5C45}" srcOrd="14" destOrd="0" presId="urn:microsoft.com/office/officeart/2005/8/layout/radial1"/>
    <dgm:cxn modelId="{A6345D40-D003-A243-91DA-68210C4D3AC8}" type="presParOf" srcId="{D11F60AA-9ABB-8A4E-BE8A-A5CF0773F93D}" destId="{A41FE81A-FC3D-7D47-A167-5CACA0A13389}" srcOrd="15" destOrd="0" presId="urn:microsoft.com/office/officeart/2005/8/layout/radial1"/>
    <dgm:cxn modelId="{54D3416F-0308-104E-8951-393A4B4189C6}" type="presParOf" srcId="{A41FE81A-FC3D-7D47-A167-5CACA0A13389}" destId="{5E7FA381-D75D-7F41-8419-B1CE9857B4F7}" srcOrd="0" destOrd="0" presId="urn:microsoft.com/office/officeart/2005/8/layout/radial1"/>
    <dgm:cxn modelId="{20B28FDC-B24D-9043-96C9-0C3D2C6A7553}" type="presParOf" srcId="{D11F60AA-9ABB-8A4E-BE8A-A5CF0773F93D}" destId="{E874E3CD-21CA-8D4A-88EB-3D8C2CE6C70C}" srcOrd="16" destOrd="0" presId="urn:microsoft.com/office/officeart/2005/8/layout/radial1"/>
    <dgm:cxn modelId="{7118A24C-6ECF-1A4F-ABDB-4FB14900CAAC}" type="presParOf" srcId="{D11F60AA-9ABB-8A4E-BE8A-A5CF0773F93D}" destId="{34AED5FE-5C86-3B44-851C-6B6C67D622AC}" srcOrd="17" destOrd="0" presId="urn:microsoft.com/office/officeart/2005/8/layout/radial1"/>
    <dgm:cxn modelId="{EFCCD23B-7DA9-D04A-8F16-B9D2EB7667D1}" type="presParOf" srcId="{34AED5FE-5C86-3B44-851C-6B6C67D622AC}" destId="{6199663E-2B4B-F149-B6C2-7769798AEFFE}" srcOrd="0" destOrd="0" presId="urn:microsoft.com/office/officeart/2005/8/layout/radial1"/>
    <dgm:cxn modelId="{96050C7E-EDFA-2048-9445-B187A9898FE2}" type="presParOf" srcId="{D11F60AA-9ABB-8A4E-BE8A-A5CF0773F93D}" destId="{2EF377CB-36FE-B644-8A28-1B213A48756B}" srcOrd="18" destOrd="0" presId="urn:microsoft.com/office/officeart/2005/8/layout/radial1"/>
    <dgm:cxn modelId="{5DE3446A-1D5F-B240-9E74-7C9B4935BC51}" type="presParOf" srcId="{D11F60AA-9ABB-8A4E-BE8A-A5CF0773F93D}" destId="{C8752568-8486-AC41-BC0D-A5F73D434589}" srcOrd="19" destOrd="0" presId="urn:microsoft.com/office/officeart/2005/8/layout/radial1"/>
    <dgm:cxn modelId="{1B44B660-D669-5549-9401-3FC1A3EFDEF4}" type="presParOf" srcId="{C8752568-8486-AC41-BC0D-A5F73D434589}" destId="{35898871-B167-1A4B-8D20-A190F0AB864E}" srcOrd="0" destOrd="0" presId="urn:microsoft.com/office/officeart/2005/8/layout/radial1"/>
    <dgm:cxn modelId="{4384DD92-5470-4042-A3F7-CD42D566CF7C}" type="presParOf" srcId="{D11F60AA-9ABB-8A4E-BE8A-A5CF0773F93D}" destId="{8D732ED4-8662-0D4E-9D33-E4FAEAA6D2DF}" srcOrd="20" destOrd="0" presId="urn:microsoft.com/office/officeart/2005/8/layout/radial1"/>
    <dgm:cxn modelId="{FC8362C6-AA6C-B84B-8933-C34F2A694B19}" type="presParOf" srcId="{D11F60AA-9ABB-8A4E-BE8A-A5CF0773F93D}" destId="{3D649D15-EA77-0441-905C-9132582CC80B}" srcOrd="21" destOrd="0" presId="urn:microsoft.com/office/officeart/2005/8/layout/radial1"/>
    <dgm:cxn modelId="{B443ADE9-9AC2-A241-AB02-AF46EF14AD90}" type="presParOf" srcId="{3D649D15-EA77-0441-905C-9132582CC80B}" destId="{922AA7B7-8DAA-CF4C-9303-E6EA5E9E3625}" srcOrd="0" destOrd="0" presId="urn:microsoft.com/office/officeart/2005/8/layout/radial1"/>
    <dgm:cxn modelId="{6540854D-1215-4249-9A7D-9E230F88FF6C}" type="presParOf" srcId="{D11F60AA-9ABB-8A4E-BE8A-A5CF0773F93D}" destId="{04EB28E5-2DD6-EB42-AAE0-1A9B738B9D28}" srcOrd="22" destOrd="0" presId="urn:microsoft.com/office/officeart/2005/8/layout/radial1"/>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285795E-4443-994D-A780-BC42968ECA13}" type="doc">
      <dgm:prSet loTypeId="urn:microsoft.com/office/officeart/2005/8/layout/radial1" loCatId="" qsTypeId="urn:microsoft.com/office/officeart/2005/8/quickstyle/simple4" qsCatId="simple" csTypeId="urn:microsoft.com/office/officeart/2005/8/colors/accent1_2" csCatId="accent1" phldr="1"/>
      <dgm:spPr/>
      <dgm:t>
        <a:bodyPr/>
        <a:lstStyle/>
        <a:p>
          <a:endParaRPr lang="en-US"/>
        </a:p>
      </dgm:t>
    </dgm:pt>
    <dgm:pt modelId="{EB272DA6-7965-7440-A44A-1B860AEA7459}">
      <dgm:prSet phldrT="[Text]"/>
      <dgm:spPr/>
      <dgm:t>
        <a:bodyPr/>
        <a:lstStyle/>
        <a:p>
          <a:endParaRPr lang="en-US" dirty="0"/>
        </a:p>
      </dgm:t>
    </dgm:pt>
    <dgm:pt modelId="{49EBBE55-BD17-2940-90F7-CCFBA9906669}" type="parTrans" cxnId="{18B13719-3AAA-6246-B902-87855C6614F0}">
      <dgm:prSet/>
      <dgm:spPr/>
      <dgm:t>
        <a:bodyPr/>
        <a:lstStyle/>
        <a:p>
          <a:endParaRPr lang="en-US"/>
        </a:p>
      </dgm:t>
    </dgm:pt>
    <dgm:pt modelId="{324D824D-0034-F948-B9F1-CFA348F33C67}" type="sibTrans" cxnId="{18B13719-3AAA-6246-B902-87855C6614F0}">
      <dgm:prSet/>
      <dgm:spPr/>
      <dgm:t>
        <a:bodyPr/>
        <a:lstStyle/>
        <a:p>
          <a:endParaRPr lang="en-US"/>
        </a:p>
      </dgm:t>
    </dgm:pt>
    <dgm:pt modelId="{170CC034-DA37-6B43-AD1A-DFAB57C7CDAE}">
      <dgm:prSet phldrT="[Text]"/>
      <dgm:spPr/>
      <dgm:t>
        <a:bodyPr/>
        <a:lstStyle/>
        <a:p>
          <a:endParaRPr lang="en-US" dirty="0"/>
        </a:p>
      </dgm:t>
    </dgm:pt>
    <dgm:pt modelId="{C5798248-35D2-7649-9EA7-730C2EE3E858}" type="parTrans" cxnId="{8FAF60CF-FB2D-F34C-903A-D61932A134D4}">
      <dgm:prSet/>
      <dgm:spPr/>
      <dgm:t>
        <a:bodyPr/>
        <a:lstStyle/>
        <a:p>
          <a:endParaRPr lang="en-US"/>
        </a:p>
      </dgm:t>
    </dgm:pt>
    <dgm:pt modelId="{9D8DFD4F-7D0C-434E-8078-212319A0CF08}" type="sibTrans" cxnId="{8FAF60CF-FB2D-F34C-903A-D61932A134D4}">
      <dgm:prSet/>
      <dgm:spPr/>
      <dgm:t>
        <a:bodyPr/>
        <a:lstStyle/>
        <a:p>
          <a:endParaRPr lang="en-US"/>
        </a:p>
      </dgm:t>
    </dgm:pt>
    <dgm:pt modelId="{2C59E967-5F4F-5748-B99F-E33FBFE0A22E}">
      <dgm:prSet phldrT="[Text]"/>
      <dgm:spPr/>
      <dgm:t>
        <a:bodyPr/>
        <a:lstStyle/>
        <a:p>
          <a:endParaRPr lang="en-US" dirty="0"/>
        </a:p>
      </dgm:t>
    </dgm:pt>
    <dgm:pt modelId="{6E1628EB-B0FF-E348-8B7B-F38D3D491C66}" type="parTrans" cxnId="{D681E8F7-4021-BB44-9B06-1D4A338C6EE3}">
      <dgm:prSet/>
      <dgm:spPr/>
      <dgm:t>
        <a:bodyPr/>
        <a:lstStyle/>
        <a:p>
          <a:endParaRPr lang="en-US"/>
        </a:p>
      </dgm:t>
    </dgm:pt>
    <dgm:pt modelId="{0118DE12-FDAC-8B4A-90C0-CA437515B457}" type="sibTrans" cxnId="{D681E8F7-4021-BB44-9B06-1D4A338C6EE3}">
      <dgm:prSet/>
      <dgm:spPr/>
      <dgm:t>
        <a:bodyPr/>
        <a:lstStyle/>
        <a:p>
          <a:endParaRPr lang="en-US"/>
        </a:p>
      </dgm:t>
    </dgm:pt>
    <dgm:pt modelId="{F3AFAF0C-414D-DB42-AAC6-2FE8DD00FA63}">
      <dgm:prSet phldrT="[Text]"/>
      <dgm:spPr/>
      <dgm:t>
        <a:bodyPr/>
        <a:lstStyle/>
        <a:p>
          <a:endParaRPr lang="en-US"/>
        </a:p>
      </dgm:t>
    </dgm:pt>
    <dgm:pt modelId="{06E4F714-B68D-5344-A26B-E8D6AA3CFEAE}" type="parTrans" cxnId="{939CE59C-4018-1043-808C-DB5F8705B338}">
      <dgm:prSet/>
      <dgm:spPr/>
      <dgm:t>
        <a:bodyPr/>
        <a:lstStyle/>
        <a:p>
          <a:endParaRPr lang="en-US"/>
        </a:p>
      </dgm:t>
    </dgm:pt>
    <dgm:pt modelId="{E0EEB62A-8AF4-4549-BF0A-BAAA72E57669}" type="sibTrans" cxnId="{939CE59C-4018-1043-808C-DB5F8705B338}">
      <dgm:prSet/>
      <dgm:spPr/>
      <dgm:t>
        <a:bodyPr/>
        <a:lstStyle/>
        <a:p>
          <a:endParaRPr lang="en-US"/>
        </a:p>
      </dgm:t>
    </dgm:pt>
    <dgm:pt modelId="{CEFB00C7-F822-6340-8F5E-1CD139F1B93C}">
      <dgm:prSet/>
      <dgm:spPr/>
      <dgm:t>
        <a:bodyPr/>
        <a:lstStyle/>
        <a:p>
          <a:endParaRPr lang="en-US" dirty="0"/>
        </a:p>
      </dgm:t>
    </dgm:pt>
    <dgm:pt modelId="{5664D2C7-4348-3543-A72D-6B30F34D5510}" type="parTrans" cxnId="{605002FF-8E66-614E-A056-46D6755BD6DA}">
      <dgm:prSet/>
      <dgm:spPr/>
      <dgm:t>
        <a:bodyPr/>
        <a:lstStyle/>
        <a:p>
          <a:endParaRPr lang="en-US"/>
        </a:p>
      </dgm:t>
    </dgm:pt>
    <dgm:pt modelId="{0314007E-A203-F045-9024-DB0641734D88}" type="sibTrans" cxnId="{605002FF-8E66-614E-A056-46D6755BD6DA}">
      <dgm:prSet/>
      <dgm:spPr/>
      <dgm:t>
        <a:bodyPr/>
        <a:lstStyle/>
        <a:p>
          <a:endParaRPr lang="en-US"/>
        </a:p>
      </dgm:t>
    </dgm:pt>
    <dgm:pt modelId="{7B205585-7FF4-BF4A-AA0C-2B469A49A90E}">
      <dgm:prSet/>
      <dgm:spPr>
        <a:solidFill>
          <a:schemeClr val="tx2"/>
        </a:solidFill>
      </dgm:spPr>
      <dgm:t>
        <a:bodyPr/>
        <a:lstStyle/>
        <a:p>
          <a:endParaRPr lang="en-US"/>
        </a:p>
      </dgm:t>
    </dgm:pt>
    <dgm:pt modelId="{4571A115-0392-5A4C-9D2A-20994C16535D}" type="parTrans" cxnId="{2BB44C31-8F78-EE43-B1B0-6F3B0B4036D2}">
      <dgm:prSet/>
      <dgm:spPr/>
      <dgm:t>
        <a:bodyPr/>
        <a:lstStyle/>
        <a:p>
          <a:endParaRPr lang="en-US"/>
        </a:p>
      </dgm:t>
    </dgm:pt>
    <dgm:pt modelId="{1109F5AD-0EBB-6047-AED9-CFB243FD7C72}" type="sibTrans" cxnId="{2BB44C31-8F78-EE43-B1B0-6F3B0B4036D2}">
      <dgm:prSet/>
      <dgm:spPr/>
      <dgm:t>
        <a:bodyPr/>
        <a:lstStyle/>
        <a:p>
          <a:endParaRPr lang="en-US"/>
        </a:p>
      </dgm:t>
    </dgm:pt>
    <dgm:pt modelId="{135EB0B4-00D4-9242-A73C-78E6D9C66E9F}" type="pres">
      <dgm:prSet presAssocID="{B285795E-4443-994D-A780-BC42968ECA13}" presName="cycle" presStyleCnt="0">
        <dgm:presLayoutVars>
          <dgm:chMax val="1"/>
          <dgm:dir/>
          <dgm:animLvl val="ctr"/>
          <dgm:resizeHandles val="exact"/>
        </dgm:presLayoutVars>
      </dgm:prSet>
      <dgm:spPr/>
    </dgm:pt>
    <dgm:pt modelId="{230A637A-BAEE-0F42-885E-E9DEA9FCBBD1}" type="pres">
      <dgm:prSet presAssocID="{EB272DA6-7965-7440-A44A-1B860AEA7459}" presName="centerShape" presStyleLbl="node0" presStyleIdx="0" presStyleCnt="1"/>
      <dgm:spPr/>
    </dgm:pt>
    <dgm:pt modelId="{7BC8D5D2-8038-BC45-A8BF-360EA5CA2D8A}" type="pres">
      <dgm:prSet presAssocID="{C5798248-35D2-7649-9EA7-730C2EE3E858}" presName="Name9" presStyleLbl="parChTrans1D2" presStyleIdx="0" presStyleCnt="5"/>
      <dgm:spPr/>
    </dgm:pt>
    <dgm:pt modelId="{20C1F0FA-DD47-5B4A-90F8-6EE666FF3E0A}" type="pres">
      <dgm:prSet presAssocID="{C5798248-35D2-7649-9EA7-730C2EE3E858}" presName="connTx" presStyleLbl="parChTrans1D2" presStyleIdx="0" presStyleCnt="5"/>
      <dgm:spPr/>
    </dgm:pt>
    <dgm:pt modelId="{4DE6CD00-ABC1-B74C-AE7C-5ADFF03CD398}" type="pres">
      <dgm:prSet presAssocID="{170CC034-DA37-6B43-AD1A-DFAB57C7CDAE}" presName="node" presStyleLbl="node1" presStyleIdx="0" presStyleCnt="5">
        <dgm:presLayoutVars>
          <dgm:bulletEnabled val="1"/>
        </dgm:presLayoutVars>
      </dgm:prSet>
      <dgm:spPr/>
    </dgm:pt>
    <dgm:pt modelId="{5250B418-8934-D94A-81C6-B65944DE99A3}" type="pres">
      <dgm:prSet presAssocID="{6E1628EB-B0FF-E348-8B7B-F38D3D491C66}" presName="Name9" presStyleLbl="parChTrans1D2" presStyleIdx="1" presStyleCnt="5"/>
      <dgm:spPr/>
    </dgm:pt>
    <dgm:pt modelId="{66EE52C9-B952-5247-A066-1DE7EE5B4C27}" type="pres">
      <dgm:prSet presAssocID="{6E1628EB-B0FF-E348-8B7B-F38D3D491C66}" presName="connTx" presStyleLbl="parChTrans1D2" presStyleIdx="1" presStyleCnt="5"/>
      <dgm:spPr/>
    </dgm:pt>
    <dgm:pt modelId="{9D6DCAF4-19AB-7140-9117-967F91677904}" type="pres">
      <dgm:prSet presAssocID="{2C59E967-5F4F-5748-B99F-E33FBFE0A22E}" presName="node" presStyleLbl="node1" presStyleIdx="1" presStyleCnt="5">
        <dgm:presLayoutVars>
          <dgm:bulletEnabled val="1"/>
        </dgm:presLayoutVars>
      </dgm:prSet>
      <dgm:spPr/>
    </dgm:pt>
    <dgm:pt modelId="{5C9716BD-0186-BF4E-8414-6A647F5D415D}" type="pres">
      <dgm:prSet presAssocID="{06E4F714-B68D-5344-A26B-E8D6AA3CFEAE}" presName="Name9" presStyleLbl="parChTrans1D2" presStyleIdx="2" presStyleCnt="5"/>
      <dgm:spPr/>
    </dgm:pt>
    <dgm:pt modelId="{F3D0E41A-9ED5-D94E-B2A5-7A04116A2F9E}" type="pres">
      <dgm:prSet presAssocID="{06E4F714-B68D-5344-A26B-E8D6AA3CFEAE}" presName="connTx" presStyleLbl="parChTrans1D2" presStyleIdx="2" presStyleCnt="5"/>
      <dgm:spPr/>
    </dgm:pt>
    <dgm:pt modelId="{3C5A331A-118D-934C-9B08-80AEF2C908D2}" type="pres">
      <dgm:prSet presAssocID="{F3AFAF0C-414D-DB42-AAC6-2FE8DD00FA63}" presName="node" presStyleLbl="node1" presStyleIdx="2" presStyleCnt="5">
        <dgm:presLayoutVars>
          <dgm:bulletEnabled val="1"/>
        </dgm:presLayoutVars>
      </dgm:prSet>
      <dgm:spPr/>
    </dgm:pt>
    <dgm:pt modelId="{6331C7F0-0093-BA49-98B1-6BE4900715FD}" type="pres">
      <dgm:prSet presAssocID="{5664D2C7-4348-3543-A72D-6B30F34D5510}" presName="Name9" presStyleLbl="parChTrans1D2" presStyleIdx="3" presStyleCnt="5"/>
      <dgm:spPr/>
    </dgm:pt>
    <dgm:pt modelId="{21413BDE-DF39-E141-B797-1B31FBB668FD}" type="pres">
      <dgm:prSet presAssocID="{5664D2C7-4348-3543-A72D-6B30F34D5510}" presName="connTx" presStyleLbl="parChTrans1D2" presStyleIdx="3" presStyleCnt="5"/>
      <dgm:spPr/>
    </dgm:pt>
    <dgm:pt modelId="{860F8DA2-4912-FF44-9744-72E97CD3B730}" type="pres">
      <dgm:prSet presAssocID="{CEFB00C7-F822-6340-8F5E-1CD139F1B93C}" presName="node" presStyleLbl="node1" presStyleIdx="3" presStyleCnt="5">
        <dgm:presLayoutVars>
          <dgm:bulletEnabled val="1"/>
        </dgm:presLayoutVars>
      </dgm:prSet>
      <dgm:spPr/>
    </dgm:pt>
    <dgm:pt modelId="{A9E7EAA1-FC8D-5346-AC09-69C3DDFE5DD5}" type="pres">
      <dgm:prSet presAssocID="{4571A115-0392-5A4C-9D2A-20994C16535D}" presName="Name9" presStyleLbl="parChTrans1D2" presStyleIdx="4" presStyleCnt="5"/>
      <dgm:spPr/>
    </dgm:pt>
    <dgm:pt modelId="{F4A1B8FB-621A-AC4A-BB97-026272762BB6}" type="pres">
      <dgm:prSet presAssocID="{4571A115-0392-5A4C-9D2A-20994C16535D}" presName="connTx" presStyleLbl="parChTrans1D2" presStyleIdx="4" presStyleCnt="5"/>
      <dgm:spPr/>
    </dgm:pt>
    <dgm:pt modelId="{852343D2-FA55-6346-9825-AA3090002FCA}" type="pres">
      <dgm:prSet presAssocID="{7B205585-7FF4-BF4A-AA0C-2B469A49A90E}" presName="node" presStyleLbl="node1" presStyleIdx="4" presStyleCnt="5">
        <dgm:presLayoutVars>
          <dgm:bulletEnabled val="1"/>
        </dgm:presLayoutVars>
      </dgm:prSet>
      <dgm:spPr/>
    </dgm:pt>
  </dgm:ptLst>
  <dgm:cxnLst>
    <dgm:cxn modelId="{0ABD9706-0334-0F45-B3BD-C20E8007595F}" type="presOf" srcId="{06E4F714-B68D-5344-A26B-E8D6AA3CFEAE}" destId="{F3D0E41A-9ED5-D94E-B2A5-7A04116A2F9E}" srcOrd="1" destOrd="0" presId="urn:microsoft.com/office/officeart/2005/8/layout/radial1"/>
    <dgm:cxn modelId="{17FF0914-AB1D-104A-BCBE-3A657EC5B7EF}" type="presOf" srcId="{4571A115-0392-5A4C-9D2A-20994C16535D}" destId="{F4A1B8FB-621A-AC4A-BB97-026272762BB6}" srcOrd="1" destOrd="0" presId="urn:microsoft.com/office/officeart/2005/8/layout/radial1"/>
    <dgm:cxn modelId="{18B13719-3AAA-6246-B902-87855C6614F0}" srcId="{B285795E-4443-994D-A780-BC42968ECA13}" destId="{EB272DA6-7965-7440-A44A-1B860AEA7459}" srcOrd="0" destOrd="0" parTransId="{49EBBE55-BD17-2940-90F7-CCFBA9906669}" sibTransId="{324D824D-0034-F948-B9F1-CFA348F33C67}"/>
    <dgm:cxn modelId="{75AC271E-3C07-4B41-AB19-CC4A8F1AC092}" type="presOf" srcId="{5664D2C7-4348-3543-A72D-6B30F34D5510}" destId="{21413BDE-DF39-E141-B797-1B31FBB668FD}" srcOrd="1" destOrd="0" presId="urn:microsoft.com/office/officeart/2005/8/layout/radial1"/>
    <dgm:cxn modelId="{F7CD4531-71F5-E740-959A-075E2DB4FBE0}" type="presOf" srcId="{7B205585-7FF4-BF4A-AA0C-2B469A49A90E}" destId="{852343D2-FA55-6346-9825-AA3090002FCA}" srcOrd="0" destOrd="0" presId="urn:microsoft.com/office/officeart/2005/8/layout/radial1"/>
    <dgm:cxn modelId="{2BB44C31-8F78-EE43-B1B0-6F3B0B4036D2}" srcId="{EB272DA6-7965-7440-A44A-1B860AEA7459}" destId="{7B205585-7FF4-BF4A-AA0C-2B469A49A90E}" srcOrd="4" destOrd="0" parTransId="{4571A115-0392-5A4C-9D2A-20994C16535D}" sibTransId="{1109F5AD-0EBB-6047-AED9-CFB243FD7C72}"/>
    <dgm:cxn modelId="{98964E3A-2F3A-5246-903B-30E7C11179FC}" type="presOf" srcId="{C5798248-35D2-7649-9EA7-730C2EE3E858}" destId="{20C1F0FA-DD47-5B4A-90F8-6EE666FF3E0A}" srcOrd="1" destOrd="0" presId="urn:microsoft.com/office/officeart/2005/8/layout/radial1"/>
    <dgm:cxn modelId="{E8FD993E-9AA3-4849-A8C4-CBCC419897BD}" type="presOf" srcId="{5664D2C7-4348-3543-A72D-6B30F34D5510}" destId="{6331C7F0-0093-BA49-98B1-6BE4900715FD}" srcOrd="0" destOrd="0" presId="urn:microsoft.com/office/officeart/2005/8/layout/radial1"/>
    <dgm:cxn modelId="{CE7A1A51-5BB5-B740-885A-C9C5FA138BF9}" type="presOf" srcId="{4571A115-0392-5A4C-9D2A-20994C16535D}" destId="{A9E7EAA1-FC8D-5346-AC09-69C3DDFE5DD5}" srcOrd="0" destOrd="0" presId="urn:microsoft.com/office/officeart/2005/8/layout/radial1"/>
    <dgm:cxn modelId="{B326FF59-40A6-DE41-9E09-8E9CC2A18A39}" type="presOf" srcId="{6E1628EB-B0FF-E348-8B7B-F38D3D491C66}" destId="{5250B418-8934-D94A-81C6-B65944DE99A3}" srcOrd="0" destOrd="0" presId="urn:microsoft.com/office/officeart/2005/8/layout/radial1"/>
    <dgm:cxn modelId="{3DCA367F-011D-6B4F-9699-E1B2250EC33F}" type="presOf" srcId="{F3AFAF0C-414D-DB42-AAC6-2FE8DD00FA63}" destId="{3C5A331A-118D-934C-9B08-80AEF2C908D2}" srcOrd="0" destOrd="0" presId="urn:microsoft.com/office/officeart/2005/8/layout/radial1"/>
    <dgm:cxn modelId="{2EBDA480-8C56-EB44-BAFA-AF20E5D91E0B}" type="presOf" srcId="{6E1628EB-B0FF-E348-8B7B-F38D3D491C66}" destId="{66EE52C9-B952-5247-A066-1DE7EE5B4C27}" srcOrd="1" destOrd="0" presId="urn:microsoft.com/office/officeart/2005/8/layout/radial1"/>
    <dgm:cxn modelId="{C5F30E8B-35D5-0448-9581-3C495E6FF2EC}" type="presOf" srcId="{CEFB00C7-F822-6340-8F5E-1CD139F1B93C}" destId="{860F8DA2-4912-FF44-9744-72E97CD3B730}" srcOrd="0" destOrd="0" presId="urn:microsoft.com/office/officeart/2005/8/layout/radial1"/>
    <dgm:cxn modelId="{939CE59C-4018-1043-808C-DB5F8705B338}" srcId="{EB272DA6-7965-7440-A44A-1B860AEA7459}" destId="{F3AFAF0C-414D-DB42-AAC6-2FE8DD00FA63}" srcOrd="2" destOrd="0" parTransId="{06E4F714-B68D-5344-A26B-E8D6AA3CFEAE}" sibTransId="{E0EEB62A-8AF4-4549-BF0A-BAAA72E57669}"/>
    <dgm:cxn modelId="{FC5E6CB7-8215-0247-9BBE-94DA839158BE}" type="presOf" srcId="{06E4F714-B68D-5344-A26B-E8D6AA3CFEAE}" destId="{5C9716BD-0186-BF4E-8414-6A647F5D415D}" srcOrd="0" destOrd="0" presId="urn:microsoft.com/office/officeart/2005/8/layout/radial1"/>
    <dgm:cxn modelId="{956E4DB8-5F66-0944-84CC-FBE0C011EA25}" type="presOf" srcId="{2C59E967-5F4F-5748-B99F-E33FBFE0A22E}" destId="{9D6DCAF4-19AB-7140-9117-967F91677904}" srcOrd="0" destOrd="0" presId="urn:microsoft.com/office/officeart/2005/8/layout/radial1"/>
    <dgm:cxn modelId="{DDC7D6BA-19ED-1E41-BCE9-1B1B19BD002C}" type="presOf" srcId="{170CC034-DA37-6B43-AD1A-DFAB57C7CDAE}" destId="{4DE6CD00-ABC1-B74C-AE7C-5ADFF03CD398}" srcOrd="0" destOrd="0" presId="urn:microsoft.com/office/officeart/2005/8/layout/radial1"/>
    <dgm:cxn modelId="{CC5840C1-3E17-514B-9401-D582EF495351}" type="presOf" srcId="{EB272DA6-7965-7440-A44A-1B860AEA7459}" destId="{230A637A-BAEE-0F42-885E-E9DEA9FCBBD1}" srcOrd="0" destOrd="0" presId="urn:microsoft.com/office/officeart/2005/8/layout/radial1"/>
    <dgm:cxn modelId="{C0C807C9-26C3-1042-9778-7A06D99E78BE}" type="presOf" srcId="{B285795E-4443-994D-A780-BC42968ECA13}" destId="{135EB0B4-00D4-9242-A73C-78E6D9C66E9F}" srcOrd="0" destOrd="0" presId="urn:microsoft.com/office/officeart/2005/8/layout/radial1"/>
    <dgm:cxn modelId="{86BCA9CE-75F9-854C-BE4B-53DC8BDFB803}" type="presOf" srcId="{C5798248-35D2-7649-9EA7-730C2EE3E858}" destId="{7BC8D5D2-8038-BC45-A8BF-360EA5CA2D8A}" srcOrd="0" destOrd="0" presId="urn:microsoft.com/office/officeart/2005/8/layout/radial1"/>
    <dgm:cxn modelId="{8FAF60CF-FB2D-F34C-903A-D61932A134D4}" srcId="{EB272DA6-7965-7440-A44A-1B860AEA7459}" destId="{170CC034-DA37-6B43-AD1A-DFAB57C7CDAE}" srcOrd="0" destOrd="0" parTransId="{C5798248-35D2-7649-9EA7-730C2EE3E858}" sibTransId="{9D8DFD4F-7D0C-434E-8078-212319A0CF08}"/>
    <dgm:cxn modelId="{D681E8F7-4021-BB44-9B06-1D4A338C6EE3}" srcId="{EB272DA6-7965-7440-A44A-1B860AEA7459}" destId="{2C59E967-5F4F-5748-B99F-E33FBFE0A22E}" srcOrd="1" destOrd="0" parTransId="{6E1628EB-B0FF-E348-8B7B-F38D3D491C66}" sibTransId="{0118DE12-FDAC-8B4A-90C0-CA437515B457}"/>
    <dgm:cxn modelId="{605002FF-8E66-614E-A056-46D6755BD6DA}" srcId="{EB272DA6-7965-7440-A44A-1B860AEA7459}" destId="{CEFB00C7-F822-6340-8F5E-1CD139F1B93C}" srcOrd="3" destOrd="0" parTransId="{5664D2C7-4348-3543-A72D-6B30F34D5510}" sibTransId="{0314007E-A203-F045-9024-DB0641734D88}"/>
    <dgm:cxn modelId="{AF36B82A-DC5A-9445-B57F-93C35C13AD3F}" type="presParOf" srcId="{135EB0B4-00D4-9242-A73C-78E6D9C66E9F}" destId="{230A637A-BAEE-0F42-885E-E9DEA9FCBBD1}" srcOrd="0" destOrd="0" presId="urn:microsoft.com/office/officeart/2005/8/layout/radial1"/>
    <dgm:cxn modelId="{11FA0704-3D87-974C-ACC4-D62D1AFC9D62}" type="presParOf" srcId="{135EB0B4-00D4-9242-A73C-78E6D9C66E9F}" destId="{7BC8D5D2-8038-BC45-A8BF-360EA5CA2D8A}" srcOrd="1" destOrd="0" presId="urn:microsoft.com/office/officeart/2005/8/layout/radial1"/>
    <dgm:cxn modelId="{F6BBE090-ED9F-8043-B716-B456AFC6D79F}" type="presParOf" srcId="{7BC8D5D2-8038-BC45-A8BF-360EA5CA2D8A}" destId="{20C1F0FA-DD47-5B4A-90F8-6EE666FF3E0A}" srcOrd="0" destOrd="0" presId="urn:microsoft.com/office/officeart/2005/8/layout/radial1"/>
    <dgm:cxn modelId="{1FF2C522-72F6-7945-83E0-EBD05B076530}" type="presParOf" srcId="{135EB0B4-00D4-9242-A73C-78E6D9C66E9F}" destId="{4DE6CD00-ABC1-B74C-AE7C-5ADFF03CD398}" srcOrd="2" destOrd="0" presId="urn:microsoft.com/office/officeart/2005/8/layout/radial1"/>
    <dgm:cxn modelId="{C15A2CD0-B18B-8942-B62F-25BDA4FF7070}" type="presParOf" srcId="{135EB0B4-00D4-9242-A73C-78E6D9C66E9F}" destId="{5250B418-8934-D94A-81C6-B65944DE99A3}" srcOrd="3" destOrd="0" presId="urn:microsoft.com/office/officeart/2005/8/layout/radial1"/>
    <dgm:cxn modelId="{7BA3272F-9137-4948-A139-C09026FEE9CD}" type="presParOf" srcId="{5250B418-8934-D94A-81C6-B65944DE99A3}" destId="{66EE52C9-B952-5247-A066-1DE7EE5B4C27}" srcOrd="0" destOrd="0" presId="urn:microsoft.com/office/officeart/2005/8/layout/radial1"/>
    <dgm:cxn modelId="{92BCBA9B-A769-6045-8DBC-1E648B0D399F}" type="presParOf" srcId="{135EB0B4-00D4-9242-A73C-78E6D9C66E9F}" destId="{9D6DCAF4-19AB-7140-9117-967F91677904}" srcOrd="4" destOrd="0" presId="urn:microsoft.com/office/officeart/2005/8/layout/radial1"/>
    <dgm:cxn modelId="{40BF8121-E0BC-6840-84AA-9D9C1A8BE4DF}" type="presParOf" srcId="{135EB0B4-00D4-9242-A73C-78E6D9C66E9F}" destId="{5C9716BD-0186-BF4E-8414-6A647F5D415D}" srcOrd="5" destOrd="0" presId="urn:microsoft.com/office/officeart/2005/8/layout/radial1"/>
    <dgm:cxn modelId="{2B8E3AE1-B266-2A41-94C0-7B1FAB9D951C}" type="presParOf" srcId="{5C9716BD-0186-BF4E-8414-6A647F5D415D}" destId="{F3D0E41A-9ED5-D94E-B2A5-7A04116A2F9E}" srcOrd="0" destOrd="0" presId="urn:microsoft.com/office/officeart/2005/8/layout/radial1"/>
    <dgm:cxn modelId="{87B2AE8B-AF51-754A-8AC0-6D9B26785F51}" type="presParOf" srcId="{135EB0B4-00D4-9242-A73C-78E6D9C66E9F}" destId="{3C5A331A-118D-934C-9B08-80AEF2C908D2}" srcOrd="6" destOrd="0" presId="urn:microsoft.com/office/officeart/2005/8/layout/radial1"/>
    <dgm:cxn modelId="{7B54B57B-6E42-AD4F-8E0D-0735CDE6CE48}" type="presParOf" srcId="{135EB0B4-00D4-9242-A73C-78E6D9C66E9F}" destId="{6331C7F0-0093-BA49-98B1-6BE4900715FD}" srcOrd="7" destOrd="0" presId="urn:microsoft.com/office/officeart/2005/8/layout/radial1"/>
    <dgm:cxn modelId="{604FD586-39B0-FF4E-8ED7-E50E60970C0C}" type="presParOf" srcId="{6331C7F0-0093-BA49-98B1-6BE4900715FD}" destId="{21413BDE-DF39-E141-B797-1B31FBB668FD}" srcOrd="0" destOrd="0" presId="urn:microsoft.com/office/officeart/2005/8/layout/radial1"/>
    <dgm:cxn modelId="{4F73B659-AF98-CD4D-B7F9-FDE7DC7BC7E0}" type="presParOf" srcId="{135EB0B4-00D4-9242-A73C-78E6D9C66E9F}" destId="{860F8DA2-4912-FF44-9744-72E97CD3B730}" srcOrd="8" destOrd="0" presId="urn:microsoft.com/office/officeart/2005/8/layout/radial1"/>
    <dgm:cxn modelId="{68F5B2F5-87A3-504E-866B-CA52E6F47F1E}" type="presParOf" srcId="{135EB0B4-00D4-9242-A73C-78E6D9C66E9F}" destId="{A9E7EAA1-FC8D-5346-AC09-69C3DDFE5DD5}" srcOrd="9" destOrd="0" presId="urn:microsoft.com/office/officeart/2005/8/layout/radial1"/>
    <dgm:cxn modelId="{8785E049-22D0-3C4E-8FB8-43C38DBDACB9}" type="presParOf" srcId="{A9E7EAA1-FC8D-5346-AC09-69C3DDFE5DD5}" destId="{F4A1B8FB-621A-AC4A-BB97-026272762BB6}" srcOrd="0" destOrd="0" presId="urn:microsoft.com/office/officeart/2005/8/layout/radial1"/>
    <dgm:cxn modelId="{1DD49798-F9A0-3049-9A7C-B325469130DE}" type="presParOf" srcId="{135EB0B4-00D4-9242-A73C-78E6D9C66E9F}" destId="{852343D2-FA55-6346-9825-AA3090002FCA}" srcOrd="10"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285795E-4443-994D-A780-BC42968ECA13}" type="doc">
      <dgm:prSet loTypeId="urn:microsoft.com/office/officeart/2005/8/layout/radial1" loCatId="" qsTypeId="urn:microsoft.com/office/officeart/2005/8/quickstyle/simple4" qsCatId="simple" csTypeId="urn:microsoft.com/office/officeart/2005/8/colors/accent1_2" csCatId="accent1" phldr="1"/>
      <dgm:spPr/>
      <dgm:t>
        <a:bodyPr/>
        <a:lstStyle/>
        <a:p>
          <a:endParaRPr lang="en-US"/>
        </a:p>
      </dgm:t>
    </dgm:pt>
    <dgm:pt modelId="{EB272DA6-7965-7440-A44A-1B860AEA7459}">
      <dgm:prSet phldrT="[Text]"/>
      <dgm:spPr/>
      <dgm:t>
        <a:bodyPr/>
        <a:lstStyle/>
        <a:p>
          <a:endParaRPr lang="en-US" dirty="0"/>
        </a:p>
      </dgm:t>
    </dgm:pt>
    <dgm:pt modelId="{49EBBE55-BD17-2940-90F7-CCFBA9906669}" type="parTrans" cxnId="{18B13719-3AAA-6246-B902-87855C6614F0}">
      <dgm:prSet/>
      <dgm:spPr/>
      <dgm:t>
        <a:bodyPr/>
        <a:lstStyle/>
        <a:p>
          <a:endParaRPr lang="en-US"/>
        </a:p>
      </dgm:t>
    </dgm:pt>
    <dgm:pt modelId="{324D824D-0034-F948-B9F1-CFA348F33C67}" type="sibTrans" cxnId="{18B13719-3AAA-6246-B902-87855C6614F0}">
      <dgm:prSet/>
      <dgm:spPr/>
      <dgm:t>
        <a:bodyPr/>
        <a:lstStyle/>
        <a:p>
          <a:endParaRPr lang="en-US"/>
        </a:p>
      </dgm:t>
    </dgm:pt>
    <dgm:pt modelId="{2C59E967-5F4F-5748-B99F-E33FBFE0A22E}">
      <dgm:prSet phldrT="[Text]"/>
      <dgm:spPr/>
      <dgm:t>
        <a:bodyPr/>
        <a:lstStyle/>
        <a:p>
          <a:endParaRPr lang="en-US" dirty="0"/>
        </a:p>
      </dgm:t>
    </dgm:pt>
    <dgm:pt modelId="{6E1628EB-B0FF-E348-8B7B-F38D3D491C66}" type="parTrans" cxnId="{D681E8F7-4021-BB44-9B06-1D4A338C6EE3}">
      <dgm:prSet/>
      <dgm:spPr/>
      <dgm:t>
        <a:bodyPr/>
        <a:lstStyle/>
        <a:p>
          <a:endParaRPr lang="en-US"/>
        </a:p>
      </dgm:t>
    </dgm:pt>
    <dgm:pt modelId="{0118DE12-FDAC-8B4A-90C0-CA437515B457}" type="sibTrans" cxnId="{D681E8F7-4021-BB44-9B06-1D4A338C6EE3}">
      <dgm:prSet/>
      <dgm:spPr/>
      <dgm:t>
        <a:bodyPr/>
        <a:lstStyle/>
        <a:p>
          <a:endParaRPr lang="en-US"/>
        </a:p>
      </dgm:t>
    </dgm:pt>
    <dgm:pt modelId="{F3AFAF0C-414D-DB42-AAC6-2FE8DD00FA63}">
      <dgm:prSet phldrT="[Text]"/>
      <dgm:spPr/>
      <dgm:t>
        <a:bodyPr/>
        <a:lstStyle/>
        <a:p>
          <a:endParaRPr lang="en-US" dirty="0"/>
        </a:p>
      </dgm:t>
    </dgm:pt>
    <dgm:pt modelId="{06E4F714-B68D-5344-A26B-E8D6AA3CFEAE}" type="parTrans" cxnId="{939CE59C-4018-1043-808C-DB5F8705B338}">
      <dgm:prSet/>
      <dgm:spPr/>
      <dgm:t>
        <a:bodyPr/>
        <a:lstStyle/>
        <a:p>
          <a:endParaRPr lang="en-US"/>
        </a:p>
      </dgm:t>
    </dgm:pt>
    <dgm:pt modelId="{E0EEB62A-8AF4-4549-BF0A-BAAA72E57669}" type="sibTrans" cxnId="{939CE59C-4018-1043-808C-DB5F8705B338}">
      <dgm:prSet/>
      <dgm:spPr/>
      <dgm:t>
        <a:bodyPr/>
        <a:lstStyle/>
        <a:p>
          <a:endParaRPr lang="en-US"/>
        </a:p>
      </dgm:t>
    </dgm:pt>
    <dgm:pt modelId="{95EC4142-C31A-F54C-AA92-150264B03356}">
      <dgm:prSet phldrT="[Text]"/>
      <dgm:spPr>
        <a:solidFill>
          <a:srgbClr val="1F497D"/>
        </a:solidFill>
      </dgm:spPr>
      <dgm:t>
        <a:bodyPr/>
        <a:lstStyle/>
        <a:p>
          <a:endParaRPr lang="en-US" dirty="0"/>
        </a:p>
      </dgm:t>
    </dgm:pt>
    <dgm:pt modelId="{A3475DE4-3F19-104C-88B4-03C7DB79B440}" type="parTrans" cxnId="{8701FD09-FB6E-BD47-A579-18AC3E52C133}">
      <dgm:prSet/>
      <dgm:spPr/>
      <dgm:t>
        <a:bodyPr/>
        <a:lstStyle/>
        <a:p>
          <a:endParaRPr lang="en-US"/>
        </a:p>
      </dgm:t>
    </dgm:pt>
    <dgm:pt modelId="{F6319B08-B88F-5E45-89C3-0638F2C60DD6}" type="sibTrans" cxnId="{8701FD09-FB6E-BD47-A579-18AC3E52C133}">
      <dgm:prSet/>
      <dgm:spPr/>
      <dgm:t>
        <a:bodyPr/>
        <a:lstStyle/>
        <a:p>
          <a:endParaRPr lang="en-US"/>
        </a:p>
      </dgm:t>
    </dgm:pt>
    <dgm:pt modelId="{CEFB00C7-F822-6340-8F5E-1CD139F1B93C}">
      <dgm:prSet/>
      <dgm:spPr>
        <a:solidFill>
          <a:srgbClr val="1F497D"/>
        </a:solidFill>
      </dgm:spPr>
      <dgm:t>
        <a:bodyPr/>
        <a:lstStyle/>
        <a:p>
          <a:endParaRPr lang="en-US" dirty="0"/>
        </a:p>
      </dgm:t>
    </dgm:pt>
    <dgm:pt modelId="{5664D2C7-4348-3543-A72D-6B30F34D5510}" type="parTrans" cxnId="{605002FF-8E66-614E-A056-46D6755BD6DA}">
      <dgm:prSet/>
      <dgm:spPr/>
      <dgm:t>
        <a:bodyPr/>
        <a:lstStyle/>
        <a:p>
          <a:endParaRPr lang="en-US"/>
        </a:p>
      </dgm:t>
    </dgm:pt>
    <dgm:pt modelId="{0314007E-A203-F045-9024-DB0641734D88}" type="sibTrans" cxnId="{605002FF-8E66-614E-A056-46D6755BD6DA}">
      <dgm:prSet/>
      <dgm:spPr/>
      <dgm:t>
        <a:bodyPr/>
        <a:lstStyle/>
        <a:p>
          <a:endParaRPr lang="en-US"/>
        </a:p>
      </dgm:t>
    </dgm:pt>
    <dgm:pt modelId="{7B205585-7FF4-BF4A-AA0C-2B469A49A90E}">
      <dgm:prSet/>
      <dgm:spPr>
        <a:solidFill>
          <a:srgbClr val="1F497D"/>
        </a:solidFill>
      </dgm:spPr>
      <dgm:t>
        <a:bodyPr/>
        <a:lstStyle/>
        <a:p>
          <a:endParaRPr lang="en-US" dirty="0"/>
        </a:p>
      </dgm:t>
    </dgm:pt>
    <dgm:pt modelId="{4571A115-0392-5A4C-9D2A-20994C16535D}" type="parTrans" cxnId="{2BB44C31-8F78-EE43-B1B0-6F3B0B4036D2}">
      <dgm:prSet/>
      <dgm:spPr/>
      <dgm:t>
        <a:bodyPr/>
        <a:lstStyle/>
        <a:p>
          <a:endParaRPr lang="en-US"/>
        </a:p>
      </dgm:t>
    </dgm:pt>
    <dgm:pt modelId="{1109F5AD-0EBB-6047-AED9-CFB243FD7C72}" type="sibTrans" cxnId="{2BB44C31-8F78-EE43-B1B0-6F3B0B4036D2}">
      <dgm:prSet/>
      <dgm:spPr/>
      <dgm:t>
        <a:bodyPr/>
        <a:lstStyle/>
        <a:p>
          <a:endParaRPr lang="en-US"/>
        </a:p>
      </dgm:t>
    </dgm:pt>
    <dgm:pt modelId="{F622DF0A-9B07-734E-AA62-FA2EE5B0E9A2}">
      <dgm:prSet/>
      <dgm:spPr/>
      <dgm:t>
        <a:bodyPr/>
        <a:lstStyle/>
        <a:p>
          <a:endParaRPr lang="en-US" dirty="0"/>
        </a:p>
      </dgm:t>
    </dgm:pt>
    <dgm:pt modelId="{D701A813-071B-CF44-9B9C-E565BF2AA3CE}" type="parTrans" cxnId="{18ED1558-638D-8243-AE88-FB47B80DD71D}">
      <dgm:prSet/>
      <dgm:spPr/>
      <dgm:t>
        <a:bodyPr/>
        <a:lstStyle/>
        <a:p>
          <a:endParaRPr lang="en-US"/>
        </a:p>
      </dgm:t>
    </dgm:pt>
    <dgm:pt modelId="{85C0CE73-0583-D849-9B6A-9B55E4186C57}" type="sibTrans" cxnId="{18ED1558-638D-8243-AE88-FB47B80DD71D}">
      <dgm:prSet/>
      <dgm:spPr/>
      <dgm:t>
        <a:bodyPr/>
        <a:lstStyle/>
        <a:p>
          <a:endParaRPr lang="en-US"/>
        </a:p>
      </dgm:t>
    </dgm:pt>
    <dgm:pt modelId="{0AE82376-75E4-704B-8178-A8F7C16A70EF}">
      <dgm:prSet/>
      <dgm:spPr/>
      <dgm:t>
        <a:bodyPr/>
        <a:lstStyle/>
        <a:p>
          <a:endParaRPr lang="en-US" dirty="0"/>
        </a:p>
      </dgm:t>
    </dgm:pt>
    <dgm:pt modelId="{09A02975-052F-6347-ADF1-B392811F26BB}" type="parTrans" cxnId="{916FB53F-5B90-1F47-BBD9-2DC7797938FE}">
      <dgm:prSet/>
      <dgm:spPr/>
      <dgm:t>
        <a:bodyPr/>
        <a:lstStyle/>
        <a:p>
          <a:endParaRPr lang="en-US"/>
        </a:p>
      </dgm:t>
    </dgm:pt>
    <dgm:pt modelId="{71870DB1-6B34-FC47-8C86-35E0419896F4}" type="sibTrans" cxnId="{916FB53F-5B90-1F47-BBD9-2DC7797938FE}">
      <dgm:prSet/>
      <dgm:spPr/>
      <dgm:t>
        <a:bodyPr/>
        <a:lstStyle/>
        <a:p>
          <a:endParaRPr lang="en-US"/>
        </a:p>
      </dgm:t>
    </dgm:pt>
    <dgm:pt modelId="{8EC6603A-F6F2-1A42-82FA-F18EA5AA0258}">
      <dgm:prSet/>
      <dgm:spPr/>
      <dgm:t>
        <a:bodyPr/>
        <a:lstStyle/>
        <a:p>
          <a:endParaRPr lang="en-US" dirty="0"/>
        </a:p>
      </dgm:t>
    </dgm:pt>
    <dgm:pt modelId="{9E4917F5-09DF-DE43-8A6B-AD522EB2E1E5}" type="parTrans" cxnId="{4DB3FDF3-7EAE-E14E-8F0E-FDB23919FEA0}">
      <dgm:prSet/>
      <dgm:spPr/>
      <dgm:t>
        <a:bodyPr/>
        <a:lstStyle/>
        <a:p>
          <a:endParaRPr lang="en-US"/>
        </a:p>
      </dgm:t>
    </dgm:pt>
    <dgm:pt modelId="{79B9D12C-2617-2245-BA93-728D61541958}" type="sibTrans" cxnId="{4DB3FDF3-7EAE-E14E-8F0E-FDB23919FEA0}">
      <dgm:prSet/>
      <dgm:spPr/>
      <dgm:t>
        <a:bodyPr/>
        <a:lstStyle/>
        <a:p>
          <a:endParaRPr lang="en-US"/>
        </a:p>
      </dgm:t>
    </dgm:pt>
    <dgm:pt modelId="{BFEDF955-0497-F34C-97C1-19114ADC5F21}">
      <dgm:prSet/>
      <dgm:spPr/>
      <dgm:t>
        <a:bodyPr/>
        <a:lstStyle/>
        <a:p>
          <a:endParaRPr lang="en-US"/>
        </a:p>
      </dgm:t>
    </dgm:pt>
    <dgm:pt modelId="{9E1EA4B2-334D-F949-AAD5-B3DD88E0318E}" type="parTrans" cxnId="{546D261A-DDC3-034E-895E-B1FEA2100FA1}">
      <dgm:prSet/>
      <dgm:spPr/>
      <dgm:t>
        <a:bodyPr/>
        <a:lstStyle/>
        <a:p>
          <a:endParaRPr lang="en-US"/>
        </a:p>
      </dgm:t>
    </dgm:pt>
    <dgm:pt modelId="{D239EC0E-E389-BB47-A395-52089FD0779E}" type="sibTrans" cxnId="{546D261A-DDC3-034E-895E-B1FEA2100FA1}">
      <dgm:prSet/>
      <dgm:spPr/>
      <dgm:t>
        <a:bodyPr/>
        <a:lstStyle/>
        <a:p>
          <a:endParaRPr lang="en-US"/>
        </a:p>
      </dgm:t>
    </dgm:pt>
    <dgm:pt modelId="{135EB0B4-00D4-9242-A73C-78E6D9C66E9F}" type="pres">
      <dgm:prSet presAssocID="{B285795E-4443-994D-A780-BC42968ECA13}" presName="cycle" presStyleCnt="0">
        <dgm:presLayoutVars>
          <dgm:chMax val="1"/>
          <dgm:dir/>
          <dgm:animLvl val="ctr"/>
          <dgm:resizeHandles val="exact"/>
        </dgm:presLayoutVars>
      </dgm:prSet>
      <dgm:spPr/>
    </dgm:pt>
    <dgm:pt modelId="{230A637A-BAEE-0F42-885E-E9DEA9FCBBD1}" type="pres">
      <dgm:prSet presAssocID="{EB272DA6-7965-7440-A44A-1B860AEA7459}" presName="centerShape" presStyleLbl="node0" presStyleIdx="0" presStyleCnt="1"/>
      <dgm:spPr/>
    </dgm:pt>
    <dgm:pt modelId="{5250B418-8934-D94A-81C6-B65944DE99A3}" type="pres">
      <dgm:prSet presAssocID="{6E1628EB-B0FF-E348-8B7B-F38D3D491C66}" presName="Name9" presStyleLbl="parChTrans1D2" presStyleIdx="0" presStyleCnt="9"/>
      <dgm:spPr/>
    </dgm:pt>
    <dgm:pt modelId="{66EE52C9-B952-5247-A066-1DE7EE5B4C27}" type="pres">
      <dgm:prSet presAssocID="{6E1628EB-B0FF-E348-8B7B-F38D3D491C66}" presName="connTx" presStyleLbl="parChTrans1D2" presStyleIdx="0" presStyleCnt="9"/>
      <dgm:spPr/>
    </dgm:pt>
    <dgm:pt modelId="{9D6DCAF4-19AB-7140-9117-967F91677904}" type="pres">
      <dgm:prSet presAssocID="{2C59E967-5F4F-5748-B99F-E33FBFE0A22E}" presName="node" presStyleLbl="node1" presStyleIdx="0" presStyleCnt="9">
        <dgm:presLayoutVars>
          <dgm:bulletEnabled val="1"/>
        </dgm:presLayoutVars>
      </dgm:prSet>
      <dgm:spPr/>
    </dgm:pt>
    <dgm:pt modelId="{5C9716BD-0186-BF4E-8414-6A647F5D415D}" type="pres">
      <dgm:prSet presAssocID="{06E4F714-B68D-5344-A26B-E8D6AA3CFEAE}" presName="Name9" presStyleLbl="parChTrans1D2" presStyleIdx="1" presStyleCnt="9"/>
      <dgm:spPr/>
    </dgm:pt>
    <dgm:pt modelId="{F3D0E41A-9ED5-D94E-B2A5-7A04116A2F9E}" type="pres">
      <dgm:prSet presAssocID="{06E4F714-B68D-5344-A26B-E8D6AA3CFEAE}" presName="connTx" presStyleLbl="parChTrans1D2" presStyleIdx="1" presStyleCnt="9"/>
      <dgm:spPr/>
    </dgm:pt>
    <dgm:pt modelId="{3C5A331A-118D-934C-9B08-80AEF2C908D2}" type="pres">
      <dgm:prSet presAssocID="{F3AFAF0C-414D-DB42-AAC6-2FE8DD00FA63}" presName="node" presStyleLbl="node1" presStyleIdx="1" presStyleCnt="9">
        <dgm:presLayoutVars>
          <dgm:bulletEnabled val="1"/>
        </dgm:presLayoutVars>
      </dgm:prSet>
      <dgm:spPr/>
    </dgm:pt>
    <dgm:pt modelId="{DB2129D6-076A-D948-8B28-D06CEB65021C}" type="pres">
      <dgm:prSet presAssocID="{D701A813-071B-CF44-9B9C-E565BF2AA3CE}" presName="Name9" presStyleLbl="parChTrans1D2" presStyleIdx="2" presStyleCnt="9"/>
      <dgm:spPr/>
    </dgm:pt>
    <dgm:pt modelId="{1C7BDEDD-4142-724A-BE80-4F6C30F6CDA2}" type="pres">
      <dgm:prSet presAssocID="{D701A813-071B-CF44-9B9C-E565BF2AA3CE}" presName="connTx" presStyleLbl="parChTrans1D2" presStyleIdx="2" presStyleCnt="9"/>
      <dgm:spPr/>
    </dgm:pt>
    <dgm:pt modelId="{8E729603-5529-AA40-AC6C-718F8E760917}" type="pres">
      <dgm:prSet presAssocID="{F622DF0A-9B07-734E-AA62-FA2EE5B0E9A2}" presName="node" presStyleLbl="node1" presStyleIdx="2" presStyleCnt="9">
        <dgm:presLayoutVars>
          <dgm:bulletEnabled val="1"/>
        </dgm:presLayoutVars>
      </dgm:prSet>
      <dgm:spPr/>
    </dgm:pt>
    <dgm:pt modelId="{4E985866-6D2C-6D41-AD43-B66967B87D04}" type="pres">
      <dgm:prSet presAssocID="{09A02975-052F-6347-ADF1-B392811F26BB}" presName="Name9" presStyleLbl="parChTrans1D2" presStyleIdx="3" presStyleCnt="9"/>
      <dgm:spPr/>
    </dgm:pt>
    <dgm:pt modelId="{981D4CFE-3ABC-2A49-9138-A515DAAE33FA}" type="pres">
      <dgm:prSet presAssocID="{09A02975-052F-6347-ADF1-B392811F26BB}" presName="connTx" presStyleLbl="parChTrans1D2" presStyleIdx="3" presStyleCnt="9"/>
      <dgm:spPr/>
    </dgm:pt>
    <dgm:pt modelId="{D20705C9-42CA-F34A-885C-E4C09C7DFA69}" type="pres">
      <dgm:prSet presAssocID="{0AE82376-75E4-704B-8178-A8F7C16A70EF}" presName="node" presStyleLbl="node1" presStyleIdx="3" presStyleCnt="9">
        <dgm:presLayoutVars>
          <dgm:bulletEnabled val="1"/>
        </dgm:presLayoutVars>
      </dgm:prSet>
      <dgm:spPr/>
    </dgm:pt>
    <dgm:pt modelId="{3715B56B-BF6D-4C48-9A64-37A40EDD72F9}" type="pres">
      <dgm:prSet presAssocID="{9E1EA4B2-334D-F949-AAD5-B3DD88E0318E}" presName="Name9" presStyleLbl="parChTrans1D2" presStyleIdx="4" presStyleCnt="9"/>
      <dgm:spPr/>
    </dgm:pt>
    <dgm:pt modelId="{336277B4-C784-4A43-A3E0-B3A909DCA283}" type="pres">
      <dgm:prSet presAssocID="{9E1EA4B2-334D-F949-AAD5-B3DD88E0318E}" presName="connTx" presStyleLbl="parChTrans1D2" presStyleIdx="4" presStyleCnt="9"/>
      <dgm:spPr/>
    </dgm:pt>
    <dgm:pt modelId="{0EA83A1F-4989-7F42-837A-DFFAC86CB3D6}" type="pres">
      <dgm:prSet presAssocID="{BFEDF955-0497-F34C-97C1-19114ADC5F21}" presName="node" presStyleLbl="node1" presStyleIdx="4" presStyleCnt="9">
        <dgm:presLayoutVars>
          <dgm:bulletEnabled val="1"/>
        </dgm:presLayoutVars>
      </dgm:prSet>
      <dgm:spPr/>
    </dgm:pt>
    <dgm:pt modelId="{51A270E3-3CBE-E844-B07E-BAC15DE8B51A}" type="pres">
      <dgm:prSet presAssocID="{9E4917F5-09DF-DE43-8A6B-AD522EB2E1E5}" presName="Name9" presStyleLbl="parChTrans1D2" presStyleIdx="5" presStyleCnt="9"/>
      <dgm:spPr/>
    </dgm:pt>
    <dgm:pt modelId="{DCC59DDF-2EC0-B74B-8C47-319E5C87A574}" type="pres">
      <dgm:prSet presAssocID="{9E4917F5-09DF-DE43-8A6B-AD522EB2E1E5}" presName="connTx" presStyleLbl="parChTrans1D2" presStyleIdx="5" presStyleCnt="9"/>
      <dgm:spPr/>
    </dgm:pt>
    <dgm:pt modelId="{1C7FE679-B230-1D43-8259-6DD7AA895C21}" type="pres">
      <dgm:prSet presAssocID="{8EC6603A-F6F2-1A42-82FA-F18EA5AA0258}" presName="node" presStyleLbl="node1" presStyleIdx="5" presStyleCnt="9">
        <dgm:presLayoutVars>
          <dgm:bulletEnabled val="1"/>
        </dgm:presLayoutVars>
      </dgm:prSet>
      <dgm:spPr/>
    </dgm:pt>
    <dgm:pt modelId="{6331C7F0-0093-BA49-98B1-6BE4900715FD}" type="pres">
      <dgm:prSet presAssocID="{5664D2C7-4348-3543-A72D-6B30F34D5510}" presName="Name9" presStyleLbl="parChTrans1D2" presStyleIdx="6" presStyleCnt="9"/>
      <dgm:spPr/>
    </dgm:pt>
    <dgm:pt modelId="{21413BDE-DF39-E141-B797-1B31FBB668FD}" type="pres">
      <dgm:prSet presAssocID="{5664D2C7-4348-3543-A72D-6B30F34D5510}" presName="connTx" presStyleLbl="parChTrans1D2" presStyleIdx="6" presStyleCnt="9"/>
      <dgm:spPr/>
    </dgm:pt>
    <dgm:pt modelId="{860F8DA2-4912-FF44-9744-72E97CD3B730}" type="pres">
      <dgm:prSet presAssocID="{CEFB00C7-F822-6340-8F5E-1CD139F1B93C}" presName="node" presStyleLbl="node1" presStyleIdx="6" presStyleCnt="9">
        <dgm:presLayoutVars>
          <dgm:bulletEnabled val="1"/>
        </dgm:presLayoutVars>
      </dgm:prSet>
      <dgm:spPr/>
    </dgm:pt>
    <dgm:pt modelId="{A9E7EAA1-FC8D-5346-AC09-69C3DDFE5DD5}" type="pres">
      <dgm:prSet presAssocID="{4571A115-0392-5A4C-9D2A-20994C16535D}" presName="Name9" presStyleLbl="parChTrans1D2" presStyleIdx="7" presStyleCnt="9"/>
      <dgm:spPr/>
    </dgm:pt>
    <dgm:pt modelId="{F4A1B8FB-621A-AC4A-BB97-026272762BB6}" type="pres">
      <dgm:prSet presAssocID="{4571A115-0392-5A4C-9D2A-20994C16535D}" presName="connTx" presStyleLbl="parChTrans1D2" presStyleIdx="7" presStyleCnt="9"/>
      <dgm:spPr/>
    </dgm:pt>
    <dgm:pt modelId="{852343D2-FA55-6346-9825-AA3090002FCA}" type="pres">
      <dgm:prSet presAssocID="{7B205585-7FF4-BF4A-AA0C-2B469A49A90E}" presName="node" presStyleLbl="node1" presStyleIdx="7" presStyleCnt="9" custRadScaleRad="112170" custRadScaleInc="-5472">
        <dgm:presLayoutVars>
          <dgm:bulletEnabled val="1"/>
        </dgm:presLayoutVars>
      </dgm:prSet>
      <dgm:spPr/>
    </dgm:pt>
    <dgm:pt modelId="{7DBE35F6-6639-5344-A620-1E9FBAE98D68}" type="pres">
      <dgm:prSet presAssocID="{A3475DE4-3F19-104C-88B4-03C7DB79B440}" presName="Name9" presStyleLbl="parChTrans1D2" presStyleIdx="8" presStyleCnt="9"/>
      <dgm:spPr/>
    </dgm:pt>
    <dgm:pt modelId="{11699789-9542-5744-9EFC-5DEAEDAEC746}" type="pres">
      <dgm:prSet presAssocID="{A3475DE4-3F19-104C-88B4-03C7DB79B440}" presName="connTx" presStyleLbl="parChTrans1D2" presStyleIdx="8" presStyleCnt="9"/>
      <dgm:spPr/>
    </dgm:pt>
    <dgm:pt modelId="{5ED94A66-EADD-704C-A196-6DCC7F37FDA6}" type="pres">
      <dgm:prSet presAssocID="{95EC4142-C31A-F54C-AA92-150264B03356}" presName="node" presStyleLbl="node1" presStyleIdx="8" presStyleCnt="9">
        <dgm:presLayoutVars>
          <dgm:bulletEnabled val="1"/>
        </dgm:presLayoutVars>
      </dgm:prSet>
      <dgm:spPr/>
    </dgm:pt>
  </dgm:ptLst>
  <dgm:cxnLst>
    <dgm:cxn modelId="{8701FD09-FB6E-BD47-A579-18AC3E52C133}" srcId="{EB272DA6-7965-7440-A44A-1B860AEA7459}" destId="{95EC4142-C31A-F54C-AA92-150264B03356}" srcOrd="8" destOrd="0" parTransId="{A3475DE4-3F19-104C-88B4-03C7DB79B440}" sibTransId="{F6319B08-B88F-5E45-89C3-0638F2C60DD6}"/>
    <dgm:cxn modelId="{CA505C0E-7280-F948-95FB-D12A7E244E6B}" type="presOf" srcId="{A3475DE4-3F19-104C-88B4-03C7DB79B440}" destId="{11699789-9542-5744-9EFC-5DEAEDAEC746}" srcOrd="1" destOrd="0" presId="urn:microsoft.com/office/officeart/2005/8/layout/radial1"/>
    <dgm:cxn modelId="{49401919-E402-5D4C-941D-61BAA56B764D}" type="presOf" srcId="{06E4F714-B68D-5344-A26B-E8D6AA3CFEAE}" destId="{5C9716BD-0186-BF4E-8414-6A647F5D415D}" srcOrd="0" destOrd="0" presId="urn:microsoft.com/office/officeart/2005/8/layout/radial1"/>
    <dgm:cxn modelId="{18B13719-3AAA-6246-B902-87855C6614F0}" srcId="{B285795E-4443-994D-A780-BC42968ECA13}" destId="{EB272DA6-7965-7440-A44A-1B860AEA7459}" srcOrd="0" destOrd="0" parTransId="{49EBBE55-BD17-2940-90F7-CCFBA9906669}" sibTransId="{324D824D-0034-F948-B9F1-CFA348F33C67}"/>
    <dgm:cxn modelId="{546D261A-DDC3-034E-895E-B1FEA2100FA1}" srcId="{EB272DA6-7965-7440-A44A-1B860AEA7459}" destId="{BFEDF955-0497-F34C-97C1-19114ADC5F21}" srcOrd="4" destOrd="0" parTransId="{9E1EA4B2-334D-F949-AAD5-B3DD88E0318E}" sibTransId="{D239EC0E-E389-BB47-A395-52089FD0779E}"/>
    <dgm:cxn modelId="{0924E51B-47F4-1D4C-8E30-8323178B6841}" type="presOf" srcId="{F622DF0A-9B07-734E-AA62-FA2EE5B0E9A2}" destId="{8E729603-5529-AA40-AC6C-718F8E760917}" srcOrd="0" destOrd="0" presId="urn:microsoft.com/office/officeart/2005/8/layout/radial1"/>
    <dgm:cxn modelId="{1C31931F-A673-1A42-AF51-B788570ACBA5}" type="presOf" srcId="{9E4917F5-09DF-DE43-8A6B-AD522EB2E1E5}" destId="{DCC59DDF-2EC0-B74B-8C47-319E5C87A574}" srcOrd="1" destOrd="0" presId="urn:microsoft.com/office/officeart/2005/8/layout/radial1"/>
    <dgm:cxn modelId="{2BB44C31-8F78-EE43-B1B0-6F3B0B4036D2}" srcId="{EB272DA6-7965-7440-A44A-1B860AEA7459}" destId="{7B205585-7FF4-BF4A-AA0C-2B469A49A90E}" srcOrd="7" destOrd="0" parTransId="{4571A115-0392-5A4C-9D2A-20994C16535D}" sibTransId="{1109F5AD-0EBB-6047-AED9-CFB243FD7C72}"/>
    <dgm:cxn modelId="{AD7C1936-9C19-414B-8278-6AAD1920188A}" type="presOf" srcId="{9E4917F5-09DF-DE43-8A6B-AD522EB2E1E5}" destId="{51A270E3-3CBE-E844-B07E-BAC15DE8B51A}" srcOrd="0" destOrd="0" presId="urn:microsoft.com/office/officeart/2005/8/layout/radial1"/>
    <dgm:cxn modelId="{916FB53F-5B90-1F47-BBD9-2DC7797938FE}" srcId="{EB272DA6-7965-7440-A44A-1B860AEA7459}" destId="{0AE82376-75E4-704B-8178-A8F7C16A70EF}" srcOrd="3" destOrd="0" parTransId="{09A02975-052F-6347-ADF1-B392811F26BB}" sibTransId="{71870DB1-6B34-FC47-8C86-35E0419896F4}"/>
    <dgm:cxn modelId="{70C7CC49-FDB0-8848-860E-C07EC83C13A7}" type="presOf" srcId="{09A02975-052F-6347-ADF1-B392811F26BB}" destId="{4E985866-6D2C-6D41-AD43-B66967B87D04}" srcOrd="0" destOrd="0" presId="urn:microsoft.com/office/officeart/2005/8/layout/radial1"/>
    <dgm:cxn modelId="{34ABC455-22CA-5F48-9C9A-82300FA3E902}" type="presOf" srcId="{95EC4142-C31A-F54C-AA92-150264B03356}" destId="{5ED94A66-EADD-704C-A196-6DCC7F37FDA6}" srcOrd="0" destOrd="0" presId="urn:microsoft.com/office/officeart/2005/8/layout/radial1"/>
    <dgm:cxn modelId="{18ED1558-638D-8243-AE88-FB47B80DD71D}" srcId="{EB272DA6-7965-7440-A44A-1B860AEA7459}" destId="{F622DF0A-9B07-734E-AA62-FA2EE5B0E9A2}" srcOrd="2" destOrd="0" parTransId="{D701A813-071B-CF44-9B9C-E565BF2AA3CE}" sibTransId="{85C0CE73-0583-D849-9B6A-9B55E4186C57}"/>
    <dgm:cxn modelId="{83781A5B-730B-9C46-A5D8-9E0FE8B3DF52}" type="presOf" srcId="{CEFB00C7-F822-6340-8F5E-1CD139F1B93C}" destId="{860F8DA2-4912-FF44-9744-72E97CD3B730}" srcOrd="0" destOrd="0" presId="urn:microsoft.com/office/officeart/2005/8/layout/radial1"/>
    <dgm:cxn modelId="{7CB11D5F-7266-D74A-8243-2B6EFB771114}" type="presOf" srcId="{2C59E967-5F4F-5748-B99F-E33FBFE0A22E}" destId="{9D6DCAF4-19AB-7140-9117-967F91677904}" srcOrd="0" destOrd="0" presId="urn:microsoft.com/office/officeart/2005/8/layout/radial1"/>
    <dgm:cxn modelId="{72ADBE64-34D1-6245-A8D9-891315C2CBDF}" type="presOf" srcId="{8EC6603A-F6F2-1A42-82FA-F18EA5AA0258}" destId="{1C7FE679-B230-1D43-8259-6DD7AA895C21}" srcOrd="0" destOrd="0" presId="urn:microsoft.com/office/officeart/2005/8/layout/radial1"/>
    <dgm:cxn modelId="{81578D65-8C76-4D48-99A6-CCEEFC828E7D}" type="presOf" srcId="{9E1EA4B2-334D-F949-AAD5-B3DD88E0318E}" destId="{336277B4-C784-4A43-A3E0-B3A909DCA283}" srcOrd="1" destOrd="0" presId="urn:microsoft.com/office/officeart/2005/8/layout/radial1"/>
    <dgm:cxn modelId="{EF832172-D4C9-9B42-8042-0D32A12B2166}" type="presOf" srcId="{D701A813-071B-CF44-9B9C-E565BF2AA3CE}" destId="{DB2129D6-076A-D948-8B28-D06CEB65021C}" srcOrd="0" destOrd="0" presId="urn:microsoft.com/office/officeart/2005/8/layout/radial1"/>
    <dgm:cxn modelId="{8FC87876-829B-AC48-9018-2D89CE893735}" type="presOf" srcId="{9E1EA4B2-334D-F949-AAD5-B3DD88E0318E}" destId="{3715B56B-BF6D-4C48-9A64-37A40EDD72F9}" srcOrd="0" destOrd="0" presId="urn:microsoft.com/office/officeart/2005/8/layout/radial1"/>
    <dgm:cxn modelId="{12E73D7B-7DC8-BD47-97DB-FF85E7F329C1}" type="presOf" srcId="{6E1628EB-B0FF-E348-8B7B-F38D3D491C66}" destId="{66EE52C9-B952-5247-A066-1DE7EE5B4C27}" srcOrd="1" destOrd="0" presId="urn:microsoft.com/office/officeart/2005/8/layout/radial1"/>
    <dgm:cxn modelId="{C8B94681-0568-7C41-AA54-20887AF17540}" type="presOf" srcId="{A3475DE4-3F19-104C-88B4-03C7DB79B440}" destId="{7DBE35F6-6639-5344-A620-1E9FBAE98D68}" srcOrd="0" destOrd="0" presId="urn:microsoft.com/office/officeart/2005/8/layout/radial1"/>
    <dgm:cxn modelId="{CEF6AD81-FAB3-1844-B35E-B3B527D8C2A8}" type="presOf" srcId="{06E4F714-B68D-5344-A26B-E8D6AA3CFEAE}" destId="{F3D0E41A-9ED5-D94E-B2A5-7A04116A2F9E}" srcOrd="1" destOrd="0" presId="urn:microsoft.com/office/officeart/2005/8/layout/radial1"/>
    <dgm:cxn modelId="{22B9A989-13A0-AE4E-9B03-694AD69A6954}" type="presOf" srcId="{5664D2C7-4348-3543-A72D-6B30F34D5510}" destId="{21413BDE-DF39-E141-B797-1B31FBB668FD}" srcOrd="1" destOrd="0" presId="urn:microsoft.com/office/officeart/2005/8/layout/radial1"/>
    <dgm:cxn modelId="{17079A8C-EB97-574E-A997-7FF73C5C008F}" type="presOf" srcId="{7B205585-7FF4-BF4A-AA0C-2B469A49A90E}" destId="{852343D2-FA55-6346-9825-AA3090002FCA}" srcOrd="0" destOrd="0" presId="urn:microsoft.com/office/officeart/2005/8/layout/radial1"/>
    <dgm:cxn modelId="{6B699B8F-1CD3-604C-A98B-7A4A4FD84014}" type="presOf" srcId="{4571A115-0392-5A4C-9D2A-20994C16535D}" destId="{A9E7EAA1-FC8D-5346-AC09-69C3DDFE5DD5}" srcOrd="0" destOrd="0" presId="urn:microsoft.com/office/officeart/2005/8/layout/radial1"/>
    <dgm:cxn modelId="{076CB492-12BD-0346-85CA-1324321E9BA3}" type="presOf" srcId="{0AE82376-75E4-704B-8178-A8F7C16A70EF}" destId="{D20705C9-42CA-F34A-885C-E4C09C7DFA69}" srcOrd="0" destOrd="0" presId="urn:microsoft.com/office/officeart/2005/8/layout/radial1"/>
    <dgm:cxn modelId="{94F3DF94-AB18-5340-9A88-909FAFF23F6D}" type="presOf" srcId="{BFEDF955-0497-F34C-97C1-19114ADC5F21}" destId="{0EA83A1F-4989-7F42-837A-DFFAC86CB3D6}" srcOrd="0" destOrd="0" presId="urn:microsoft.com/office/officeart/2005/8/layout/radial1"/>
    <dgm:cxn modelId="{0F1F799A-B3BD-5746-8C5B-FE1181985B94}" type="presOf" srcId="{4571A115-0392-5A4C-9D2A-20994C16535D}" destId="{F4A1B8FB-621A-AC4A-BB97-026272762BB6}" srcOrd="1" destOrd="0" presId="urn:microsoft.com/office/officeart/2005/8/layout/radial1"/>
    <dgm:cxn modelId="{939CE59C-4018-1043-808C-DB5F8705B338}" srcId="{EB272DA6-7965-7440-A44A-1B860AEA7459}" destId="{F3AFAF0C-414D-DB42-AAC6-2FE8DD00FA63}" srcOrd="1" destOrd="0" parTransId="{06E4F714-B68D-5344-A26B-E8D6AA3CFEAE}" sibTransId="{E0EEB62A-8AF4-4549-BF0A-BAAA72E57669}"/>
    <dgm:cxn modelId="{1B9F19AA-1E24-F742-AF6F-7327A55B12D4}" type="presOf" srcId="{EB272DA6-7965-7440-A44A-1B860AEA7459}" destId="{230A637A-BAEE-0F42-885E-E9DEA9FCBBD1}" srcOrd="0" destOrd="0" presId="urn:microsoft.com/office/officeart/2005/8/layout/radial1"/>
    <dgm:cxn modelId="{8D9009AF-2D43-B448-8809-A05255D767B3}" type="presOf" srcId="{09A02975-052F-6347-ADF1-B392811F26BB}" destId="{981D4CFE-3ABC-2A49-9138-A515DAAE33FA}" srcOrd="1" destOrd="0" presId="urn:microsoft.com/office/officeart/2005/8/layout/radial1"/>
    <dgm:cxn modelId="{A2B8AEB5-13B2-C248-86CD-F4CC75D5F760}" type="presOf" srcId="{5664D2C7-4348-3543-A72D-6B30F34D5510}" destId="{6331C7F0-0093-BA49-98B1-6BE4900715FD}" srcOrd="0" destOrd="0" presId="urn:microsoft.com/office/officeart/2005/8/layout/radial1"/>
    <dgm:cxn modelId="{019112BF-D45B-FC4C-AF80-8F46602FC42B}" type="presOf" srcId="{B285795E-4443-994D-A780-BC42968ECA13}" destId="{135EB0B4-00D4-9242-A73C-78E6D9C66E9F}" srcOrd="0" destOrd="0" presId="urn:microsoft.com/office/officeart/2005/8/layout/radial1"/>
    <dgm:cxn modelId="{5E9236EC-2CB8-BE42-89F0-21ECFEE4DDA0}" type="presOf" srcId="{F3AFAF0C-414D-DB42-AAC6-2FE8DD00FA63}" destId="{3C5A331A-118D-934C-9B08-80AEF2C908D2}" srcOrd="0" destOrd="0" presId="urn:microsoft.com/office/officeart/2005/8/layout/radial1"/>
    <dgm:cxn modelId="{DFBDA1F1-7FF8-9141-B7C0-74B5EBDA3E0C}" type="presOf" srcId="{6E1628EB-B0FF-E348-8B7B-F38D3D491C66}" destId="{5250B418-8934-D94A-81C6-B65944DE99A3}" srcOrd="0" destOrd="0" presId="urn:microsoft.com/office/officeart/2005/8/layout/radial1"/>
    <dgm:cxn modelId="{BF72B0F3-EF8D-404B-8393-F6147E7D4501}" type="presOf" srcId="{D701A813-071B-CF44-9B9C-E565BF2AA3CE}" destId="{1C7BDEDD-4142-724A-BE80-4F6C30F6CDA2}" srcOrd="1" destOrd="0" presId="urn:microsoft.com/office/officeart/2005/8/layout/radial1"/>
    <dgm:cxn modelId="{4DB3FDF3-7EAE-E14E-8F0E-FDB23919FEA0}" srcId="{EB272DA6-7965-7440-A44A-1B860AEA7459}" destId="{8EC6603A-F6F2-1A42-82FA-F18EA5AA0258}" srcOrd="5" destOrd="0" parTransId="{9E4917F5-09DF-DE43-8A6B-AD522EB2E1E5}" sibTransId="{79B9D12C-2617-2245-BA93-728D61541958}"/>
    <dgm:cxn modelId="{D681E8F7-4021-BB44-9B06-1D4A338C6EE3}" srcId="{EB272DA6-7965-7440-A44A-1B860AEA7459}" destId="{2C59E967-5F4F-5748-B99F-E33FBFE0A22E}" srcOrd="0" destOrd="0" parTransId="{6E1628EB-B0FF-E348-8B7B-F38D3D491C66}" sibTransId="{0118DE12-FDAC-8B4A-90C0-CA437515B457}"/>
    <dgm:cxn modelId="{605002FF-8E66-614E-A056-46D6755BD6DA}" srcId="{EB272DA6-7965-7440-A44A-1B860AEA7459}" destId="{CEFB00C7-F822-6340-8F5E-1CD139F1B93C}" srcOrd="6" destOrd="0" parTransId="{5664D2C7-4348-3543-A72D-6B30F34D5510}" sibTransId="{0314007E-A203-F045-9024-DB0641734D88}"/>
    <dgm:cxn modelId="{673B5865-75D4-1F4E-BE1C-062CE24E9C1F}" type="presParOf" srcId="{135EB0B4-00D4-9242-A73C-78E6D9C66E9F}" destId="{230A637A-BAEE-0F42-885E-E9DEA9FCBBD1}" srcOrd="0" destOrd="0" presId="urn:microsoft.com/office/officeart/2005/8/layout/radial1"/>
    <dgm:cxn modelId="{E34CEBDA-EF72-D046-A80A-B647487E9DEA}" type="presParOf" srcId="{135EB0B4-00D4-9242-A73C-78E6D9C66E9F}" destId="{5250B418-8934-D94A-81C6-B65944DE99A3}" srcOrd="1" destOrd="0" presId="urn:microsoft.com/office/officeart/2005/8/layout/radial1"/>
    <dgm:cxn modelId="{C04C1C65-E507-1943-8276-1F9ABBDAA835}" type="presParOf" srcId="{5250B418-8934-D94A-81C6-B65944DE99A3}" destId="{66EE52C9-B952-5247-A066-1DE7EE5B4C27}" srcOrd="0" destOrd="0" presId="urn:microsoft.com/office/officeart/2005/8/layout/radial1"/>
    <dgm:cxn modelId="{A50D891A-5B18-1844-9EBC-6979AB4AB24C}" type="presParOf" srcId="{135EB0B4-00D4-9242-A73C-78E6D9C66E9F}" destId="{9D6DCAF4-19AB-7140-9117-967F91677904}" srcOrd="2" destOrd="0" presId="urn:microsoft.com/office/officeart/2005/8/layout/radial1"/>
    <dgm:cxn modelId="{99D90667-62BA-DA47-A061-A3871C22D6EC}" type="presParOf" srcId="{135EB0B4-00D4-9242-A73C-78E6D9C66E9F}" destId="{5C9716BD-0186-BF4E-8414-6A647F5D415D}" srcOrd="3" destOrd="0" presId="urn:microsoft.com/office/officeart/2005/8/layout/radial1"/>
    <dgm:cxn modelId="{F5C61C29-E5E7-A943-92D1-87AE430E3AFA}" type="presParOf" srcId="{5C9716BD-0186-BF4E-8414-6A647F5D415D}" destId="{F3D0E41A-9ED5-D94E-B2A5-7A04116A2F9E}" srcOrd="0" destOrd="0" presId="urn:microsoft.com/office/officeart/2005/8/layout/radial1"/>
    <dgm:cxn modelId="{444B6D28-36D8-CA41-B82B-2454DB49E2D3}" type="presParOf" srcId="{135EB0B4-00D4-9242-A73C-78E6D9C66E9F}" destId="{3C5A331A-118D-934C-9B08-80AEF2C908D2}" srcOrd="4" destOrd="0" presId="urn:microsoft.com/office/officeart/2005/8/layout/radial1"/>
    <dgm:cxn modelId="{61B50F29-6257-084F-A971-78123DD5D3FF}" type="presParOf" srcId="{135EB0B4-00D4-9242-A73C-78E6D9C66E9F}" destId="{DB2129D6-076A-D948-8B28-D06CEB65021C}" srcOrd="5" destOrd="0" presId="urn:microsoft.com/office/officeart/2005/8/layout/radial1"/>
    <dgm:cxn modelId="{24D0B360-AC03-CF44-9586-EC892F1F0D34}" type="presParOf" srcId="{DB2129D6-076A-D948-8B28-D06CEB65021C}" destId="{1C7BDEDD-4142-724A-BE80-4F6C30F6CDA2}" srcOrd="0" destOrd="0" presId="urn:microsoft.com/office/officeart/2005/8/layout/radial1"/>
    <dgm:cxn modelId="{F1249E1D-DD53-9A47-BD90-DDD72CD5BC7B}" type="presParOf" srcId="{135EB0B4-00D4-9242-A73C-78E6D9C66E9F}" destId="{8E729603-5529-AA40-AC6C-718F8E760917}" srcOrd="6" destOrd="0" presId="urn:microsoft.com/office/officeart/2005/8/layout/radial1"/>
    <dgm:cxn modelId="{E9DEF730-F865-5743-B976-79181E95B027}" type="presParOf" srcId="{135EB0B4-00D4-9242-A73C-78E6D9C66E9F}" destId="{4E985866-6D2C-6D41-AD43-B66967B87D04}" srcOrd="7" destOrd="0" presId="urn:microsoft.com/office/officeart/2005/8/layout/radial1"/>
    <dgm:cxn modelId="{61179747-BABA-854C-A434-5248EB40AE54}" type="presParOf" srcId="{4E985866-6D2C-6D41-AD43-B66967B87D04}" destId="{981D4CFE-3ABC-2A49-9138-A515DAAE33FA}" srcOrd="0" destOrd="0" presId="urn:microsoft.com/office/officeart/2005/8/layout/radial1"/>
    <dgm:cxn modelId="{32575BEF-B78E-A24C-A214-CF2D846C0C92}" type="presParOf" srcId="{135EB0B4-00D4-9242-A73C-78E6D9C66E9F}" destId="{D20705C9-42CA-F34A-885C-E4C09C7DFA69}" srcOrd="8" destOrd="0" presId="urn:microsoft.com/office/officeart/2005/8/layout/radial1"/>
    <dgm:cxn modelId="{A82470A8-20A9-8E40-874A-997828CF86CE}" type="presParOf" srcId="{135EB0B4-00D4-9242-A73C-78E6D9C66E9F}" destId="{3715B56B-BF6D-4C48-9A64-37A40EDD72F9}" srcOrd="9" destOrd="0" presId="urn:microsoft.com/office/officeart/2005/8/layout/radial1"/>
    <dgm:cxn modelId="{0BDA1963-FBC0-B943-B5C8-9E5F2F62FDD8}" type="presParOf" srcId="{3715B56B-BF6D-4C48-9A64-37A40EDD72F9}" destId="{336277B4-C784-4A43-A3E0-B3A909DCA283}" srcOrd="0" destOrd="0" presId="urn:microsoft.com/office/officeart/2005/8/layout/radial1"/>
    <dgm:cxn modelId="{24F09066-6589-FC4B-A37D-A78F8DAE82F9}" type="presParOf" srcId="{135EB0B4-00D4-9242-A73C-78E6D9C66E9F}" destId="{0EA83A1F-4989-7F42-837A-DFFAC86CB3D6}" srcOrd="10" destOrd="0" presId="urn:microsoft.com/office/officeart/2005/8/layout/radial1"/>
    <dgm:cxn modelId="{4B0FD367-8D2E-4047-8860-8774DB5DFA31}" type="presParOf" srcId="{135EB0B4-00D4-9242-A73C-78E6D9C66E9F}" destId="{51A270E3-3CBE-E844-B07E-BAC15DE8B51A}" srcOrd="11" destOrd="0" presId="urn:microsoft.com/office/officeart/2005/8/layout/radial1"/>
    <dgm:cxn modelId="{583DF91D-0931-3F44-A529-500B5E06BD6B}" type="presParOf" srcId="{51A270E3-3CBE-E844-B07E-BAC15DE8B51A}" destId="{DCC59DDF-2EC0-B74B-8C47-319E5C87A574}" srcOrd="0" destOrd="0" presId="urn:microsoft.com/office/officeart/2005/8/layout/radial1"/>
    <dgm:cxn modelId="{0D06029A-9BCC-024F-84A1-C994198641C0}" type="presParOf" srcId="{135EB0B4-00D4-9242-A73C-78E6D9C66E9F}" destId="{1C7FE679-B230-1D43-8259-6DD7AA895C21}" srcOrd="12" destOrd="0" presId="urn:microsoft.com/office/officeart/2005/8/layout/radial1"/>
    <dgm:cxn modelId="{77E5143D-C038-3C42-AFE1-20E4AA8EA65A}" type="presParOf" srcId="{135EB0B4-00D4-9242-A73C-78E6D9C66E9F}" destId="{6331C7F0-0093-BA49-98B1-6BE4900715FD}" srcOrd="13" destOrd="0" presId="urn:microsoft.com/office/officeart/2005/8/layout/radial1"/>
    <dgm:cxn modelId="{E87CAFFA-EFD1-474A-8302-D10DDB4F22BC}" type="presParOf" srcId="{6331C7F0-0093-BA49-98B1-6BE4900715FD}" destId="{21413BDE-DF39-E141-B797-1B31FBB668FD}" srcOrd="0" destOrd="0" presId="urn:microsoft.com/office/officeart/2005/8/layout/radial1"/>
    <dgm:cxn modelId="{ED8439BE-EFD1-C545-9C11-A8CADCA59DA7}" type="presParOf" srcId="{135EB0B4-00D4-9242-A73C-78E6D9C66E9F}" destId="{860F8DA2-4912-FF44-9744-72E97CD3B730}" srcOrd="14" destOrd="0" presId="urn:microsoft.com/office/officeart/2005/8/layout/radial1"/>
    <dgm:cxn modelId="{C5C0EF0A-466E-1B42-AF7E-8CBCF6FA2F0F}" type="presParOf" srcId="{135EB0B4-00D4-9242-A73C-78E6D9C66E9F}" destId="{A9E7EAA1-FC8D-5346-AC09-69C3DDFE5DD5}" srcOrd="15" destOrd="0" presId="urn:microsoft.com/office/officeart/2005/8/layout/radial1"/>
    <dgm:cxn modelId="{F92F514E-754D-6147-B120-C5AB33879EED}" type="presParOf" srcId="{A9E7EAA1-FC8D-5346-AC09-69C3DDFE5DD5}" destId="{F4A1B8FB-621A-AC4A-BB97-026272762BB6}" srcOrd="0" destOrd="0" presId="urn:microsoft.com/office/officeart/2005/8/layout/radial1"/>
    <dgm:cxn modelId="{6359B315-6269-1E44-B5EB-378171246BC1}" type="presParOf" srcId="{135EB0B4-00D4-9242-A73C-78E6D9C66E9F}" destId="{852343D2-FA55-6346-9825-AA3090002FCA}" srcOrd="16" destOrd="0" presId="urn:microsoft.com/office/officeart/2005/8/layout/radial1"/>
    <dgm:cxn modelId="{77934CCE-E476-7D46-BBDC-75CED80B6602}" type="presParOf" srcId="{135EB0B4-00D4-9242-A73C-78E6D9C66E9F}" destId="{7DBE35F6-6639-5344-A620-1E9FBAE98D68}" srcOrd="17" destOrd="0" presId="urn:microsoft.com/office/officeart/2005/8/layout/radial1"/>
    <dgm:cxn modelId="{AAE89A7B-8A37-6442-9EBF-AA2907FDF49C}" type="presParOf" srcId="{7DBE35F6-6639-5344-A620-1E9FBAE98D68}" destId="{11699789-9542-5744-9EFC-5DEAEDAEC746}" srcOrd="0" destOrd="0" presId="urn:microsoft.com/office/officeart/2005/8/layout/radial1"/>
    <dgm:cxn modelId="{2CC4282A-0DBF-CC4C-92B7-46F9D1ED831E}" type="presParOf" srcId="{135EB0B4-00D4-9242-A73C-78E6D9C66E9F}" destId="{5ED94A66-EADD-704C-A196-6DCC7F37FDA6}" srcOrd="18" destOrd="0" presId="urn:microsoft.com/office/officeart/2005/8/layout/radial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285795E-4443-994D-A780-BC42968ECA13}" type="doc">
      <dgm:prSet loTypeId="urn:microsoft.com/office/officeart/2005/8/layout/radial1" loCatId="" qsTypeId="urn:microsoft.com/office/officeart/2005/8/quickstyle/simple4" qsCatId="simple" csTypeId="urn:microsoft.com/office/officeart/2005/8/colors/accent1_2" csCatId="accent1" phldr="1"/>
      <dgm:spPr/>
      <dgm:t>
        <a:bodyPr/>
        <a:lstStyle/>
        <a:p>
          <a:endParaRPr lang="en-US"/>
        </a:p>
      </dgm:t>
    </dgm:pt>
    <dgm:pt modelId="{EB272DA6-7965-7440-A44A-1B860AEA7459}">
      <dgm:prSet phldrT="[Text]"/>
      <dgm:spPr/>
      <dgm:t>
        <a:bodyPr/>
        <a:lstStyle/>
        <a:p>
          <a:endParaRPr lang="en-US" dirty="0"/>
        </a:p>
      </dgm:t>
    </dgm:pt>
    <dgm:pt modelId="{49EBBE55-BD17-2940-90F7-CCFBA9906669}" type="parTrans" cxnId="{18B13719-3AAA-6246-B902-87855C6614F0}">
      <dgm:prSet/>
      <dgm:spPr/>
      <dgm:t>
        <a:bodyPr/>
        <a:lstStyle/>
        <a:p>
          <a:endParaRPr lang="en-US"/>
        </a:p>
      </dgm:t>
    </dgm:pt>
    <dgm:pt modelId="{324D824D-0034-F948-B9F1-CFA348F33C67}" type="sibTrans" cxnId="{18B13719-3AAA-6246-B902-87855C6614F0}">
      <dgm:prSet/>
      <dgm:spPr/>
      <dgm:t>
        <a:bodyPr/>
        <a:lstStyle/>
        <a:p>
          <a:endParaRPr lang="en-US"/>
        </a:p>
      </dgm:t>
    </dgm:pt>
    <dgm:pt modelId="{2C59E967-5F4F-5748-B99F-E33FBFE0A22E}">
      <dgm:prSet phldrT="[Text]"/>
      <dgm:spPr/>
      <dgm:t>
        <a:bodyPr/>
        <a:lstStyle/>
        <a:p>
          <a:endParaRPr lang="en-US" dirty="0"/>
        </a:p>
      </dgm:t>
    </dgm:pt>
    <dgm:pt modelId="{6E1628EB-B0FF-E348-8B7B-F38D3D491C66}" type="parTrans" cxnId="{D681E8F7-4021-BB44-9B06-1D4A338C6EE3}">
      <dgm:prSet/>
      <dgm:spPr/>
      <dgm:t>
        <a:bodyPr/>
        <a:lstStyle/>
        <a:p>
          <a:endParaRPr lang="en-US"/>
        </a:p>
      </dgm:t>
    </dgm:pt>
    <dgm:pt modelId="{0118DE12-FDAC-8B4A-90C0-CA437515B457}" type="sibTrans" cxnId="{D681E8F7-4021-BB44-9B06-1D4A338C6EE3}">
      <dgm:prSet/>
      <dgm:spPr/>
      <dgm:t>
        <a:bodyPr/>
        <a:lstStyle/>
        <a:p>
          <a:endParaRPr lang="en-US"/>
        </a:p>
      </dgm:t>
    </dgm:pt>
    <dgm:pt modelId="{F3AFAF0C-414D-DB42-AAC6-2FE8DD00FA63}">
      <dgm:prSet phldrT="[Text]"/>
      <dgm:spPr/>
      <dgm:t>
        <a:bodyPr/>
        <a:lstStyle/>
        <a:p>
          <a:endParaRPr lang="en-US" dirty="0"/>
        </a:p>
      </dgm:t>
    </dgm:pt>
    <dgm:pt modelId="{06E4F714-B68D-5344-A26B-E8D6AA3CFEAE}" type="parTrans" cxnId="{939CE59C-4018-1043-808C-DB5F8705B338}">
      <dgm:prSet/>
      <dgm:spPr/>
      <dgm:t>
        <a:bodyPr/>
        <a:lstStyle/>
        <a:p>
          <a:endParaRPr lang="en-US"/>
        </a:p>
      </dgm:t>
    </dgm:pt>
    <dgm:pt modelId="{E0EEB62A-8AF4-4549-BF0A-BAAA72E57669}" type="sibTrans" cxnId="{939CE59C-4018-1043-808C-DB5F8705B338}">
      <dgm:prSet/>
      <dgm:spPr/>
      <dgm:t>
        <a:bodyPr/>
        <a:lstStyle/>
        <a:p>
          <a:endParaRPr lang="en-US"/>
        </a:p>
      </dgm:t>
    </dgm:pt>
    <dgm:pt modelId="{95EC4142-C31A-F54C-AA92-150264B03356}">
      <dgm:prSet phldrT="[Text]"/>
      <dgm:spPr>
        <a:solidFill>
          <a:srgbClr val="1F497D"/>
        </a:solidFill>
      </dgm:spPr>
      <dgm:t>
        <a:bodyPr/>
        <a:lstStyle/>
        <a:p>
          <a:endParaRPr lang="en-US" dirty="0"/>
        </a:p>
      </dgm:t>
    </dgm:pt>
    <dgm:pt modelId="{A3475DE4-3F19-104C-88B4-03C7DB79B440}" type="parTrans" cxnId="{8701FD09-FB6E-BD47-A579-18AC3E52C133}">
      <dgm:prSet/>
      <dgm:spPr/>
      <dgm:t>
        <a:bodyPr/>
        <a:lstStyle/>
        <a:p>
          <a:endParaRPr lang="en-US"/>
        </a:p>
      </dgm:t>
    </dgm:pt>
    <dgm:pt modelId="{F6319B08-B88F-5E45-89C3-0638F2C60DD6}" type="sibTrans" cxnId="{8701FD09-FB6E-BD47-A579-18AC3E52C133}">
      <dgm:prSet/>
      <dgm:spPr/>
      <dgm:t>
        <a:bodyPr/>
        <a:lstStyle/>
        <a:p>
          <a:endParaRPr lang="en-US"/>
        </a:p>
      </dgm:t>
    </dgm:pt>
    <dgm:pt modelId="{CEFB00C7-F822-6340-8F5E-1CD139F1B93C}">
      <dgm:prSet/>
      <dgm:spPr>
        <a:solidFill>
          <a:srgbClr val="1F497D"/>
        </a:solidFill>
      </dgm:spPr>
      <dgm:t>
        <a:bodyPr/>
        <a:lstStyle/>
        <a:p>
          <a:endParaRPr lang="en-US" dirty="0"/>
        </a:p>
      </dgm:t>
    </dgm:pt>
    <dgm:pt modelId="{5664D2C7-4348-3543-A72D-6B30F34D5510}" type="parTrans" cxnId="{605002FF-8E66-614E-A056-46D6755BD6DA}">
      <dgm:prSet/>
      <dgm:spPr/>
      <dgm:t>
        <a:bodyPr/>
        <a:lstStyle/>
        <a:p>
          <a:endParaRPr lang="en-US"/>
        </a:p>
      </dgm:t>
    </dgm:pt>
    <dgm:pt modelId="{0314007E-A203-F045-9024-DB0641734D88}" type="sibTrans" cxnId="{605002FF-8E66-614E-A056-46D6755BD6DA}">
      <dgm:prSet/>
      <dgm:spPr/>
      <dgm:t>
        <a:bodyPr/>
        <a:lstStyle/>
        <a:p>
          <a:endParaRPr lang="en-US"/>
        </a:p>
      </dgm:t>
    </dgm:pt>
    <dgm:pt modelId="{7B205585-7FF4-BF4A-AA0C-2B469A49A90E}">
      <dgm:prSet/>
      <dgm:spPr>
        <a:solidFill>
          <a:srgbClr val="1F497D"/>
        </a:solidFill>
      </dgm:spPr>
      <dgm:t>
        <a:bodyPr/>
        <a:lstStyle/>
        <a:p>
          <a:endParaRPr lang="en-US" dirty="0"/>
        </a:p>
      </dgm:t>
    </dgm:pt>
    <dgm:pt modelId="{4571A115-0392-5A4C-9D2A-20994C16535D}" type="parTrans" cxnId="{2BB44C31-8F78-EE43-B1B0-6F3B0B4036D2}">
      <dgm:prSet/>
      <dgm:spPr/>
      <dgm:t>
        <a:bodyPr/>
        <a:lstStyle/>
        <a:p>
          <a:endParaRPr lang="en-US"/>
        </a:p>
      </dgm:t>
    </dgm:pt>
    <dgm:pt modelId="{1109F5AD-0EBB-6047-AED9-CFB243FD7C72}" type="sibTrans" cxnId="{2BB44C31-8F78-EE43-B1B0-6F3B0B4036D2}">
      <dgm:prSet/>
      <dgm:spPr/>
      <dgm:t>
        <a:bodyPr/>
        <a:lstStyle/>
        <a:p>
          <a:endParaRPr lang="en-US"/>
        </a:p>
      </dgm:t>
    </dgm:pt>
    <dgm:pt modelId="{F622DF0A-9B07-734E-AA62-FA2EE5B0E9A2}">
      <dgm:prSet/>
      <dgm:spPr/>
      <dgm:t>
        <a:bodyPr/>
        <a:lstStyle/>
        <a:p>
          <a:endParaRPr lang="en-US" dirty="0"/>
        </a:p>
      </dgm:t>
    </dgm:pt>
    <dgm:pt modelId="{D701A813-071B-CF44-9B9C-E565BF2AA3CE}" type="parTrans" cxnId="{18ED1558-638D-8243-AE88-FB47B80DD71D}">
      <dgm:prSet/>
      <dgm:spPr/>
      <dgm:t>
        <a:bodyPr/>
        <a:lstStyle/>
        <a:p>
          <a:endParaRPr lang="en-US"/>
        </a:p>
      </dgm:t>
    </dgm:pt>
    <dgm:pt modelId="{85C0CE73-0583-D849-9B6A-9B55E4186C57}" type="sibTrans" cxnId="{18ED1558-638D-8243-AE88-FB47B80DD71D}">
      <dgm:prSet/>
      <dgm:spPr/>
      <dgm:t>
        <a:bodyPr/>
        <a:lstStyle/>
        <a:p>
          <a:endParaRPr lang="en-US"/>
        </a:p>
      </dgm:t>
    </dgm:pt>
    <dgm:pt modelId="{0AE82376-75E4-704B-8178-A8F7C16A70EF}">
      <dgm:prSet/>
      <dgm:spPr/>
      <dgm:t>
        <a:bodyPr/>
        <a:lstStyle/>
        <a:p>
          <a:endParaRPr lang="en-US" dirty="0"/>
        </a:p>
      </dgm:t>
    </dgm:pt>
    <dgm:pt modelId="{09A02975-052F-6347-ADF1-B392811F26BB}" type="parTrans" cxnId="{916FB53F-5B90-1F47-BBD9-2DC7797938FE}">
      <dgm:prSet/>
      <dgm:spPr/>
      <dgm:t>
        <a:bodyPr/>
        <a:lstStyle/>
        <a:p>
          <a:endParaRPr lang="en-US"/>
        </a:p>
      </dgm:t>
    </dgm:pt>
    <dgm:pt modelId="{71870DB1-6B34-FC47-8C86-35E0419896F4}" type="sibTrans" cxnId="{916FB53F-5B90-1F47-BBD9-2DC7797938FE}">
      <dgm:prSet/>
      <dgm:spPr/>
      <dgm:t>
        <a:bodyPr/>
        <a:lstStyle/>
        <a:p>
          <a:endParaRPr lang="en-US"/>
        </a:p>
      </dgm:t>
    </dgm:pt>
    <dgm:pt modelId="{8EC6603A-F6F2-1A42-82FA-F18EA5AA0258}">
      <dgm:prSet/>
      <dgm:spPr>
        <a:solidFill>
          <a:schemeClr val="accent3"/>
        </a:solidFill>
      </dgm:spPr>
      <dgm:t>
        <a:bodyPr/>
        <a:lstStyle/>
        <a:p>
          <a:endParaRPr lang="en-US" dirty="0"/>
        </a:p>
      </dgm:t>
    </dgm:pt>
    <dgm:pt modelId="{9E4917F5-09DF-DE43-8A6B-AD522EB2E1E5}" type="parTrans" cxnId="{4DB3FDF3-7EAE-E14E-8F0E-FDB23919FEA0}">
      <dgm:prSet/>
      <dgm:spPr/>
      <dgm:t>
        <a:bodyPr/>
        <a:lstStyle/>
        <a:p>
          <a:endParaRPr lang="en-US"/>
        </a:p>
      </dgm:t>
    </dgm:pt>
    <dgm:pt modelId="{79B9D12C-2617-2245-BA93-728D61541958}" type="sibTrans" cxnId="{4DB3FDF3-7EAE-E14E-8F0E-FDB23919FEA0}">
      <dgm:prSet/>
      <dgm:spPr/>
      <dgm:t>
        <a:bodyPr/>
        <a:lstStyle/>
        <a:p>
          <a:endParaRPr lang="en-US"/>
        </a:p>
      </dgm:t>
    </dgm:pt>
    <dgm:pt modelId="{BFEDF955-0497-F34C-97C1-19114ADC5F21}">
      <dgm:prSet/>
      <dgm:spPr>
        <a:solidFill>
          <a:srgbClr val="9BBB59"/>
        </a:solidFill>
      </dgm:spPr>
      <dgm:t>
        <a:bodyPr/>
        <a:lstStyle/>
        <a:p>
          <a:endParaRPr lang="en-US"/>
        </a:p>
      </dgm:t>
    </dgm:pt>
    <dgm:pt modelId="{9E1EA4B2-334D-F949-AAD5-B3DD88E0318E}" type="parTrans" cxnId="{546D261A-DDC3-034E-895E-B1FEA2100FA1}">
      <dgm:prSet/>
      <dgm:spPr/>
      <dgm:t>
        <a:bodyPr/>
        <a:lstStyle/>
        <a:p>
          <a:endParaRPr lang="en-US"/>
        </a:p>
      </dgm:t>
    </dgm:pt>
    <dgm:pt modelId="{D239EC0E-E389-BB47-A395-52089FD0779E}" type="sibTrans" cxnId="{546D261A-DDC3-034E-895E-B1FEA2100FA1}">
      <dgm:prSet/>
      <dgm:spPr/>
      <dgm:t>
        <a:bodyPr/>
        <a:lstStyle/>
        <a:p>
          <a:endParaRPr lang="en-US"/>
        </a:p>
      </dgm:t>
    </dgm:pt>
    <dgm:pt modelId="{EF955CDB-5DA9-8A4D-89FC-AB2F08EDAB37}">
      <dgm:prSet/>
      <dgm:spPr/>
      <dgm:t>
        <a:bodyPr/>
        <a:lstStyle/>
        <a:p>
          <a:endParaRPr lang="en-US" dirty="0"/>
        </a:p>
      </dgm:t>
    </dgm:pt>
    <dgm:pt modelId="{2AAB9210-3839-EF43-87A0-CDE16CA85497}" type="parTrans" cxnId="{77149506-6F0D-6F4A-B2CA-F1CD1E3870CD}">
      <dgm:prSet/>
      <dgm:spPr/>
      <dgm:t>
        <a:bodyPr/>
        <a:lstStyle/>
        <a:p>
          <a:endParaRPr lang="en-US"/>
        </a:p>
      </dgm:t>
    </dgm:pt>
    <dgm:pt modelId="{E1F7E8E2-AB5E-C341-9CD7-CDAFD364E91E}" type="sibTrans" cxnId="{77149506-6F0D-6F4A-B2CA-F1CD1E3870CD}">
      <dgm:prSet/>
      <dgm:spPr/>
      <dgm:t>
        <a:bodyPr/>
        <a:lstStyle/>
        <a:p>
          <a:endParaRPr lang="en-US"/>
        </a:p>
      </dgm:t>
    </dgm:pt>
    <dgm:pt modelId="{5A241152-50F0-4D4B-99F5-D45DA9EFAF40}">
      <dgm:prSet/>
      <dgm:spPr/>
      <dgm:t>
        <a:bodyPr/>
        <a:lstStyle/>
        <a:p>
          <a:endParaRPr lang="en-US"/>
        </a:p>
      </dgm:t>
    </dgm:pt>
    <dgm:pt modelId="{F2465367-D52D-0E4E-B6E4-8DBFDD03003A}" type="parTrans" cxnId="{5173A838-492E-5843-8C26-C3A75755C719}">
      <dgm:prSet/>
      <dgm:spPr/>
      <dgm:t>
        <a:bodyPr/>
        <a:lstStyle/>
        <a:p>
          <a:endParaRPr lang="en-US"/>
        </a:p>
      </dgm:t>
    </dgm:pt>
    <dgm:pt modelId="{AFFFFD44-DF3E-2A4C-BBE7-9A134F850808}" type="sibTrans" cxnId="{5173A838-492E-5843-8C26-C3A75755C719}">
      <dgm:prSet/>
      <dgm:spPr/>
      <dgm:t>
        <a:bodyPr/>
        <a:lstStyle/>
        <a:p>
          <a:endParaRPr lang="en-US"/>
        </a:p>
      </dgm:t>
    </dgm:pt>
    <dgm:pt modelId="{098993DD-9284-E940-891E-6BDD98F204C6}">
      <dgm:prSet/>
      <dgm:spPr>
        <a:solidFill>
          <a:srgbClr val="9BBB59"/>
        </a:solidFill>
      </dgm:spPr>
      <dgm:t>
        <a:bodyPr/>
        <a:lstStyle/>
        <a:p>
          <a:endParaRPr lang="en-US"/>
        </a:p>
      </dgm:t>
    </dgm:pt>
    <dgm:pt modelId="{D242A26F-5EFB-AD45-8D24-F48C9B584627}" type="parTrans" cxnId="{133F3D0E-C003-A941-81BC-481F4A4A5780}">
      <dgm:prSet/>
      <dgm:spPr/>
      <dgm:t>
        <a:bodyPr/>
        <a:lstStyle/>
        <a:p>
          <a:endParaRPr lang="en-US"/>
        </a:p>
      </dgm:t>
    </dgm:pt>
    <dgm:pt modelId="{4765B205-103B-BA49-ACE7-67AA9CC419C6}" type="sibTrans" cxnId="{133F3D0E-C003-A941-81BC-481F4A4A5780}">
      <dgm:prSet/>
      <dgm:spPr/>
      <dgm:t>
        <a:bodyPr/>
        <a:lstStyle/>
        <a:p>
          <a:endParaRPr lang="en-US"/>
        </a:p>
      </dgm:t>
    </dgm:pt>
    <dgm:pt modelId="{135EB0B4-00D4-9242-A73C-78E6D9C66E9F}" type="pres">
      <dgm:prSet presAssocID="{B285795E-4443-994D-A780-BC42968ECA13}" presName="cycle" presStyleCnt="0">
        <dgm:presLayoutVars>
          <dgm:chMax val="1"/>
          <dgm:dir/>
          <dgm:animLvl val="ctr"/>
          <dgm:resizeHandles val="exact"/>
        </dgm:presLayoutVars>
      </dgm:prSet>
      <dgm:spPr/>
    </dgm:pt>
    <dgm:pt modelId="{230A637A-BAEE-0F42-885E-E9DEA9FCBBD1}" type="pres">
      <dgm:prSet presAssocID="{EB272DA6-7965-7440-A44A-1B860AEA7459}" presName="centerShape" presStyleLbl="node0" presStyleIdx="0" presStyleCnt="1"/>
      <dgm:spPr/>
    </dgm:pt>
    <dgm:pt modelId="{5250B418-8934-D94A-81C6-B65944DE99A3}" type="pres">
      <dgm:prSet presAssocID="{6E1628EB-B0FF-E348-8B7B-F38D3D491C66}" presName="Name9" presStyleLbl="parChTrans1D2" presStyleIdx="0" presStyleCnt="12"/>
      <dgm:spPr/>
    </dgm:pt>
    <dgm:pt modelId="{66EE52C9-B952-5247-A066-1DE7EE5B4C27}" type="pres">
      <dgm:prSet presAssocID="{6E1628EB-B0FF-E348-8B7B-F38D3D491C66}" presName="connTx" presStyleLbl="parChTrans1D2" presStyleIdx="0" presStyleCnt="12"/>
      <dgm:spPr/>
    </dgm:pt>
    <dgm:pt modelId="{9D6DCAF4-19AB-7140-9117-967F91677904}" type="pres">
      <dgm:prSet presAssocID="{2C59E967-5F4F-5748-B99F-E33FBFE0A22E}" presName="node" presStyleLbl="node1" presStyleIdx="0" presStyleCnt="12">
        <dgm:presLayoutVars>
          <dgm:bulletEnabled val="1"/>
        </dgm:presLayoutVars>
      </dgm:prSet>
      <dgm:spPr/>
    </dgm:pt>
    <dgm:pt modelId="{5C9716BD-0186-BF4E-8414-6A647F5D415D}" type="pres">
      <dgm:prSet presAssocID="{06E4F714-B68D-5344-A26B-E8D6AA3CFEAE}" presName="Name9" presStyleLbl="parChTrans1D2" presStyleIdx="1" presStyleCnt="12"/>
      <dgm:spPr/>
    </dgm:pt>
    <dgm:pt modelId="{F3D0E41A-9ED5-D94E-B2A5-7A04116A2F9E}" type="pres">
      <dgm:prSet presAssocID="{06E4F714-B68D-5344-A26B-E8D6AA3CFEAE}" presName="connTx" presStyleLbl="parChTrans1D2" presStyleIdx="1" presStyleCnt="12"/>
      <dgm:spPr/>
    </dgm:pt>
    <dgm:pt modelId="{3C5A331A-118D-934C-9B08-80AEF2C908D2}" type="pres">
      <dgm:prSet presAssocID="{F3AFAF0C-414D-DB42-AAC6-2FE8DD00FA63}" presName="node" presStyleLbl="node1" presStyleIdx="1" presStyleCnt="12">
        <dgm:presLayoutVars>
          <dgm:bulletEnabled val="1"/>
        </dgm:presLayoutVars>
      </dgm:prSet>
      <dgm:spPr/>
    </dgm:pt>
    <dgm:pt modelId="{DB2129D6-076A-D948-8B28-D06CEB65021C}" type="pres">
      <dgm:prSet presAssocID="{D701A813-071B-CF44-9B9C-E565BF2AA3CE}" presName="Name9" presStyleLbl="parChTrans1D2" presStyleIdx="2" presStyleCnt="12"/>
      <dgm:spPr/>
    </dgm:pt>
    <dgm:pt modelId="{1C7BDEDD-4142-724A-BE80-4F6C30F6CDA2}" type="pres">
      <dgm:prSet presAssocID="{D701A813-071B-CF44-9B9C-E565BF2AA3CE}" presName="connTx" presStyleLbl="parChTrans1D2" presStyleIdx="2" presStyleCnt="12"/>
      <dgm:spPr/>
    </dgm:pt>
    <dgm:pt modelId="{8E729603-5529-AA40-AC6C-718F8E760917}" type="pres">
      <dgm:prSet presAssocID="{F622DF0A-9B07-734E-AA62-FA2EE5B0E9A2}" presName="node" presStyleLbl="node1" presStyleIdx="2" presStyleCnt="12">
        <dgm:presLayoutVars>
          <dgm:bulletEnabled val="1"/>
        </dgm:presLayoutVars>
      </dgm:prSet>
      <dgm:spPr/>
    </dgm:pt>
    <dgm:pt modelId="{4E985866-6D2C-6D41-AD43-B66967B87D04}" type="pres">
      <dgm:prSet presAssocID="{09A02975-052F-6347-ADF1-B392811F26BB}" presName="Name9" presStyleLbl="parChTrans1D2" presStyleIdx="3" presStyleCnt="12"/>
      <dgm:spPr/>
    </dgm:pt>
    <dgm:pt modelId="{981D4CFE-3ABC-2A49-9138-A515DAAE33FA}" type="pres">
      <dgm:prSet presAssocID="{09A02975-052F-6347-ADF1-B392811F26BB}" presName="connTx" presStyleLbl="parChTrans1D2" presStyleIdx="3" presStyleCnt="12"/>
      <dgm:spPr/>
    </dgm:pt>
    <dgm:pt modelId="{D20705C9-42CA-F34A-885C-E4C09C7DFA69}" type="pres">
      <dgm:prSet presAssocID="{0AE82376-75E4-704B-8178-A8F7C16A70EF}" presName="node" presStyleLbl="node1" presStyleIdx="3" presStyleCnt="12">
        <dgm:presLayoutVars>
          <dgm:bulletEnabled val="1"/>
        </dgm:presLayoutVars>
      </dgm:prSet>
      <dgm:spPr/>
    </dgm:pt>
    <dgm:pt modelId="{B8B86F02-DFB7-3847-9AF0-1296277FEC42}" type="pres">
      <dgm:prSet presAssocID="{2AAB9210-3839-EF43-87A0-CDE16CA85497}" presName="Name9" presStyleLbl="parChTrans1D2" presStyleIdx="4" presStyleCnt="12"/>
      <dgm:spPr/>
    </dgm:pt>
    <dgm:pt modelId="{95EC9C35-9EA5-F64D-9680-AA7860E76EC8}" type="pres">
      <dgm:prSet presAssocID="{2AAB9210-3839-EF43-87A0-CDE16CA85497}" presName="connTx" presStyleLbl="parChTrans1D2" presStyleIdx="4" presStyleCnt="12"/>
      <dgm:spPr/>
    </dgm:pt>
    <dgm:pt modelId="{9A3ADE66-809A-484B-9A7F-E421792F8CB7}" type="pres">
      <dgm:prSet presAssocID="{EF955CDB-5DA9-8A4D-89FC-AB2F08EDAB37}" presName="node" presStyleLbl="node1" presStyleIdx="4" presStyleCnt="12">
        <dgm:presLayoutVars>
          <dgm:bulletEnabled val="1"/>
        </dgm:presLayoutVars>
      </dgm:prSet>
      <dgm:spPr/>
    </dgm:pt>
    <dgm:pt modelId="{8D95E968-0DC8-2C46-8AD2-00E47C77F976}" type="pres">
      <dgm:prSet presAssocID="{F2465367-D52D-0E4E-B6E4-8DBFDD03003A}" presName="Name9" presStyleLbl="parChTrans1D2" presStyleIdx="5" presStyleCnt="12"/>
      <dgm:spPr/>
    </dgm:pt>
    <dgm:pt modelId="{B64EB34D-DEE0-274B-8F11-476F072A7C04}" type="pres">
      <dgm:prSet presAssocID="{F2465367-D52D-0E4E-B6E4-8DBFDD03003A}" presName="connTx" presStyleLbl="parChTrans1D2" presStyleIdx="5" presStyleCnt="12"/>
      <dgm:spPr/>
    </dgm:pt>
    <dgm:pt modelId="{6468B6DA-11EC-1A41-820E-2E0DCD71CF6E}" type="pres">
      <dgm:prSet presAssocID="{5A241152-50F0-4D4B-99F5-D45DA9EFAF40}" presName="node" presStyleLbl="node1" presStyleIdx="5" presStyleCnt="12">
        <dgm:presLayoutVars>
          <dgm:bulletEnabled val="1"/>
        </dgm:presLayoutVars>
      </dgm:prSet>
      <dgm:spPr/>
    </dgm:pt>
    <dgm:pt modelId="{27E4B431-9F87-0B45-A48F-C0EE2CECC975}" type="pres">
      <dgm:prSet presAssocID="{D242A26F-5EFB-AD45-8D24-F48C9B584627}" presName="Name9" presStyleLbl="parChTrans1D2" presStyleIdx="6" presStyleCnt="12"/>
      <dgm:spPr/>
    </dgm:pt>
    <dgm:pt modelId="{25C930BC-5A38-9E4A-8C78-A0BCF0F78ACC}" type="pres">
      <dgm:prSet presAssocID="{D242A26F-5EFB-AD45-8D24-F48C9B584627}" presName="connTx" presStyleLbl="parChTrans1D2" presStyleIdx="6" presStyleCnt="12"/>
      <dgm:spPr/>
    </dgm:pt>
    <dgm:pt modelId="{BAA8A702-D3A1-9149-B9FE-7E5F4D1F2638}" type="pres">
      <dgm:prSet presAssocID="{098993DD-9284-E940-891E-6BDD98F204C6}" presName="node" presStyleLbl="node1" presStyleIdx="6" presStyleCnt="12">
        <dgm:presLayoutVars>
          <dgm:bulletEnabled val="1"/>
        </dgm:presLayoutVars>
      </dgm:prSet>
      <dgm:spPr/>
    </dgm:pt>
    <dgm:pt modelId="{3715B56B-BF6D-4C48-9A64-37A40EDD72F9}" type="pres">
      <dgm:prSet presAssocID="{9E1EA4B2-334D-F949-AAD5-B3DD88E0318E}" presName="Name9" presStyleLbl="parChTrans1D2" presStyleIdx="7" presStyleCnt="12"/>
      <dgm:spPr/>
    </dgm:pt>
    <dgm:pt modelId="{336277B4-C784-4A43-A3E0-B3A909DCA283}" type="pres">
      <dgm:prSet presAssocID="{9E1EA4B2-334D-F949-AAD5-B3DD88E0318E}" presName="connTx" presStyleLbl="parChTrans1D2" presStyleIdx="7" presStyleCnt="12"/>
      <dgm:spPr/>
    </dgm:pt>
    <dgm:pt modelId="{0EA83A1F-4989-7F42-837A-DFFAC86CB3D6}" type="pres">
      <dgm:prSet presAssocID="{BFEDF955-0497-F34C-97C1-19114ADC5F21}" presName="node" presStyleLbl="node1" presStyleIdx="7" presStyleCnt="12">
        <dgm:presLayoutVars>
          <dgm:bulletEnabled val="1"/>
        </dgm:presLayoutVars>
      </dgm:prSet>
      <dgm:spPr/>
    </dgm:pt>
    <dgm:pt modelId="{51A270E3-3CBE-E844-B07E-BAC15DE8B51A}" type="pres">
      <dgm:prSet presAssocID="{9E4917F5-09DF-DE43-8A6B-AD522EB2E1E5}" presName="Name9" presStyleLbl="parChTrans1D2" presStyleIdx="8" presStyleCnt="12"/>
      <dgm:spPr/>
    </dgm:pt>
    <dgm:pt modelId="{DCC59DDF-2EC0-B74B-8C47-319E5C87A574}" type="pres">
      <dgm:prSet presAssocID="{9E4917F5-09DF-DE43-8A6B-AD522EB2E1E5}" presName="connTx" presStyleLbl="parChTrans1D2" presStyleIdx="8" presStyleCnt="12"/>
      <dgm:spPr/>
    </dgm:pt>
    <dgm:pt modelId="{1C7FE679-B230-1D43-8259-6DD7AA895C21}" type="pres">
      <dgm:prSet presAssocID="{8EC6603A-F6F2-1A42-82FA-F18EA5AA0258}" presName="node" presStyleLbl="node1" presStyleIdx="8" presStyleCnt="12">
        <dgm:presLayoutVars>
          <dgm:bulletEnabled val="1"/>
        </dgm:presLayoutVars>
      </dgm:prSet>
      <dgm:spPr/>
    </dgm:pt>
    <dgm:pt modelId="{6331C7F0-0093-BA49-98B1-6BE4900715FD}" type="pres">
      <dgm:prSet presAssocID="{5664D2C7-4348-3543-A72D-6B30F34D5510}" presName="Name9" presStyleLbl="parChTrans1D2" presStyleIdx="9" presStyleCnt="12"/>
      <dgm:spPr/>
    </dgm:pt>
    <dgm:pt modelId="{21413BDE-DF39-E141-B797-1B31FBB668FD}" type="pres">
      <dgm:prSet presAssocID="{5664D2C7-4348-3543-A72D-6B30F34D5510}" presName="connTx" presStyleLbl="parChTrans1D2" presStyleIdx="9" presStyleCnt="12"/>
      <dgm:spPr/>
    </dgm:pt>
    <dgm:pt modelId="{860F8DA2-4912-FF44-9744-72E97CD3B730}" type="pres">
      <dgm:prSet presAssocID="{CEFB00C7-F822-6340-8F5E-1CD139F1B93C}" presName="node" presStyleLbl="node1" presStyleIdx="9" presStyleCnt="12">
        <dgm:presLayoutVars>
          <dgm:bulletEnabled val="1"/>
        </dgm:presLayoutVars>
      </dgm:prSet>
      <dgm:spPr/>
    </dgm:pt>
    <dgm:pt modelId="{A9E7EAA1-FC8D-5346-AC09-69C3DDFE5DD5}" type="pres">
      <dgm:prSet presAssocID="{4571A115-0392-5A4C-9D2A-20994C16535D}" presName="Name9" presStyleLbl="parChTrans1D2" presStyleIdx="10" presStyleCnt="12"/>
      <dgm:spPr/>
    </dgm:pt>
    <dgm:pt modelId="{F4A1B8FB-621A-AC4A-BB97-026272762BB6}" type="pres">
      <dgm:prSet presAssocID="{4571A115-0392-5A4C-9D2A-20994C16535D}" presName="connTx" presStyleLbl="parChTrans1D2" presStyleIdx="10" presStyleCnt="12"/>
      <dgm:spPr/>
    </dgm:pt>
    <dgm:pt modelId="{852343D2-FA55-6346-9825-AA3090002FCA}" type="pres">
      <dgm:prSet presAssocID="{7B205585-7FF4-BF4A-AA0C-2B469A49A90E}" presName="node" presStyleLbl="node1" presStyleIdx="10" presStyleCnt="12">
        <dgm:presLayoutVars>
          <dgm:bulletEnabled val="1"/>
        </dgm:presLayoutVars>
      </dgm:prSet>
      <dgm:spPr/>
    </dgm:pt>
    <dgm:pt modelId="{7DBE35F6-6639-5344-A620-1E9FBAE98D68}" type="pres">
      <dgm:prSet presAssocID="{A3475DE4-3F19-104C-88B4-03C7DB79B440}" presName="Name9" presStyleLbl="parChTrans1D2" presStyleIdx="11" presStyleCnt="12"/>
      <dgm:spPr/>
    </dgm:pt>
    <dgm:pt modelId="{11699789-9542-5744-9EFC-5DEAEDAEC746}" type="pres">
      <dgm:prSet presAssocID="{A3475DE4-3F19-104C-88B4-03C7DB79B440}" presName="connTx" presStyleLbl="parChTrans1D2" presStyleIdx="11" presStyleCnt="12"/>
      <dgm:spPr/>
    </dgm:pt>
    <dgm:pt modelId="{5ED94A66-EADD-704C-A196-6DCC7F37FDA6}" type="pres">
      <dgm:prSet presAssocID="{95EC4142-C31A-F54C-AA92-150264B03356}" presName="node" presStyleLbl="node1" presStyleIdx="11" presStyleCnt="12">
        <dgm:presLayoutVars>
          <dgm:bulletEnabled val="1"/>
        </dgm:presLayoutVars>
      </dgm:prSet>
      <dgm:spPr/>
    </dgm:pt>
  </dgm:ptLst>
  <dgm:cxnLst>
    <dgm:cxn modelId="{F6CA5B01-E0E7-F049-9DEC-EE2ABB001E8F}" type="presOf" srcId="{6E1628EB-B0FF-E348-8B7B-F38D3D491C66}" destId="{66EE52C9-B952-5247-A066-1DE7EE5B4C27}" srcOrd="1" destOrd="0" presId="urn:microsoft.com/office/officeart/2005/8/layout/radial1"/>
    <dgm:cxn modelId="{77149506-6F0D-6F4A-B2CA-F1CD1E3870CD}" srcId="{EB272DA6-7965-7440-A44A-1B860AEA7459}" destId="{EF955CDB-5DA9-8A4D-89FC-AB2F08EDAB37}" srcOrd="4" destOrd="0" parTransId="{2AAB9210-3839-EF43-87A0-CDE16CA85497}" sibTransId="{E1F7E8E2-AB5E-C341-9CD7-CDAFD364E91E}"/>
    <dgm:cxn modelId="{8701FD09-FB6E-BD47-A579-18AC3E52C133}" srcId="{EB272DA6-7965-7440-A44A-1B860AEA7459}" destId="{95EC4142-C31A-F54C-AA92-150264B03356}" srcOrd="11" destOrd="0" parTransId="{A3475DE4-3F19-104C-88B4-03C7DB79B440}" sibTransId="{F6319B08-B88F-5E45-89C3-0638F2C60DD6}"/>
    <dgm:cxn modelId="{45938D0B-E533-5A47-AF50-59A0EAD2B1B1}" type="presOf" srcId="{A3475DE4-3F19-104C-88B4-03C7DB79B440}" destId="{11699789-9542-5744-9EFC-5DEAEDAEC746}" srcOrd="1" destOrd="0" presId="urn:microsoft.com/office/officeart/2005/8/layout/radial1"/>
    <dgm:cxn modelId="{133F3D0E-C003-A941-81BC-481F4A4A5780}" srcId="{EB272DA6-7965-7440-A44A-1B860AEA7459}" destId="{098993DD-9284-E940-891E-6BDD98F204C6}" srcOrd="6" destOrd="0" parTransId="{D242A26F-5EFB-AD45-8D24-F48C9B584627}" sibTransId="{4765B205-103B-BA49-ACE7-67AA9CC419C6}"/>
    <dgm:cxn modelId="{3EAB7511-0A76-5344-A331-ABD6813AFFFA}" type="presOf" srcId="{4571A115-0392-5A4C-9D2A-20994C16535D}" destId="{F4A1B8FB-621A-AC4A-BB97-026272762BB6}" srcOrd="1" destOrd="0" presId="urn:microsoft.com/office/officeart/2005/8/layout/radial1"/>
    <dgm:cxn modelId="{65BD8F15-3B31-6B4B-9387-3701A2C6BB77}" type="presOf" srcId="{B285795E-4443-994D-A780-BC42968ECA13}" destId="{135EB0B4-00D4-9242-A73C-78E6D9C66E9F}" srcOrd="0" destOrd="0" presId="urn:microsoft.com/office/officeart/2005/8/layout/radial1"/>
    <dgm:cxn modelId="{18B13719-3AAA-6246-B902-87855C6614F0}" srcId="{B285795E-4443-994D-A780-BC42968ECA13}" destId="{EB272DA6-7965-7440-A44A-1B860AEA7459}" srcOrd="0" destOrd="0" parTransId="{49EBBE55-BD17-2940-90F7-CCFBA9906669}" sibTransId="{324D824D-0034-F948-B9F1-CFA348F33C67}"/>
    <dgm:cxn modelId="{546D261A-DDC3-034E-895E-B1FEA2100FA1}" srcId="{EB272DA6-7965-7440-A44A-1B860AEA7459}" destId="{BFEDF955-0497-F34C-97C1-19114ADC5F21}" srcOrd="7" destOrd="0" parTransId="{9E1EA4B2-334D-F949-AAD5-B3DD88E0318E}" sibTransId="{D239EC0E-E389-BB47-A395-52089FD0779E}"/>
    <dgm:cxn modelId="{CBAC1A1F-7E8C-E443-8F39-C96F211F70E8}" type="presOf" srcId="{EF955CDB-5DA9-8A4D-89FC-AB2F08EDAB37}" destId="{9A3ADE66-809A-484B-9A7F-E421792F8CB7}" srcOrd="0" destOrd="0" presId="urn:microsoft.com/office/officeart/2005/8/layout/radial1"/>
    <dgm:cxn modelId="{EC395221-BE44-EE46-B61A-5BEC1CB34AD0}" type="presOf" srcId="{5664D2C7-4348-3543-A72D-6B30F34D5510}" destId="{21413BDE-DF39-E141-B797-1B31FBB668FD}" srcOrd="1" destOrd="0" presId="urn:microsoft.com/office/officeart/2005/8/layout/radial1"/>
    <dgm:cxn modelId="{5F09A129-B40B-7146-B6AF-FACD7D98CF30}" type="presOf" srcId="{9E1EA4B2-334D-F949-AAD5-B3DD88E0318E}" destId="{3715B56B-BF6D-4C48-9A64-37A40EDD72F9}" srcOrd="0" destOrd="0" presId="urn:microsoft.com/office/officeart/2005/8/layout/radial1"/>
    <dgm:cxn modelId="{0FFD6E2B-0C51-F445-A7D1-98ADEAD0FD75}" type="presOf" srcId="{9E4917F5-09DF-DE43-8A6B-AD522EB2E1E5}" destId="{51A270E3-3CBE-E844-B07E-BAC15DE8B51A}" srcOrd="0" destOrd="0" presId="urn:microsoft.com/office/officeart/2005/8/layout/radial1"/>
    <dgm:cxn modelId="{2BB44C31-8F78-EE43-B1B0-6F3B0B4036D2}" srcId="{EB272DA6-7965-7440-A44A-1B860AEA7459}" destId="{7B205585-7FF4-BF4A-AA0C-2B469A49A90E}" srcOrd="10" destOrd="0" parTransId="{4571A115-0392-5A4C-9D2A-20994C16535D}" sibTransId="{1109F5AD-0EBB-6047-AED9-CFB243FD7C72}"/>
    <dgm:cxn modelId="{11335431-28F3-8C4E-AB25-289BA80F78ED}" type="presOf" srcId="{0AE82376-75E4-704B-8178-A8F7C16A70EF}" destId="{D20705C9-42CA-F34A-885C-E4C09C7DFA69}" srcOrd="0" destOrd="0" presId="urn:microsoft.com/office/officeart/2005/8/layout/radial1"/>
    <dgm:cxn modelId="{0F8C1D33-EBFD-1440-BDD1-2E9F11C19074}" type="presOf" srcId="{2C59E967-5F4F-5748-B99F-E33FBFE0A22E}" destId="{9D6DCAF4-19AB-7140-9117-967F91677904}" srcOrd="0" destOrd="0" presId="urn:microsoft.com/office/officeart/2005/8/layout/radial1"/>
    <dgm:cxn modelId="{D6FADD37-DC1F-034E-B5D0-3F2AB6155D2E}" type="presOf" srcId="{F622DF0A-9B07-734E-AA62-FA2EE5B0E9A2}" destId="{8E729603-5529-AA40-AC6C-718F8E760917}" srcOrd="0" destOrd="0" presId="urn:microsoft.com/office/officeart/2005/8/layout/radial1"/>
    <dgm:cxn modelId="{5173A838-492E-5843-8C26-C3A75755C719}" srcId="{EB272DA6-7965-7440-A44A-1B860AEA7459}" destId="{5A241152-50F0-4D4B-99F5-D45DA9EFAF40}" srcOrd="5" destOrd="0" parTransId="{F2465367-D52D-0E4E-B6E4-8DBFDD03003A}" sibTransId="{AFFFFD44-DF3E-2A4C-BBE7-9A134F850808}"/>
    <dgm:cxn modelId="{916FB53F-5B90-1F47-BBD9-2DC7797938FE}" srcId="{EB272DA6-7965-7440-A44A-1B860AEA7459}" destId="{0AE82376-75E4-704B-8178-A8F7C16A70EF}" srcOrd="3" destOrd="0" parTransId="{09A02975-052F-6347-ADF1-B392811F26BB}" sibTransId="{71870DB1-6B34-FC47-8C86-35E0419896F4}"/>
    <dgm:cxn modelId="{C2201D41-3AD4-9540-91CB-4F3F5BCD322B}" type="presOf" srcId="{8EC6603A-F6F2-1A42-82FA-F18EA5AA0258}" destId="{1C7FE679-B230-1D43-8259-6DD7AA895C21}" srcOrd="0" destOrd="0" presId="urn:microsoft.com/office/officeart/2005/8/layout/radial1"/>
    <dgm:cxn modelId="{18ED1558-638D-8243-AE88-FB47B80DD71D}" srcId="{EB272DA6-7965-7440-A44A-1B860AEA7459}" destId="{F622DF0A-9B07-734E-AA62-FA2EE5B0E9A2}" srcOrd="2" destOrd="0" parTransId="{D701A813-071B-CF44-9B9C-E565BF2AA3CE}" sibTransId="{85C0CE73-0583-D849-9B6A-9B55E4186C57}"/>
    <dgm:cxn modelId="{441B7267-F8A4-5B46-96F9-894814FF88B7}" type="presOf" srcId="{D701A813-071B-CF44-9B9C-E565BF2AA3CE}" destId="{1C7BDEDD-4142-724A-BE80-4F6C30F6CDA2}" srcOrd="1" destOrd="0" presId="urn:microsoft.com/office/officeart/2005/8/layout/radial1"/>
    <dgm:cxn modelId="{48DB7A6B-F98C-294F-A5BB-D947A7D9D063}" type="presOf" srcId="{098993DD-9284-E940-891E-6BDD98F204C6}" destId="{BAA8A702-D3A1-9149-B9FE-7E5F4D1F2638}" srcOrd="0" destOrd="0" presId="urn:microsoft.com/office/officeart/2005/8/layout/radial1"/>
    <dgm:cxn modelId="{93BEFC6C-3415-FE44-99BB-8D763EC5662C}" type="presOf" srcId="{2AAB9210-3839-EF43-87A0-CDE16CA85497}" destId="{B8B86F02-DFB7-3847-9AF0-1296277FEC42}" srcOrd="0" destOrd="0" presId="urn:microsoft.com/office/officeart/2005/8/layout/radial1"/>
    <dgm:cxn modelId="{9790B974-784D-F74F-BFA2-55AC3A4A0E9D}" type="presOf" srcId="{F2465367-D52D-0E4E-B6E4-8DBFDD03003A}" destId="{8D95E968-0DC8-2C46-8AD2-00E47C77F976}" srcOrd="0" destOrd="0" presId="urn:microsoft.com/office/officeart/2005/8/layout/radial1"/>
    <dgm:cxn modelId="{6A8DCA75-9A0D-524E-A0D3-A08B4AD85CB5}" type="presOf" srcId="{09A02975-052F-6347-ADF1-B392811F26BB}" destId="{981D4CFE-3ABC-2A49-9138-A515DAAE33FA}" srcOrd="1" destOrd="0" presId="urn:microsoft.com/office/officeart/2005/8/layout/radial1"/>
    <dgm:cxn modelId="{FAC70C7A-D7DC-F64D-860D-CF36AB96D6B1}" type="presOf" srcId="{CEFB00C7-F822-6340-8F5E-1CD139F1B93C}" destId="{860F8DA2-4912-FF44-9744-72E97CD3B730}" srcOrd="0" destOrd="0" presId="urn:microsoft.com/office/officeart/2005/8/layout/radial1"/>
    <dgm:cxn modelId="{E6A5FD7E-0DF6-6340-9FB2-796DC310D66B}" type="presOf" srcId="{F3AFAF0C-414D-DB42-AAC6-2FE8DD00FA63}" destId="{3C5A331A-118D-934C-9B08-80AEF2C908D2}" srcOrd="0" destOrd="0" presId="urn:microsoft.com/office/officeart/2005/8/layout/radial1"/>
    <dgm:cxn modelId="{0C5D2184-F261-A84E-AD00-CFE3BF2E9BE4}" type="presOf" srcId="{2AAB9210-3839-EF43-87A0-CDE16CA85497}" destId="{95EC9C35-9EA5-F64D-9680-AA7860E76EC8}" srcOrd="1" destOrd="0" presId="urn:microsoft.com/office/officeart/2005/8/layout/radial1"/>
    <dgm:cxn modelId="{57ACF188-8170-5641-BA3E-B120C5CAB8A1}" type="presOf" srcId="{06E4F714-B68D-5344-A26B-E8D6AA3CFEAE}" destId="{5C9716BD-0186-BF4E-8414-6A647F5D415D}" srcOrd="0" destOrd="0" presId="urn:microsoft.com/office/officeart/2005/8/layout/radial1"/>
    <dgm:cxn modelId="{D58AED89-0430-A341-9A46-0706F62A35DC}" type="presOf" srcId="{D701A813-071B-CF44-9B9C-E565BF2AA3CE}" destId="{DB2129D6-076A-D948-8B28-D06CEB65021C}" srcOrd="0" destOrd="0" presId="urn:microsoft.com/office/officeart/2005/8/layout/radial1"/>
    <dgm:cxn modelId="{64CB0E8C-AB75-F54B-9A16-BC1E6D9B195A}" type="presOf" srcId="{D242A26F-5EFB-AD45-8D24-F48C9B584627}" destId="{27E4B431-9F87-0B45-A48F-C0EE2CECC975}" srcOrd="0" destOrd="0" presId="urn:microsoft.com/office/officeart/2005/8/layout/radial1"/>
    <dgm:cxn modelId="{04BFA390-19BE-EE44-B6FC-777B0B5AD2B8}" type="presOf" srcId="{5664D2C7-4348-3543-A72D-6B30F34D5510}" destId="{6331C7F0-0093-BA49-98B1-6BE4900715FD}" srcOrd="0" destOrd="0" presId="urn:microsoft.com/office/officeart/2005/8/layout/radial1"/>
    <dgm:cxn modelId="{939CE59C-4018-1043-808C-DB5F8705B338}" srcId="{EB272DA6-7965-7440-A44A-1B860AEA7459}" destId="{F3AFAF0C-414D-DB42-AAC6-2FE8DD00FA63}" srcOrd="1" destOrd="0" parTransId="{06E4F714-B68D-5344-A26B-E8D6AA3CFEAE}" sibTransId="{E0EEB62A-8AF4-4549-BF0A-BAAA72E57669}"/>
    <dgm:cxn modelId="{894792A1-354D-2E4A-9216-3D64044BD3D6}" type="presOf" srcId="{F2465367-D52D-0E4E-B6E4-8DBFDD03003A}" destId="{B64EB34D-DEE0-274B-8F11-476F072A7C04}" srcOrd="1" destOrd="0" presId="urn:microsoft.com/office/officeart/2005/8/layout/radial1"/>
    <dgm:cxn modelId="{B5BA8DA5-7479-864E-A383-726E39A62C47}" type="presOf" srcId="{EB272DA6-7965-7440-A44A-1B860AEA7459}" destId="{230A637A-BAEE-0F42-885E-E9DEA9FCBBD1}" srcOrd="0" destOrd="0" presId="urn:microsoft.com/office/officeart/2005/8/layout/radial1"/>
    <dgm:cxn modelId="{71649AA7-D418-4C47-BBA5-4CFE69347201}" type="presOf" srcId="{6E1628EB-B0FF-E348-8B7B-F38D3D491C66}" destId="{5250B418-8934-D94A-81C6-B65944DE99A3}" srcOrd="0" destOrd="0" presId="urn:microsoft.com/office/officeart/2005/8/layout/radial1"/>
    <dgm:cxn modelId="{9EFE0BAD-0EE0-7F40-B9D7-811D21E0149E}" type="presOf" srcId="{09A02975-052F-6347-ADF1-B392811F26BB}" destId="{4E985866-6D2C-6D41-AD43-B66967B87D04}" srcOrd="0" destOrd="0" presId="urn:microsoft.com/office/officeart/2005/8/layout/radial1"/>
    <dgm:cxn modelId="{26DD46AF-390B-F747-A85E-4331014767CE}" type="presOf" srcId="{06E4F714-B68D-5344-A26B-E8D6AA3CFEAE}" destId="{F3D0E41A-9ED5-D94E-B2A5-7A04116A2F9E}" srcOrd="1" destOrd="0" presId="urn:microsoft.com/office/officeart/2005/8/layout/radial1"/>
    <dgm:cxn modelId="{12437CB9-D065-674E-9DE8-2A7C3654265E}" type="presOf" srcId="{4571A115-0392-5A4C-9D2A-20994C16535D}" destId="{A9E7EAA1-FC8D-5346-AC09-69C3DDFE5DD5}" srcOrd="0" destOrd="0" presId="urn:microsoft.com/office/officeart/2005/8/layout/radial1"/>
    <dgm:cxn modelId="{993421C9-AE66-4F48-8969-7AC65D7F5B40}" type="presOf" srcId="{9E1EA4B2-334D-F949-AAD5-B3DD88E0318E}" destId="{336277B4-C784-4A43-A3E0-B3A909DCA283}" srcOrd="1" destOrd="0" presId="urn:microsoft.com/office/officeart/2005/8/layout/radial1"/>
    <dgm:cxn modelId="{FEDBC0CF-09E8-1249-BD3D-7AD56676824B}" type="presOf" srcId="{5A241152-50F0-4D4B-99F5-D45DA9EFAF40}" destId="{6468B6DA-11EC-1A41-820E-2E0DCD71CF6E}" srcOrd="0" destOrd="0" presId="urn:microsoft.com/office/officeart/2005/8/layout/radial1"/>
    <dgm:cxn modelId="{4EC099D4-52B2-0541-A0F3-48D51B362372}" type="presOf" srcId="{7B205585-7FF4-BF4A-AA0C-2B469A49A90E}" destId="{852343D2-FA55-6346-9825-AA3090002FCA}" srcOrd="0" destOrd="0" presId="urn:microsoft.com/office/officeart/2005/8/layout/radial1"/>
    <dgm:cxn modelId="{B9BF35DB-2E68-204C-B727-695FA7B35E38}" type="presOf" srcId="{A3475DE4-3F19-104C-88B4-03C7DB79B440}" destId="{7DBE35F6-6639-5344-A620-1E9FBAE98D68}" srcOrd="0" destOrd="0" presId="urn:microsoft.com/office/officeart/2005/8/layout/radial1"/>
    <dgm:cxn modelId="{85DCD2E1-00F9-BB42-AA8F-3E0644C5E337}" type="presOf" srcId="{95EC4142-C31A-F54C-AA92-150264B03356}" destId="{5ED94A66-EADD-704C-A196-6DCC7F37FDA6}" srcOrd="0" destOrd="0" presId="urn:microsoft.com/office/officeart/2005/8/layout/radial1"/>
    <dgm:cxn modelId="{98846CEC-D3E5-C84C-9ACF-DCC5568370C0}" type="presOf" srcId="{9E4917F5-09DF-DE43-8A6B-AD522EB2E1E5}" destId="{DCC59DDF-2EC0-B74B-8C47-319E5C87A574}" srcOrd="1" destOrd="0" presId="urn:microsoft.com/office/officeart/2005/8/layout/radial1"/>
    <dgm:cxn modelId="{0B293DF2-8802-7145-9428-1CC4D026D155}" type="presOf" srcId="{D242A26F-5EFB-AD45-8D24-F48C9B584627}" destId="{25C930BC-5A38-9E4A-8C78-A0BCF0F78ACC}" srcOrd="1" destOrd="0" presId="urn:microsoft.com/office/officeart/2005/8/layout/radial1"/>
    <dgm:cxn modelId="{4DB3FDF3-7EAE-E14E-8F0E-FDB23919FEA0}" srcId="{EB272DA6-7965-7440-A44A-1B860AEA7459}" destId="{8EC6603A-F6F2-1A42-82FA-F18EA5AA0258}" srcOrd="8" destOrd="0" parTransId="{9E4917F5-09DF-DE43-8A6B-AD522EB2E1E5}" sibTransId="{79B9D12C-2617-2245-BA93-728D61541958}"/>
    <dgm:cxn modelId="{D681E8F7-4021-BB44-9B06-1D4A338C6EE3}" srcId="{EB272DA6-7965-7440-A44A-1B860AEA7459}" destId="{2C59E967-5F4F-5748-B99F-E33FBFE0A22E}" srcOrd="0" destOrd="0" parTransId="{6E1628EB-B0FF-E348-8B7B-F38D3D491C66}" sibTransId="{0118DE12-FDAC-8B4A-90C0-CA437515B457}"/>
    <dgm:cxn modelId="{ADAE09F8-C009-FC4E-9E8F-E68FEEFDC2E4}" type="presOf" srcId="{BFEDF955-0497-F34C-97C1-19114ADC5F21}" destId="{0EA83A1F-4989-7F42-837A-DFFAC86CB3D6}" srcOrd="0" destOrd="0" presId="urn:microsoft.com/office/officeart/2005/8/layout/radial1"/>
    <dgm:cxn modelId="{605002FF-8E66-614E-A056-46D6755BD6DA}" srcId="{EB272DA6-7965-7440-A44A-1B860AEA7459}" destId="{CEFB00C7-F822-6340-8F5E-1CD139F1B93C}" srcOrd="9" destOrd="0" parTransId="{5664D2C7-4348-3543-A72D-6B30F34D5510}" sibTransId="{0314007E-A203-F045-9024-DB0641734D88}"/>
    <dgm:cxn modelId="{53ADD525-B933-F74F-86D0-FD2963159D1B}" type="presParOf" srcId="{135EB0B4-00D4-9242-A73C-78E6D9C66E9F}" destId="{230A637A-BAEE-0F42-885E-E9DEA9FCBBD1}" srcOrd="0" destOrd="0" presId="urn:microsoft.com/office/officeart/2005/8/layout/radial1"/>
    <dgm:cxn modelId="{78E4A023-CBAF-794B-8163-CBD30CA48250}" type="presParOf" srcId="{135EB0B4-00D4-9242-A73C-78E6D9C66E9F}" destId="{5250B418-8934-D94A-81C6-B65944DE99A3}" srcOrd="1" destOrd="0" presId="urn:microsoft.com/office/officeart/2005/8/layout/radial1"/>
    <dgm:cxn modelId="{3268FB50-7773-D74B-9840-71B8D2BA0E5A}" type="presParOf" srcId="{5250B418-8934-D94A-81C6-B65944DE99A3}" destId="{66EE52C9-B952-5247-A066-1DE7EE5B4C27}" srcOrd="0" destOrd="0" presId="urn:microsoft.com/office/officeart/2005/8/layout/radial1"/>
    <dgm:cxn modelId="{F7C43108-FF6B-7A47-A068-CCA9D7411997}" type="presParOf" srcId="{135EB0B4-00D4-9242-A73C-78E6D9C66E9F}" destId="{9D6DCAF4-19AB-7140-9117-967F91677904}" srcOrd="2" destOrd="0" presId="urn:microsoft.com/office/officeart/2005/8/layout/radial1"/>
    <dgm:cxn modelId="{0E65D74C-5ED5-9847-BDAD-27B52B3B3E81}" type="presParOf" srcId="{135EB0B4-00D4-9242-A73C-78E6D9C66E9F}" destId="{5C9716BD-0186-BF4E-8414-6A647F5D415D}" srcOrd="3" destOrd="0" presId="urn:microsoft.com/office/officeart/2005/8/layout/radial1"/>
    <dgm:cxn modelId="{A2F768CF-7FB1-2B4A-90F1-92B426629E38}" type="presParOf" srcId="{5C9716BD-0186-BF4E-8414-6A647F5D415D}" destId="{F3D0E41A-9ED5-D94E-B2A5-7A04116A2F9E}" srcOrd="0" destOrd="0" presId="urn:microsoft.com/office/officeart/2005/8/layout/radial1"/>
    <dgm:cxn modelId="{6E202816-E006-EE46-BE11-891E9F031E6C}" type="presParOf" srcId="{135EB0B4-00D4-9242-A73C-78E6D9C66E9F}" destId="{3C5A331A-118D-934C-9B08-80AEF2C908D2}" srcOrd="4" destOrd="0" presId="urn:microsoft.com/office/officeart/2005/8/layout/radial1"/>
    <dgm:cxn modelId="{C830C16A-B0B1-AA4E-856D-655BF2AA50DA}" type="presParOf" srcId="{135EB0B4-00D4-9242-A73C-78E6D9C66E9F}" destId="{DB2129D6-076A-D948-8B28-D06CEB65021C}" srcOrd="5" destOrd="0" presId="urn:microsoft.com/office/officeart/2005/8/layout/radial1"/>
    <dgm:cxn modelId="{25A72348-CAE6-5046-A740-00FCF59AED30}" type="presParOf" srcId="{DB2129D6-076A-D948-8B28-D06CEB65021C}" destId="{1C7BDEDD-4142-724A-BE80-4F6C30F6CDA2}" srcOrd="0" destOrd="0" presId="urn:microsoft.com/office/officeart/2005/8/layout/radial1"/>
    <dgm:cxn modelId="{0BD722D1-F902-044A-9FE8-85700A8C4692}" type="presParOf" srcId="{135EB0B4-00D4-9242-A73C-78E6D9C66E9F}" destId="{8E729603-5529-AA40-AC6C-718F8E760917}" srcOrd="6" destOrd="0" presId="urn:microsoft.com/office/officeart/2005/8/layout/radial1"/>
    <dgm:cxn modelId="{47163E02-5CBB-3D41-B7E1-E37524153C44}" type="presParOf" srcId="{135EB0B4-00D4-9242-A73C-78E6D9C66E9F}" destId="{4E985866-6D2C-6D41-AD43-B66967B87D04}" srcOrd="7" destOrd="0" presId="urn:microsoft.com/office/officeart/2005/8/layout/radial1"/>
    <dgm:cxn modelId="{D4D15B3F-F10B-7F43-AB6E-99DC9D4EE1FE}" type="presParOf" srcId="{4E985866-6D2C-6D41-AD43-B66967B87D04}" destId="{981D4CFE-3ABC-2A49-9138-A515DAAE33FA}" srcOrd="0" destOrd="0" presId="urn:microsoft.com/office/officeart/2005/8/layout/radial1"/>
    <dgm:cxn modelId="{03864E53-535C-C04A-9097-08F487ACB7F2}" type="presParOf" srcId="{135EB0B4-00D4-9242-A73C-78E6D9C66E9F}" destId="{D20705C9-42CA-F34A-885C-E4C09C7DFA69}" srcOrd="8" destOrd="0" presId="urn:microsoft.com/office/officeart/2005/8/layout/radial1"/>
    <dgm:cxn modelId="{AB5B7C62-9BFC-884E-B4B0-864BC996B4BA}" type="presParOf" srcId="{135EB0B4-00D4-9242-A73C-78E6D9C66E9F}" destId="{B8B86F02-DFB7-3847-9AF0-1296277FEC42}" srcOrd="9" destOrd="0" presId="urn:microsoft.com/office/officeart/2005/8/layout/radial1"/>
    <dgm:cxn modelId="{4FCDB656-E8AE-9A4B-9DA9-1A981C2768F9}" type="presParOf" srcId="{B8B86F02-DFB7-3847-9AF0-1296277FEC42}" destId="{95EC9C35-9EA5-F64D-9680-AA7860E76EC8}" srcOrd="0" destOrd="0" presId="urn:microsoft.com/office/officeart/2005/8/layout/radial1"/>
    <dgm:cxn modelId="{EA2CAD7E-C9C6-FC4C-AC53-F0D30C166677}" type="presParOf" srcId="{135EB0B4-00D4-9242-A73C-78E6D9C66E9F}" destId="{9A3ADE66-809A-484B-9A7F-E421792F8CB7}" srcOrd="10" destOrd="0" presId="urn:microsoft.com/office/officeart/2005/8/layout/radial1"/>
    <dgm:cxn modelId="{DF1A5A97-43BF-4148-AC4F-537DF78DD501}" type="presParOf" srcId="{135EB0B4-00D4-9242-A73C-78E6D9C66E9F}" destId="{8D95E968-0DC8-2C46-8AD2-00E47C77F976}" srcOrd="11" destOrd="0" presId="urn:microsoft.com/office/officeart/2005/8/layout/radial1"/>
    <dgm:cxn modelId="{736C556C-948C-EC42-835E-ACAAF916EF3E}" type="presParOf" srcId="{8D95E968-0DC8-2C46-8AD2-00E47C77F976}" destId="{B64EB34D-DEE0-274B-8F11-476F072A7C04}" srcOrd="0" destOrd="0" presId="urn:microsoft.com/office/officeart/2005/8/layout/radial1"/>
    <dgm:cxn modelId="{86436FAB-6519-1341-9C70-6EDDCC9C086D}" type="presParOf" srcId="{135EB0B4-00D4-9242-A73C-78E6D9C66E9F}" destId="{6468B6DA-11EC-1A41-820E-2E0DCD71CF6E}" srcOrd="12" destOrd="0" presId="urn:microsoft.com/office/officeart/2005/8/layout/radial1"/>
    <dgm:cxn modelId="{396D73CC-D5C3-8545-8975-97931EA9ADA9}" type="presParOf" srcId="{135EB0B4-00D4-9242-A73C-78E6D9C66E9F}" destId="{27E4B431-9F87-0B45-A48F-C0EE2CECC975}" srcOrd="13" destOrd="0" presId="urn:microsoft.com/office/officeart/2005/8/layout/radial1"/>
    <dgm:cxn modelId="{FCD5FE7D-2C30-8340-A11E-4E41A9552414}" type="presParOf" srcId="{27E4B431-9F87-0B45-A48F-C0EE2CECC975}" destId="{25C930BC-5A38-9E4A-8C78-A0BCF0F78ACC}" srcOrd="0" destOrd="0" presId="urn:microsoft.com/office/officeart/2005/8/layout/radial1"/>
    <dgm:cxn modelId="{C2BE8E08-280F-5E45-873C-77F0C5922383}" type="presParOf" srcId="{135EB0B4-00D4-9242-A73C-78E6D9C66E9F}" destId="{BAA8A702-D3A1-9149-B9FE-7E5F4D1F2638}" srcOrd="14" destOrd="0" presId="urn:microsoft.com/office/officeart/2005/8/layout/radial1"/>
    <dgm:cxn modelId="{1B5ACF63-68BA-1341-9291-3B322D38EBC9}" type="presParOf" srcId="{135EB0B4-00D4-9242-A73C-78E6D9C66E9F}" destId="{3715B56B-BF6D-4C48-9A64-37A40EDD72F9}" srcOrd="15" destOrd="0" presId="urn:microsoft.com/office/officeart/2005/8/layout/radial1"/>
    <dgm:cxn modelId="{A09FA0D5-916D-904D-AF54-FFBA0EFE15E8}" type="presParOf" srcId="{3715B56B-BF6D-4C48-9A64-37A40EDD72F9}" destId="{336277B4-C784-4A43-A3E0-B3A909DCA283}" srcOrd="0" destOrd="0" presId="urn:microsoft.com/office/officeart/2005/8/layout/radial1"/>
    <dgm:cxn modelId="{C4363299-C3C3-ED4E-AB76-6117F757988A}" type="presParOf" srcId="{135EB0B4-00D4-9242-A73C-78E6D9C66E9F}" destId="{0EA83A1F-4989-7F42-837A-DFFAC86CB3D6}" srcOrd="16" destOrd="0" presId="urn:microsoft.com/office/officeart/2005/8/layout/radial1"/>
    <dgm:cxn modelId="{D9E3CCA8-DA4A-6B4C-B4CE-7CCA88455EEB}" type="presParOf" srcId="{135EB0B4-00D4-9242-A73C-78E6D9C66E9F}" destId="{51A270E3-3CBE-E844-B07E-BAC15DE8B51A}" srcOrd="17" destOrd="0" presId="urn:microsoft.com/office/officeart/2005/8/layout/radial1"/>
    <dgm:cxn modelId="{F9B7AC1F-3527-FF4E-B577-FA4309744B0D}" type="presParOf" srcId="{51A270E3-3CBE-E844-B07E-BAC15DE8B51A}" destId="{DCC59DDF-2EC0-B74B-8C47-319E5C87A574}" srcOrd="0" destOrd="0" presId="urn:microsoft.com/office/officeart/2005/8/layout/radial1"/>
    <dgm:cxn modelId="{5222E24E-4168-E546-808F-6566E8AF4FF3}" type="presParOf" srcId="{135EB0B4-00D4-9242-A73C-78E6D9C66E9F}" destId="{1C7FE679-B230-1D43-8259-6DD7AA895C21}" srcOrd="18" destOrd="0" presId="urn:microsoft.com/office/officeart/2005/8/layout/radial1"/>
    <dgm:cxn modelId="{9594A877-2F11-EA48-9878-1222B3BD5327}" type="presParOf" srcId="{135EB0B4-00D4-9242-A73C-78E6D9C66E9F}" destId="{6331C7F0-0093-BA49-98B1-6BE4900715FD}" srcOrd="19" destOrd="0" presId="urn:microsoft.com/office/officeart/2005/8/layout/radial1"/>
    <dgm:cxn modelId="{DF1644D9-044A-0948-A0A7-8D322506F88E}" type="presParOf" srcId="{6331C7F0-0093-BA49-98B1-6BE4900715FD}" destId="{21413BDE-DF39-E141-B797-1B31FBB668FD}" srcOrd="0" destOrd="0" presId="urn:microsoft.com/office/officeart/2005/8/layout/radial1"/>
    <dgm:cxn modelId="{EDCBA80C-5234-7F4E-AD42-16832A0E8AD7}" type="presParOf" srcId="{135EB0B4-00D4-9242-A73C-78E6D9C66E9F}" destId="{860F8DA2-4912-FF44-9744-72E97CD3B730}" srcOrd="20" destOrd="0" presId="urn:microsoft.com/office/officeart/2005/8/layout/radial1"/>
    <dgm:cxn modelId="{770D793E-8800-AC4E-82BC-204103B6FD59}" type="presParOf" srcId="{135EB0B4-00D4-9242-A73C-78E6D9C66E9F}" destId="{A9E7EAA1-FC8D-5346-AC09-69C3DDFE5DD5}" srcOrd="21" destOrd="0" presId="urn:microsoft.com/office/officeart/2005/8/layout/radial1"/>
    <dgm:cxn modelId="{3DF916B4-41C0-6842-B2DE-B2519433970B}" type="presParOf" srcId="{A9E7EAA1-FC8D-5346-AC09-69C3DDFE5DD5}" destId="{F4A1B8FB-621A-AC4A-BB97-026272762BB6}" srcOrd="0" destOrd="0" presId="urn:microsoft.com/office/officeart/2005/8/layout/radial1"/>
    <dgm:cxn modelId="{77F08608-497A-CE49-BF39-A4738766B863}" type="presParOf" srcId="{135EB0B4-00D4-9242-A73C-78E6D9C66E9F}" destId="{852343D2-FA55-6346-9825-AA3090002FCA}" srcOrd="22" destOrd="0" presId="urn:microsoft.com/office/officeart/2005/8/layout/radial1"/>
    <dgm:cxn modelId="{C1AA0181-DCE0-304E-A195-37A13494669F}" type="presParOf" srcId="{135EB0B4-00D4-9242-A73C-78E6D9C66E9F}" destId="{7DBE35F6-6639-5344-A620-1E9FBAE98D68}" srcOrd="23" destOrd="0" presId="urn:microsoft.com/office/officeart/2005/8/layout/radial1"/>
    <dgm:cxn modelId="{79B5C328-F66D-8742-8210-968ADE17AD09}" type="presParOf" srcId="{7DBE35F6-6639-5344-A620-1E9FBAE98D68}" destId="{11699789-9542-5744-9EFC-5DEAEDAEC746}" srcOrd="0" destOrd="0" presId="urn:microsoft.com/office/officeart/2005/8/layout/radial1"/>
    <dgm:cxn modelId="{DA200E8A-D787-8D45-883A-FBC3D7F40634}" type="presParOf" srcId="{135EB0B4-00D4-9242-A73C-78E6D9C66E9F}" destId="{5ED94A66-EADD-704C-A196-6DCC7F37FDA6}" srcOrd="24" destOrd="0" presId="urn:microsoft.com/office/officeart/2005/8/layout/radial1"/>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6F00D3-0A5D-644F-ABD4-BF9D462BB9A7}">
      <dsp:nvSpPr>
        <dsp:cNvPr id="0" name=""/>
        <dsp:cNvSpPr/>
      </dsp:nvSpPr>
      <dsp:spPr>
        <a:xfrm>
          <a:off x="2344" y="1929928"/>
          <a:ext cx="2351856" cy="940742"/>
        </a:xfrm>
        <a:prstGeom prst="homePlate">
          <a:avLst/>
        </a:prstGeom>
        <a:gradFill rotWithShape="0">
          <a:gsLst>
            <a:gs pos="0">
              <a:schemeClr val="accent1">
                <a:alpha val="90000"/>
                <a:hueOff val="0"/>
                <a:satOff val="0"/>
                <a:lumOff val="0"/>
                <a:alphaOff val="0"/>
                <a:shade val="51000"/>
                <a:satMod val="130000"/>
              </a:schemeClr>
            </a:gs>
            <a:gs pos="80000">
              <a:schemeClr val="accent1">
                <a:alpha val="90000"/>
                <a:hueOff val="0"/>
                <a:satOff val="0"/>
                <a:lumOff val="0"/>
                <a:alphaOff val="0"/>
                <a:shade val="93000"/>
                <a:satMod val="130000"/>
              </a:schemeClr>
            </a:gs>
            <a:gs pos="100000">
              <a:schemeClr val="accent1">
                <a:alpha val="9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6012" tIns="48006" rIns="24003" bIns="48006" numCol="1" spcCol="1270" anchor="ctr" anchorCtr="0">
          <a:noAutofit/>
        </a:bodyPr>
        <a:lstStyle/>
        <a:p>
          <a:pPr marL="0" lvl="0" indent="0" algn="ctr" defTabSz="800100">
            <a:lnSpc>
              <a:spcPct val="90000"/>
            </a:lnSpc>
            <a:spcBef>
              <a:spcPct val="0"/>
            </a:spcBef>
            <a:spcAft>
              <a:spcPct val="35000"/>
            </a:spcAft>
            <a:buNone/>
          </a:pPr>
          <a:r>
            <a:rPr lang="en-US" sz="1800" kern="1200" dirty="0"/>
            <a:t>Reality of votes</a:t>
          </a:r>
        </a:p>
      </dsp:txBody>
      <dsp:txXfrm>
        <a:off x="2344" y="1929928"/>
        <a:ext cx="2116671" cy="940742"/>
      </dsp:txXfrm>
    </dsp:sp>
    <dsp:sp modelId="{D5D42EA0-7992-054C-923A-3E52A4628667}">
      <dsp:nvSpPr>
        <dsp:cNvPr id="0" name=""/>
        <dsp:cNvSpPr/>
      </dsp:nvSpPr>
      <dsp:spPr>
        <a:xfrm>
          <a:off x="1883829" y="1929928"/>
          <a:ext cx="2351856" cy="940742"/>
        </a:xfrm>
        <a:prstGeom prst="chevron">
          <a:avLst/>
        </a:prstGeom>
        <a:gradFill rotWithShape="0">
          <a:gsLst>
            <a:gs pos="0">
              <a:schemeClr val="accent1">
                <a:alpha val="90000"/>
                <a:hueOff val="0"/>
                <a:satOff val="0"/>
                <a:lumOff val="0"/>
                <a:alphaOff val="-13333"/>
                <a:shade val="51000"/>
                <a:satMod val="130000"/>
              </a:schemeClr>
            </a:gs>
            <a:gs pos="80000">
              <a:schemeClr val="accent1">
                <a:alpha val="90000"/>
                <a:hueOff val="0"/>
                <a:satOff val="0"/>
                <a:lumOff val="0"/>
                <a:alphaOff val="-13333"/>
                <a:shade val="93000"/>
                <a:satMod val="130000"/>
              </a:schemeClr>
            </a:gs>
            <a:gs pos="100000">
              <a:schemeClr val="accent1">
                <a:alpha val="90000"/>
                <a:hueOff val="0"/>
                <a:satOff val="0"/>
                <a:lumOff val="0"/>
                <a:alphaOff val="-13333"/>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009" tIns="48006" rIns="24003" bIns="48006" numCol="1" spcCol="1270" anchor="ctr" anchorCtr="0">
          <a:noAutofit/>
        </a:bodyPr>
        <a:lstStyle/>
        <a:p>
          <a:pPr marL="0" lvl="0" indent="0" algn="ctr" defTabSz="800100">
            <a:lnSpc>
              <a:spcPct val="90000"/>
            </a:lnSpc>
            <a:spcBef>
              <a:spcPct val="0"/>
            </a:spcBef>
            <a:spcAft>
              <a:spcPct val="35000"/>
            </a:spcAft>
            <a:buNone/>
          </a:pPr>
          <a:r>
            <a:rPr lang="en-US" sz="1800" kern="1200" dirty="0"/>
            <a:t>Goal is Door Knocks</a:t>
          </a:r>
        </a:p>
      </dsp:txBody>
      <dsp:txXfrm>
        <a:off x="2354200" y="1929928"/>
        <a:ext cx="1411114" cy="940742"/>
      </dsp:txXfrm>
    </dsp:sp>
    <dsp:sp modelId="{837C782D-401D-FF48-B11E-5CCC0AC02E56}">
      <dsp:nvSpPr>
        <dsp:cNvPr id="0" name=""/>
        <dsp:cNvSpPr/>
      </dsp:nvSpPr>
      <dsp:spPr>
        <a:xfrm>
          <a:off x="3765314" y="1929928"/>
          <a:ext cx="2351856" cy="940742"/>
        </a:xfrm>
        <a:prstGeom prst="chevron">
          <a:avLst/>
        </a:prstGeom>
        <a:gradFill rotWithShape="0">
          <a:gsLst>
            <a:gs pos="0">
              <a:schemeClr val="accent1">
                <a:alpha val="90000"/>
                <a:hueOff val="0"/>
                <a:satOff val="0"/>
                <a:lumOff val="0"/>
                <a:alphaOff val="-26667"/>
                <a:shade val="51000"/>
                <a:satMod val="130000"/>
              </a:schemeClr>
            </a:gs>
            <a:gs pos="80000">
              <a:schemeClr val="accent1">
                <a:alpha val="90000"/>
                <a:hueOff val="0"/>
                <a:satOff val="0"/>
                <a:lumOff val="0"/>
                <a:alphaOff val="-26667"/>
                <a:shade val="93000"/>
                <a:satMod val="130000"/>
              </a:schemeClr>
            </a:gs>
            <a:gs pos="100000">
              <a:schemeClr val="accent1">
                <a:alpha val="90000"/>
                <a:hueOff val="0"/>
                <a:satOff val="0"/>
                <a:lumOff val="0"/>
                <a:alphaOff val="-26667"/>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009" tIns="48006" rIns="24003" bIns="48006" numCol="1" spcCol="1270" anchor="ctr" anchorCtr="0">
          <a:noAutofit/>
        </a:bodyPr>
        <a:lstStyle/>
        <a:p>
          <a:pPr marL="0" lvl="0" indent="0" algn="ctr" defTabSz="800100">
            <a:lnSpc>
              <a:spcPct val="90000"/>
            </a:lnSpc>
            <a:spcBef>
              <a:spcPct val="0"/>
            </a:spcBef>
            <a:spcAft>
              <a:spcPct val="35000"/>
            </a:spcAft>
            <a:buNone/>
          </a:pPr>
          <a:r>
            <a:rPr lang="en-US" sz="1800" kern="1200" dirty="0"/>
            <a:t>More teams = more </a:t>
          </a:r>
          <a:r>
            <a:rPr lang="en-US" sz="1800" kern="1200" dirty="0" err="1"/>
            <a:t>vols</a:t>
          </a:r>
          <a:endParaRPr lang="en-US" sz="1800" kern="1200" dirty="0"/>
        </a:p>
      </dsp:txBody>
      <dsp:txXfrm>
        <a:off x="4235685" y="1929928"/>
        <a:ext cx="1411114" cy="940742"/>
      </dsp:txXfrm>
    </dsp:sp>
    <dsp:sp modelId="{AC4B7B21-995A-A440-86FA-610BCA074DE4}">
      <dsp:nvSpPr>
        <dsp:cNvPr id="0" name=""/>
        <dsp:cNvSpPr/>
      </dsp:nvSpPr>
      <dsp:spPr>
        <a:xfrm>
          <a:off x="5646799" y="1929928"/>
          <a:ext cx="2351856" cy="940742"/>
        </a:xfrm>
        <a:prstGeom prst="chevron">
          <a:avLst/>
        </a:prstGeom>
        <a:gradFill rotWithShape="0">
          <a:gsLst>
            <a:gs pos="0">
              <a:schemeClr val="accent1">
                <a:alpha val="90000"/>
                <a:hueOff val="0"/>
                <a:satOff val="0"/>
                <a:lumOff val="0"/>
                <a:alphaOff val="-40000"/>
                <a:shade val="51000"/>
                <a:satMod val="130000"/>
              </a:schemeClr>
            </a:gs>
            <a:gs pos="80000">
              <a:schemeClr val="accent1">
                <a:alpha val="90000"/>
                <a:hueOff val="0"/>
                <a:satOff val="0"/>
                <a:lumOff val="0"/>
                <a:alphaOff val="-40000"/>
                <a:shade val="93000"/>
                <a:satMod val="130000"/>
              </a:schemeClr>
            </a:gs>
            <a:gs pos="100000">
              <a:schemeClr val="accent1">
                <a:alpha val="90000"/>
                <a:hueOff val="0"/>
                <a:satOff val="0"/>
                <a:lumOff val="0"/>
                <a:alphaOff val="-4000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009" tIns="48006" rIns="24003" bIns="48006" numCol="1" spcCol="1270" anchor="ctr" anchorCtr="0">
          <a:noAutofit/>
        </a:bodyPr>
        <a:lstStyle/>
        <a:p>
          <a:pPr marL="0" lvl="0" indent="0" algn="ctr" defTabSz="800100">
            <a:lnSpc>
              <a:spcPct val="90000"/>
            </a:lnSpc>
            <a:spcBef>
              <a:spcPct val="0"/>
            </a:spcBef>
            <a:spcAft>
              <a:spcPct val="35000"/>
            </a:spcAft>
            <a:buNone/>
          </a:pPr>
          <a:r>
            <a:rPr lang="en-US" sz="1800" kern="1200" dirty="0"/>
            <a:t>More teams are better </a:t>
          </a:r>
        </a:p>
      </dsp:txBody>
      <dsp:txXfrm>
        <a:off x="6117170" y="1929928"/>
        <a:ext cx="1411114" cy="94074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6F00D3-0A5D-644F-ABD4-BF9D462BB9A7}">
      <dsp:nvSpPr>
        <dsp:cNvPr id="0" name=""/>
        <dsp:cNvSpPr/>
      </dsp:nvSpPr>
      <dsp:spPr>
        <a:xfrm>
          <a:off x="2344" y="1929928"/>
          <a:ext cx="2351856" cy="940742"/>
        </a:xfrm>
        <a:prstGeom prst="homePlate">
          <a:avLst/>
        </a:prstGeom>
        <a:gradFill rotWithShape="0">
          <a:gsLst>
            <a:gs pos="0">
              <a:schemeClr val="accent4">
                <a:alpha val="90000"/>
                <a:hueOff val="0"/>
                <a:satOff val="0"/>
                <a:lumOff val="0"/>
                <a:alphaOff val="0"/>
                <a:shade val="51000"/>
                <a:satMod val="130000"/>
              </a:schemeClr>
            </a:gs>
            <a:gs pos="80000">
              <a:schemeClr val="accent4">
                <a:alpha val="90000"/>
                <a:hueOff val="0"/>
                <a:satOff val="0"/>
                <a:lumOff val="0"/>
                <a:alphaOff val="0"/>
                <a:shade val="93000"/>
                <a:satMod val="130000"/>
              </a:schemeClr>
            </a:gs>
            <a:gs pos="100000">
              <a:schemeClr val="accent4">
                <a:alpha val="9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6012" tIns="48006" rIns="24003" bIns="48006" numCol="1" spcCol="1270" anchor="ctr" anchorCtr="0">
          <a:noAutofit/>
        </a:bodyPr>
        <a:lstStyle/>
        <a:p>
          <a:pPr marL="0" lvl="0" indent="0" algn="ctr" defTabSz="800100">
            <a:lnSpc>
              <a:spcPct val="90000"/>
            </a:lnSpc>
            <a:spcBef>
              <a:spcPct val="0"/>
            </a:spcBef>
            <a:spcAft>
              <a:spcPct val="35000"/>
            </a:spcAft>
            <a:buNone/>
          </a:pPr>
          <a:r>
            <a:rPr lang="en-US" sz="1800" kern="1200" dirty="0"/>
            <a:t>Perception of decision makers</a:t>
          </a:r>
        </a:p>
      </dsp:txBody>
      <dsp:txXfrm>
        <a:off x="2344" y="1929928"/>
        <a:ext cx="2116671" cy="940742"/>
      </dsp:txXfrm>
    </dsp:sp>
    <dsp:sp modelId="{D5D42EA0-7992-054C-923A-3E52A4628667}">
      <dsp:nvSpPr>
        <dsp:cNvPr id="0" name=""/>
        <dsp:cNvSpPr/>
      </dsp:nvSpPr>
      <dsp:spPr>
        <a:xfrm>
          <a:off x="1883829" y="1929928"/>
          <a:ext cx="2351856" cy="940742"/>
        </a:xfrm>
        <a:prstGeom prst="chevron">
          <a:avLst/>
        </a:prstGeom>
        <a:gradFill rotWithShape="0">
          <a:gsLst>
            <a:gs pos="0">
              <a:schemeClr val="accent4">
                <a:alpha val="90000"/>
                <a:hueOff val="0"/>
                <a:satOff val="0"/>
                <a:lumOff val="0"/>
                <a:alphaOff val="-13333"/>
                <a:shade val="51000"/>
                <a:satMod val="130000"/>
              </a:schemeClr>
            </a:gs>
            <a:gs pos="80000">
              <a:schemeClr val="accent4">
                <a:alpha val="90000"/>
                <a:hueOff val="0"/>
                <a:satOff val="0"/>
                <a:lumOff val="0"/>
                <a:alphaOff val="-13333"/>
                <a:shade val="93000"/>
                <a:satMod val="130000"/>
              </a:schemeClr>
            </a:gs>
            <a:gs pos="100000">
              <a:schemeClr val="accent4">
                <a:alpha val="90000"/>
                <a:hueOff val="0"/>
                <a:satOff val="0"/>
                <a:lumOff val="0"/>
                <a:alphaOff val="-13333"/>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009" tIns="48006" rIns="24003" bIns="48006" numCol="1" spcCol="1270" anchor="ctr" anchorCtr="0">
          <a:noAutofit/>
        </a:bodyPr>
        <a:lstStyle/>
        <a:p>
          <a:pPr marL="0" lvl="0" indent="0" algn="ctr" defTabSz="800100">
            <a:lnSpc>
              <a:spcPct val="90000"/>
            </a:lnSpc>
            <a:spcBef>
              <a:spcPct val="0"/>
            </a:spcBef>
            <a:spcAft>
              <a:spcPct val="35000"/>
            </a:spcAft>
            <a:buNone/>
          </a:pPr>
          <a:r>
            <a:rPr lang="en-US" sz="1800" kern="1200" dirty="0"/>
            <a:t>Goal is Earned Media</a:t>
          </a:r>
        </a:p>
      </dsp:txBody>
      <dsp:txXfrm>
        <a:off x="2354200" y="1929928"/>
        <a:ext cx="1411114" cy="940742"/>
      </dsp:txXfrm>
    </dsp:sp>
    <dsp:sp modelId="{837C782D-401D-FF48-B11E-5CCC0AC02E56}">
      <dsp:nvSpPr>
        <dsp:cNvPr id="0" name=""/>
        <dsp:cNvSpPr/>
      </dsp:nvSpPr>
      <dsp:spPr>
        <a:xfrm>
          <a:off x="3765314" y="1929928"/>
          <a:ext cx="2351856" cy="940742"/>
        </a:xfrm>
        <a:prstGeom prst="chevron">
          <a:avLst/>
        </a:prstGeom>
        <a:gradFill rotWithShape="0">
          <a:gsLst>
            <a:gs pos="0">
              <a:schemeClr val="accent4">
                <a:alpha val="90000"/>
                <a:hueOff val="0"/>
                <a:satOff val="0"/>
                <a:lumOff val="0"/>
                <a:alphaOff val="-26667"/>
                <a:shade val="51000"/>
                <a:satMod val="130000"/>
              </a:schemeClr>
            </a:gs>
            <a:gs pos="80000">
              <a:schemeClr val="accent4">
                <a:alpha val="90000"/>
                <a:hueOff val="0"/>
                <a:satOff val="0"/>
                <a:lumOff val="0"/>
                <a:alphaOff val="-26667"/>
                <a:shade val="93000"/>
                <a:satMod val="130000"/>
              </a:schemeClr>
            </a:gs>
            <a:gs pos="100000">
              <a:schemeClr val="accent4">
                <a:alpha val="90000"/>
                <a:hueOff val="0"/>
                <a:satOff val="0"/>
                <a:lumOff val="0"/>
                <a:alphaOff val="-26667"/>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009" tIns="48006" rIns="24003" bIns="48006" numCol="1" spcCol="1270" anchor="ctr" anchorCtr="0">
          <a:noAutofit/>
        </a:bodyPr>
        <a:lstStyle/>
        <a:p>
          <a:pPr marL="0" lvl="0" indent="0" algn="ctr" defTabSz="800100">
            <a:lnSpc>
              <a:spcPct val="90000"/>
            </a:lnSpc>
            <a:spcBef>
              <a:spcPct val="0"/>
            </a:spcBef>
            <a:spcAft>
              <a:spcPct val="35000"/>
            </a:spcAft>
            <a:buNone/>
          </a:pPr>
          <a:r>
            <a:rPr lang="en-US" sz="1800" kern="1200" dirty="0"/>
            <a:t>Cohesive chapter = quality events</a:t>
          </a:r>
        </a:p>
      </dsp:txBody>
      <dsp:txXfrm>
        <a:off x="4235685" y="1929928"/>
        <a:ext cx="1411114" cy="940742"/>
      </dsp:txXfrm>
    </dsp:sp>
    <dsp:sp modelId="{AC4B7B21-995A-A440-86FA-610BCA074DE4}">
      <dsp:nvSpPr>
        <dsp:cNvPr id="0" name=""/>
        <dsp:cNvSpPr/>
      </dsp:nvSpPr>
      <dsp:spPr>
        <a:xfrm>
          <a:off x="5646799" y="1929928"/>
          <a:ext cx="2351856" cy="940742"/>
        </a:xfrm>
        <a:prstGeom prst="chevron">
          <a:avLst/>
        </a:prstGeom>
        <a:gradFill rotWithShape="0">
          <a:gsLst>
            <a:gs pos="0">
              <a:schemeClr val="accent4">
                <a:alpha val="90000"/>
                <a:hueOff val="0"/>
                <a:satOff val="0"/>
                <a:lumOff val="0"/>
                <a:alphaOff val="-40000"/>
                <a:shade val="51000"/>
                <a:satMod val="130000"/>
              </a:schemeClr>
            </a:gs>
            <a:gs pos="80000">
              <a:schemeClr val="accent4">
                <a:alpha val="90000"/>
                <a:hueOff val="0"/>
                <a:satOff val="0"/>
                <a:lumOff val="0"/>
                <a:alphaOff val="-40000"/>
                <a:shade val="93000"/>
                <a:satMod val="130000"/>
              </a:schemeClr>
            </a:gs>
            <a:gs pos="100000">
              <a:schemeClr val="accent4">
                <a:alpha val="90000"/>
                <a:hueOff val="0"/>
                <a:satOff val="0"/>
                <a:lumOff val="0"/>
                <a:alphaOff val="-4000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009" tIns="48006" rIns="24003" bIns="48006" numCol="1" spcCol="1270" anchor="ctr" anchorCtr="0">
          <a:noAutofit/>
        </a:bodyPr>
        <a:lstStyle/>
        <a:p>
          <a:pPr marL="0" lvl="0" indent="0" algn="ctr" defTabSz="800100">
            <a:lnSpc>
              <a:spcPct val="90000"/>
            </a:lnSpc>
            <a:spcBef>
              <a:spcPct val="0"/>
            </a:spcBef>
            <a:spcAft>
              <a:spcPct val="35000"/>
            </a:spcAft>
            <a:buNone/>
          </a:pPr>
          <a:r>
            <a:rPr lang="en-US" sz="1800" kern="1200" dirty="0"/>
            <a:t>Coordinated chapter is better</a:t>
          </a:r>
        </a:p>
      </dsp:txBody>
      <dsp:txXfrm>
        <a:off x="6117170" y="1929928"/>
        <a:ext cx="1411114" cy="94074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A147C1-3BF7-6445-8D3F-14A0003B3D1F}">
      <dsp:nvSpPr>
        <dsp:cNvPr id="0" name=""/>
        <dsp:cNvSpPr/>
      </dsp:nvSpPr>
      <dsp:spPr>
        <a:xfrm rot="5400000">
          <a:off x="5061287" y="-1881730"/>
          <a:ext cx="1276945" cy="5364480"/>
        </a:xfrm>
        <a:prstGeom prst="round2SameRect">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r>
            <a:rPr lang="en-US" sz="1900" kern="1200">
              <a:latin typeface="+mn-lt"/>
              <a:ea typeface="+mn-ea"/>
              <a:cs typeface="+mn-cs"/>
            </a:rPr>
            <a:t>Headquarters Communication</a:t>
          </a:r>
          <a:endParaRPr lang="en-US" sz="1900" kern="1200" dirty="0">
            <a:latin typeface="Calibri"/>
            <a:ea typeface="+mn-ea"/>
            <a:cs typeface="+mn-cs"/>
          </a:endParaRPr>
        </a:p>
        <a:p>
          <a:pPr marL="171450" lvl="1" indent="-171450" algn="l" defTabSz="844550">
            <a:lnSpc>
              <a:spcPct val="90000"/>
            </a:lnSpc>
            <a:spcBef>
              <a:spcPct val="0"/>
            </a:spcBef>
            <a:spcAft>
              <a:spcPct val="15000"/>
            </a:spcAft>
            <a:buChar char="•"/>
          </a:pPr>
          <a:r>
            <a:rPr lang="en-US" sz="1900" kern="1200">
              <a:latin typeface="+mn-lt"/>
              <a:ea typeface="+mn-ea"/>
              <a:cs typeface="+mn-cs"/>
            </a:rPr>
            <a:t>Resource Management</a:t>
          </a:r>
          <a:endParaRPr lang="en-US" sz="1900" kern="1200" dirty="0">
            <a:latin typeface="+mn-lt"/>
            <a:ea typeface="+mn-ea"/>
            <a:cs typeface="+mn-cs"/>
          </a:endParaRPr>
        </a:p>
        <a:p>
          <a:pPr marL="171450" lvl="1" indent="-171450" algn="l" defTabSz="844550">
            <a:lnSpc>
              <a:spcPct val="90000"/>
            </a:lnSpc>
            <a:spcBef>
              <a:spcPct val="0"/>
            </a:spcBef>
            <a:spcAft>
              <a:spcPct val="15000"/>
            </a:spcAft>
            <a:buChar char="•"/>
          </a:pPr>
          <a:r>
            <a:rPr lang="en-US" sz="1900" kern="1200">
              <a:latin typeface="+mn-lt"/>
              <a:ea typeface="+mn-ea"/>
              <a:cs typeface="+mn-cs"/>
            </a:rPr>
            <a:t>Allied organization coordination</a:t>
          </a:r>
          <a:endParaRPr lang="en-US" sz="1900" kern="1200" dirty="0">
            <a:latin typeface="+mn-lt"/>
            <a:ea typeface="+mn-ea"/>
            <a:cs typeface="+mn-cs"/>
          </a:endParaRPr>
        </a:p>
      </dsp:txBody>
      <dsp:txXfrm rot="-5400000">
        <a:off x="3017520" y="224372"/>
        <a:ext cx="5302145" cy="1152275"/>
      </dsp:txXfrm>
    </dsp:sp>
    <dsp:sp modelId="{AD0F3462-0FC4-FB45-9B0D-970EC55FDC61}">
      <dsp:nvSpPr>
        <dsp:cNvPr id="0" name=""/>
        <dsp:cNvSpPr/>
      </dsp:nvSpPr>
      <dsp:spPr>
        <a:xfrm>
          <a:off x="0" y="2418"/>
          <a:ext cx="3017520" cy="1596181"/>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1450" tIns="85725" rIns="171450" bIns="85725" numCol="1" spcCol="1270" anchor="ctr" anchorCtr="0">
          <a:noAutofit/>
        </a:bodyPr>
        <a:lstStyle/>
        <a:p>
          <a:pPr marL="0" lvl="0" indent="0" algn="ctr" defTabSz="2000250">
            <a:lnSpc>
              <a:spcPct val="90000"/>
            </a:lnSpc>
            <a:spcBef>
              <a:spcPct val="0"/>
            </a:spcBef>
            <a:spcAft>
              <a:spcPct val="35000"/>
            </a:spcAft>
            <a:buNone/>
          </a:pPr>
          <a:r>
            <a:rPr lang="en-US" sz="4500" kern="1200">
              <a:latin typeface="Calibri"/>
              <a:ea typeface="+mn-ea"/>
              <a:cs typeface="+mn-cs"/>
            </a:rPr>
            <a:t>State Level</a:t>
          </a:r>
          <a:endParaRPr lang="en-US" sz="4500" kern="1200" dirty="0">
            <a:latin typeface="Calibri"/>
            <a:ea typeface="+mn-ea"/>
            <a:cs typeface="+mn-cs"/>
          </a:endParaRPr>
        </a:p>
      </dsp:txBody>
      <dsp:txXfrm>
        <a:off x="77919" y="80337"/>
        <a:ext cx="2861682" cy="1440343"/>
      </dsp:txXfrm>
    </dsp:sp>
    <dsp:sp modelId="{6F248FC0-00FB-554D-9A39-0583FD411E0F}">
      <dsp:nvSpPr>
        <dsp:cNvPr id="0" name=""/>
        <dsp:cNvSpPr/>
      </dsp:nvSpPr>
      <dsp:spPr>
        <a:xfrm rot="5400000">
          <a:off x="5061287" y="-205740"/>
          <a:ext cx="1276945" cy="5364480"/>
        </a:xfrm>
        <a:prstGeom prst="round2SameRect">
          <a:avLst/>
        </a:prstGeom>
        <a:solidFill>
          <a:schemeClr val="accent3">
            <a:tint val="40000"/>
            <a:alpha val="90000"/>
            <a:hueOff val="5358427"/>
            <a:satOff val="-6896"/>
            <a:lumOff val="-537"/>
            <a:alphaOff val="0"/>
          </a:schemeClr>
        </a:solidFill>
        <a:ln w="9525" cap="flat" cmpd="sng" algn="ctr">
          <a:solidFill>
            <a:schemeClr val="accent3">
              <a:tint val="40000"/>
              <a:alpha val="90000"/>
              <a:hueOff val="5358427"/>
              <a:satOff val="-6896"/>
              <a:lumOff val="-537"/>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r>
            <a:rPr lang="en-US" sz="1900" kern="1200">
              <a:latin typeface="Calibri"/>
              <a:ea typeface="+mn-ea"/>
              <a:cs typeface="+mn-cs"/>
            </a:rPr>
            <a:t>Leadership Training</a:t>
          </a:r>
          <a:endParaRPr lang="en-US" sz="1900" kern="1200" dirty="0">
            <a:latin typeface="Calibri"/>
            <a:ea typeface="+mn-ea"/>
            <a:cs typeface="+mn-cs"/>
          </a:endParaRPr>
        </a:p>
        <a:p>
          <a:pPr marL="171450" lvl="1" indent="-171450" algn="l" defTabSz="844550">
            <a:lnSpc>
              <a:spcPct val="90000"/>
            </a:lnSpc>
            <a:spcBef>
              <a:spcPct val="0"/>
            </a:spcBef>
            <a:spcAft>
              <a:spcPct val="15000"/>
            </a:spcAft>
            <a:buChar char="•"/>
          </a:pPr>
          <a:r>
            <a:rPr lang="en-US" sz="1900" kern="1200">
              <a:latin typeface="Calibri"/>
              <a:ea typeface="+mn-ea"/>
              <a:cs typeface="+mn-cs"/>
            </a:rPr>
            <a:t>Large Scale media market events</a:t>
          </a:r>
          <a:endParaRPr lang="en-US" sz="1900" kern="1200" dirty="0">
            <a:latin typeface="Calibri"/>
            <a:ea typeface="+mn-ea"/>
            <a:cs typeface="+mn-cs"/>
          </a:endParaRPr>
        </a:p>
        <a:p>
          <a:pPr marL="171450" lvl="1" indent="-171450" algn="l" defTabSz="844550">
            <a:lnSpc>
              <a:spcPct val="90000"/>
            </a:lnSpc>
            <a:spcBef>
              <a:spcPct val="0"/>
            </a:spcBef>
            <a:spcAft>
              <a:spcPct val="15000"/>
            </a:spcAft>
            <a:buChar char="•"/>
          </a:pPr>
          <a:r>
            <a:rPr lang="en-US" sz="1900" kern="1200">
              <a:latin typeface="Calibri"/>
              <a:ea typeface="+mn-ea"/>
              <a:cs typeface="+mn-cs"/>
            </a:rPr>
            <a:t>Issue campaign managers</a:t>
          </a:r>
          <a:endParaRPr lang="en-US" sz="1900" kern="1200" dirty="0">
            <a:latin typeface="Calibri"/>
            <a:ea typeface="+mn-ea"/>
            <a:cs typeface="+mn-cs"/>
          </a:endParaRPr>
        </a:p>
      </dsp:txBody>
      <dsp:txXfrm rot="-5400000">
        <a:off x="3017520" y="1900362"/>
        <a:ext cx="5302145" cy="1152275"/>
      </dsp:txXfrm>
    </dsp:sp>
    <dsp:sp modelId="{39D02E60-07EE-F548-88B3-E9FB4D557567}">
      <dsp:nvSpPr>
        <dsp:cNvPr id="0" name=""/>
        <dsp:cNvSpPr/>
      </dsp:nvSpPr>
      <dsp:spPr>
        <a:xfrm>
          <a:off x="0" y="1678409"/>
          <a:ext cx="3017520" cy="1596181"/>
        </a:xfrm>
        <a:prstGeom prst="roundRect">
          <a:avLst/>
        </a:prstGeom>
        <a:gradFill rotWithShape="0">
          <a:gsLst>
            <a:gs pos="0">
              <a:schemeClr val="accent3">
                <a:hueOff val="5625132"/>
                <a:satOff val="-8440"/>
                <a:lumOff val="-1373"/>
                <a:alphaOff val="0"/>
                <a:shade val="51000"/>
                <a:satMod val="130000"/>
              </a:schemeClr>
            </a:gs>
            <a:gs pos="80000">
              <a:schemeClr val="accent3">
                <a:hueOff val="5625132"/>
                <a:satOff val="-8440"/>
                <a:lumOff val="-1373"/>
                <a:alphaOff val="0"/>
                <a:shade val="93000"/>
                <a:satMod val="130000"/>
              </a:schemeClr>
            </a:gs>
            <a:gs pos="100000">
              <a:schemeClr val="accent3">
                <a:hueOff val="5625132"/>
                <a:satOff val="-8440"/>
                <a:lumOff val="-1373"/>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1450" tIns="85725" rIns="171450" bIns="85725" numCol="1" spcCol="1270" anchor="ctr" anchorCtr="0">
          <a:noAutofit/>
        </a:bodyPr>
        <a:lstStyle/>
        <a:p>
          <a:pPr marL="0" lvl="0" indent="0" algn="ctr" defTabSz="2000250">
            <a:lnSpc>
              <a:spcPct val="90000"/>
            </a:lnSpc>
            <a:spcBef>
              <a:spcPct val="0"/>
            </a:spcBef>
            <a:spcAft>
              <a:spcPct val="35000"/>
            </a:spcAft>
            <a:buNone/>
          </a:pPr>
          <a:r>
            <a:rPr lang="en-US" sz="4500" kern="1200">
              <a:latin typeface="Calibri"/>
              <a:ea typeface="+mn-ea"/>
              <a:cs typeface="+mn-cs"/>
            </a:rPr>
            <a:t>Chapter Level</a:t>
          </a:r>
          <a:endParaRPr lang="en-US" sz="4500" kern="1200" dirty="0">
            <a:latin typeface="Calibri"/>
            <a:ea typeface="+mn-ea"/>
            <a:cs typeface="+mn-cs"/>
          </a:endParaRPr>
        </a:p>
      </dsp:txBody>
      <dsp:txXfrm>
        <a:off x="77919" y="1756328"/>
        <a:ext cx="2861682" cy="1440343"/>
      </dsp:txXfrm>
    </dsp:sp>
    <dsp:sp modelId="{5AD10995-84F6-4341-8A2A-963E016AB09F}">
      <dsp:nvSpPr>
        <dsp:cNvPr id="0" name=""/>
        <dsp:cNvSpPr/>
      </dsp:nvSpPr>
      <dsp:spPr>
        <a:xfrm rot="5400000">
          <a:off x="5061287" y="1470250"/>
          <a:ext cx="1276945" cy="5364480"/>
        </a:xfrm>
        <a:prstGeom prst="round2SameRect">
          <a:avLst/>
        </a:prstGeom>
        <a:solidFill>
          <a:schemeClr val="accent3">
            <a:tint val="40000"/>
            <a:alpha val="90000"/>
            <a:hueOff val="10716854"/>
            <a:satOff val="-13793"/>
            <a:lumOff val="-1075"/>
            <a:alphaOff val="0"/>
          </a:schemeClr>
        </a:solidFill>
        <a:ln w="9525" cap="flat" cmpd="sng" algn="ctr">
          <a:solidFill>
            <a:schemeClr val="accent3">
              <a:tint val="40000"/>
              <a:alpha val="90000"/>
              <a:hueOff val="10716854"/>
              <a:satOff val="-13793"/>
              <a:lumOff val="-1075"/>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r>
            <a:rPr lang="en-US" sz="1900" kern="1200" dirty="0">
              <a:latin typeface="Calibri"/>
              <a:ea typeface="+mn-ea"/>
              <a:cs typeface="+mn-cs"/>
            </a:rPr>
            <a:t>Smaller scale, local execution of issue campaigns</a:t>
          </a:r>
        </a:p>
        <a:p>
          <a:pPr marL="171450" lvl="1" indent="-171450" algn="l" defTabSz="844550">
            <a:lnSpc>
              <a:spcPct val="90000"/>
            </a:lnSpc>
            <a:spcBef>
              <a:spcPct val="0"/>
            </a:spcBef>
            <a:spcAft>
              <a:spcPct val="15000"/>
            </a:spcAft>
            <a:buChar char="•"/>
          </a:pPr>
          <a:r>
            <a:rPr lang="en-US" sz="1900" kern="1200">
              <a:latin typeface="Calibri"/>
              <a:ea typeface="+mn-ea"/>
              <a:cs typeface="+mn-cs"/>
            </a:rPr>
            <a:t>Contribute to chapter-wide actions</a:t>
          </a:r>
          <a:endParaRPr lang="en-US" sz="1900" kern="1200" dirty="0">
            <a:latin typeface="Calibri"/>
            <a:ea typeface="+mn-ea"/>
            <a:cs typeface="+mn-cs"/>
          </a:endParaRPr>
        </a:p>
        <a:p>
          <a:pPr marL="171450" lvl="1" indent="-171450" algn="l" defTabSz="844550">
            <a:lnSpc>
              <a:spcPct val="90000"/>
            </a:lnSpc>
            <a:spcBef>
              <a:spcPct val="0"/>
            </a:spcBef>
            <a:spcAft>
              <a:spcPct val="15000"/>
            </a:spcAft>
            <a:buChar char="•"/>
          </a:pPr>
          <a:r>
            <a:rPr lang="en-US" sz="1900" kern="1200">
              <a:latin typeface="Calibri"/>
              <a:ea typeface="+mn-ea"/>
              <a:cs typeface="+mn-cs"/>
            </a:rPr>
            <a:t>Action Based Training</a:t>
          </a:r>
          <a:endParaRPr lang="en-US" sz="1900" kern="1200" dirty="0">
            <a:latin typeface="Calibri"/>
            <a:ea typeface="+mn-ea"/>
            <a:cs typeface="+mn-cs"/>
          </a:endParaRPr>
        </a:p>
      </dsp:txBody>
      <dsp:txXfrm rot="-5400000">
        <a:off x="3017520" y="3576353"/>
        <a:ext cx="5302145" cy="1152275"/>
      </dsp:txXfrm>
    </dsp:sp>
    <dsp:sp modelId="{7A1A9316-9A8F-7647-9BAB-0D795645D2B6}">
      <dsp:nvSpPr>
        <dsp:cNvPr id="0" name=""/>
        <dsp:cNvSpPr/>
      </dsp:nvSpPr>
      <dsp:spPr>
        <a:xfrm>
          <a:off x="0" y="3354399"/>
          <a:ext cx="3017520" cy="1596181"/>
        </a:xfrm>
        <a:prstGeom prst="roundRect">
          <a:avLst/>
        </a:prstGeom>
        <a:gradFill rotWithShape="0">
          <a:gsLst>
            <a:gs pos="0">
              <a:schemeClr val="accent3">
                <a:hueOff val="11250264"/>
                <a:satOff val="-16880"/>
                <a:lumOff val="-2745"/>
                <a:alphaOff val="0"/>
                <a:shade val="51000"/>
                <a:satMod val="130000"/>
              </a:schemeClr>
            </a:gs>
            <a:gs pos="80000">
              <a:schemeClr val="accent3">
                <a:hueOff val="11250264"/>
                <a:satOff val="-16880"/>
                <a:lumOff val="-2745"/>
                <a:alphaOff val="0"/>
                <a:shade val="93000"/>
                <a:satMod val="130000"/>
              </a:schemeClr>
            </a:gs>
            <a:gs pos="100000">
              <a:schemeClr val="accent3">
                <a:hueOff val="11250264"/>
                <a:satOff val="-16880"/>
                <a:lumOff val="-2745"/>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1450" tIns="85725" rIns="171450" bIns="85725" numCol="1" spcCol="1270" anchor="ctr" anchorCtr="0">
          <a:noAutofit/>
        </a:bodyPr>
        <a:lstStyle/>
        <a:p>
          <a:pPr marL="0" lvl="0" indent="0" algn="ctr" defTabSz="2000250">
            <a:lnSpc>
              <a:spcPct val="90000"/>
            </a:lnSpc>
            <a:spcBef>
              <a:spcPct val="0"/>
            </a:spcBef>
            <a:spcAft>
              <a:spcPct val="35000"/>
            </a:spcAft>
            <a:buNone/>
          </a:pPr>
          <a:r>
            <a:rPr lang="en-US" sz="4500" kern="1200">
              <a:latin typeface="Calibri"/>
              <a:ea typeface="+mn-ea"/>
              <a:cs typeface="+mn-cs"/>
            </a:rPr>
            <a:t>Team Level</a:t>
          </a:r>
          <a:endParaRPr lang="en-US" sz="4500" kern="1200" dirty="0">
            <a:latin typeface="Calibri"/>
            <a:ea typeface="+mn-ea"/>
            <a:cs typeface="+mn-cs"/>
          </a:endParaRPr>
        </a:p>
      </dsp:txBody>
      <dsp:txXfrm>
        <a:off x="77919" y="3432318"/>
        <a:ext cx="2861682" cy="144034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C43E21-D172-2847-89B4-3F83183C8AF8}">
      <dsp:nvSpPr>
        <dsp:cNvPr id="0" name=""/>
        <dsp:cNvSpPr/>
      </dsp:nvSpPr>
      <dsp:spPr>
        <a:xfrm>
          <a:off x="3729559" y="1797190"/>
          <a:ext cx="770481" cy="770481"/>
        </a:xfrm>
        <a:prstGeom prst="ellipse">
          <a:avLst/>
        </a:prstGeom>
        <a:solidFill>
          <a:schemeClr val="accent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t>Chapter Lead</a:t>
          </a:r>
        </a:p>
      </dsp:txBody>
      <dsp:txXfrm>
        <a:off x="3842393" y="1910024"/>
        <a:ext cx="544813" cy="544813"/>
      </dsp:txXfrm>
    </dsp:sp>
    <dsp:sp modelId="{709AF4BE-BBE0-884B-BFA7-29DE1AC1E4E2}">
      <dsp:nvSpPr>
        <dsp:cNvPr id="0" name=""/>
        <dsp:cNvSpPr/>
      </dsp:nvSpPr>
      <dsp:spPr>
        <a:xfrm rot="16200000">
          <a:off x="3609664" y="1283629"/>
          <a:ext cx="1010271" cy="16852"/>
        </a:xfrm>
        <a:custGeom>
          <a:avLst/>
          <a:gdLst/>
          <a:ahLst/>
          <a:cxnLst/>
          <a:rect l="0" t="0" r="0" b="0"/>
          <a:pathLst>
            <a:path>
              <a:moveTo>
                <a:pt x="0" y="8426"/>
              </a:moveTo>
              <a:lnTo>
                <a:pt x="1010271" y="8426"/>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a:off x="4089543" y="1266798"/>
        <a:ext cx="50513" cy="50513"/>
      </dsp:txXfrm>
    </dsp:sp>
    <dsp:sp modelId="{6E300EA5-33C9-8E4C-8614-3DE9EC485259}">
      <dsp:nvSpPr>
        <dsp:cNvPr id="0" name=""/>
        <dsp:cNvSpPr/>
      </dsp:nvSpPr>
      <dsp:spPr>
        <a:xfrm>
          <a:off x="3729559" y="16438"/>
          <a:ext cx="770481" cy="770481"/>
        </a:xfrm>
        <a:prstGeom prst="ellipse">
          <a:avLst/>
        </a:prstGeom>
        <a:solidFill>
          <a:srgbClr val="4F81BD"/>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t>Press Lead</a:t>
          </a:r>
        </a:p>
      </dsp:txBody>
      <dsp:txXfrm>
        <a:off x="3842393" y="129272"/>
        <a:ext cx="544813" cy="544813"/>
      </dsp:txXfrm>
    </dsp:sp>
    <dsp:sp modelId="{D36C65CE-FDC8-5C4E-90C5-BF98C0476D61}">
      <dsp:nvSpPr>
        <dsp:cNvPr id="0" name=""/>
        <dsp:cNvSpPr/>
      </dsp:nvSpPr>
      <dsp:spPr>
        <a:xfrm rot="18163636">
          <a:off x="4091038" y="1424973"/>
          <a:ext cx="1010271" cy="16852"/>
        </a:xfrm>
        <a:custGeom>
          <a:avLst/>
          <a:gdLst/>
          <a:ahLst/>
          <a:cxnLst/>
          <a:rect l="0" t="0" r="0" b="0"/>
          <a:pathLst>
            <a:path>
              <a:moveTo>
                <a:pt x="0" y="8426"/>
              </a:moveTo>
              <a:lnTo>
                <a:pt x="1010271" y="8426"/>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a:off x="4570917" y="1408142"/>
        <a:ext cx="50513" cy="50513"/>
      </dsp:txXfrm>
    </dsp:sp>
    <dsp:sp modelId="{9AA95F76-D523-464B-A89B-82BBE0AD4141}">
      <dsp:nvSpPr>
        <dsp:cNvPr id="0" name=""/>
        <dsp:cNvSpPr/>
      </dsp:nvSpPr>
      <dsp:spPr>
        <a:xfrm>
          <a:off x="4692307" y="299126"/>
          <a:ext cx="770481" cy="770481"/>
        </a:xfrm>
        <a:prstGeom prst="ellipse">
          <a:avLst/>
        </a:prstGeom>
        <a:solidFill>
          <a:schemeClr val="accent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t>Digital Lead</a:t>
          </a:r>
        </a:p>
      </dsp:txBody>
      <dsp:txXfrm>
        <a:off x="4805141" y="411960"/>
        <a:ext cx="544813" cy="544813"/>
      </dsp:txXfrm>
    </dsp:sp>
    <dsp:sp modelId="{B074CD32-25D4-194E-B11B-BC0C507556D7}">
      <dsp:nvSpPr>
        <dsp:cNvPr id="0" name=""/>
        <dsp:cNvSpPr/>
      </dsp:nvSpPr>
      <dsp:spPr>
        <a:xfrm rot="20127273">
          <a:off x="4419579" y="1804129"/>
          <a:ext cx="1010271" cy="16852"/>
        </a:xfrm>
        <a:custGeom>
          <a:avLst/>
          <a:gdLst/>
          <a:ahLst/>
          <a:cxnLst/>
          <a:rect l="0" t="0" r="0" b="0"/>
          <a:pathLst>
            <a:path>
              <a:moveTo>
                <a:pt x="0" y="8426"/>
              </a:moveTo>
              <a:lnTo>
                <a:pt x="1010271" y="8426"/>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a:off x="4899458" y="1787298"/>
        <a:ext cx="50513" cy="50513"/>
      </dsp:txXfrm>
    </dsp:sp>
    <dsp:sp modelId="{48038EFD-1EDD-0845-8118-8D4005D9C84C}">
      <dsp:nvSpPr>
        <dsp:cNvPr id="0" name=""/>
        <dsp:cNvSpPr/>
      </dsp:nvSpPr>
      <dsp:spPr>
        <a:xfrm>
          <a:off x="5349389" y="1057439"/>
          <a:ext cx="770481" cy="770481"/>
        </a:xfrm>
        <a:prstGeom prst="ellipse">
          <a:avLst/>
        </a:prstGeom>
        <a:solidFill>
          <a:schemeClr val="accent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t>Training Lead</a:t>
          </a:r>
        </a:p>
      </dsp:txBody>
      <dsp:txXfrm>
        <a:off x="5462223" y="1170273"/>
        <a:ext cx="544813" cy="544813"/>
      </dsp:txXfrm>
    </dsp:sp>
    <dsp:sp modelId="{4971F71E-9E55-0947-97AC-6D03A28ED866}">
      <dsp:nvSpPr>
        <dsp:cNvPr id="0" name=""/>
        <dsp:cNvSpPr/>
      </dsp:nvSpPr>
      <dsp:spPr>
        <a:xfrm rot="490909">
          <a:off x="4490977" y="2300719"/>
          <a:ext cx="1010271" cy="16852"/>
        </a:xfrm>
        <a:custGeom>
          <a:avLst/>
          <a:gdLst/>
          <a:ahLst/>
          <a:cxnLst/>
          <a:rect l="0" t="0" r="0" b="0"/>
          <a:pathLst>
            <a:path>
              <a:moveTo>
                <a:pt x="0" y="8426"/>
              </a:moveTo>
              <a:lnTo>
                <a:pt x="1010271" y="8426"/>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a:off x="4970856" y="2283888"/>
        <a:ext cx="50513" cy="50513"/>
      </dsp:txXfrm>
    </dsp:sp>
    <dsp:sp modelId="{177A67D5-B4BA-8D4B-921B-D2604467101F}">
      <dsp:nvSpPr>
        <dsp:cNvPr id="0" name=""/>
        <dsp:cNvSpPr/>
      </dsp:nvSpPr>
      <dsp:spPr>
        <a:xfrm>
          <a:off x="5492186" y="2050618"/>
          <a:ext cx="770481" cy="770481"/>
        </a:xfrm>
        <a:prstGeom prst="ellipse">
          <a:avLst/>
        </a:prstGeom>
        <a:solidFill>
          <a:schemeClr val="accent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t>Data Lead</a:t>
          </a:r>
        </a:p>
      </dsp:txBody>
      <dsp:txXfrm>
        <a:off x="5605020" y="2163452"/>
        <a:ext cx="544813" cy="544813"/>
      </dsp:txXfrm>
    </dsp:sp>
    <dsp:sp modelId="{B245F90C-7679-0F4A-8344-BAFAEDDE6DF4}">
      <dsp:nvSpPr>
        <dsp:cNvPr id="0" name=""/>
        <dsp:cNvSpPr/>
      </dsp:nvSpPr>
      <dsp:spPr>
        <a:xfrm rot="2454545">
          <a:off x="4282565" y="2757077"/>
          <a:ext cx="1010271" cy="16852"/>
        </a:xfrm>
        <a:custGeom>
          <a:avLst/>
          <a:gdLst/>
          <a:ahLst/>
          <a:cxnLst/>
          <a:rect l="0" t="0" r="0" b="0"/>
          <a:pathLst>
            <a:path>
              <a:moveTo>
                <a:pt x="0" y="8426"/>
              </a:moveTo>
              <a:lnTo>
                <a:pt x="1010271" y="8426"/>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a:off x="4762444" y="2740247"/>
        <a:ext cx="50513" cy="50513"/>
      </dsp:txXfrm>
    </dsp:sp>
    <dsp:sp modelId="{AF685D8F-F14C-144E-83EB-7B4099E9B4D7}">
      <dsp:nvSpPr>
        <dsp:cNvPr id="0" name=""/>
        <dsp:cNvSpPr/>
      </dsp:nvSpPr>
      <dsp:spPr>
        <a:xfrm>
          <a:off x="5075362" y="2963336"/>
          <a:ext cx="770481" cy="770481"/>
        </a:xfrm>
        <a:prstGeom prst="ellipse">
          <a:avLst/>
        </a:prstGeom>
        <a:solidFill>
          <a:schemeClr val="accent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t>GFR Lead</a:t>
          </a:r>
        </a:p>
      </dsp:txBody>
      <dsp:txXfrm>
        <a:off x="5188196" y="3076170"/>
        <a:ext cx="544813" cy="544813"/>
      </dsp:txXfrm>
    </dsp:sp>
    <dsp:sp modelId="{0E1E7102-153C-714A-9388-390B50D99114}">
      <dsp:nvSpPr>
        <dsp:cNvPr id="0" name=""/>
        <dsp:cNvSpPr/>
      </dsp:nvSpPr>
      <dsp:spPr>
        <a:xfrm rot="4418182">
          <a:off x="3860512" y="3028315"/>
          <a:ext cx="1010271" cy="16852"/>
        </a:xfrm>
        <a:custGeom>
          <a:avLst/>
          <a:gdLst/>
          <a:ahLst/>
          <a:cxnLst/>
          <a:rect l="0" t="0" r="0" b="0"/>
          <a:pathLst>
            <a:path>
              <a:moveTo>
                <a:pt x="0" y="8426"/>
              </a:moveTo>
              <a:lnTo>
                <a:pt x="1010271" y="8426"/>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a:off x="4340391" y="3011484"/>
        <a:ext cx="50513" cy="50513"/>
      </dsp:txXfrm>
    </dsp:sp>
    <dsp:sp modelId="{C137D502-1F0D-1E49-A488-19E99DB57041}">
      <dsp:nvSpPr>
        <dsp:cNvPr id="0" name=""/>
        <dsp:cNvSpPr/>
      </dsp:nvSpPr>
      <dsp:spPr>
        <a:xfrm>
          <a:off x="4231255" y="3505810"/>
          <a:ext cx="770481" cy="770481"/>
        </a:xfrm>
        <a:prstGeom prst="ellipse">
          <a:avLst/>
        </a:prstGeom>
        <a:solidFill>
          <a:schemeClr val="accent3">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t>NTL</a:t>
          </a:r>
        </a:p>
      </dsp:txBody>
      <dsp:txXfrm>
        <a:off x="4344089" y="3618644"/>
        <a:ext cx="544813" cy="544813"/>
      </dsp:txXfrm>
    </dsp:sp>
    <dsp:sp modelId="{9EF53209-ED4D-C649-89B9-2299DC859BB8}">
      <dsp:nvSpPr>
        <dsp:cNvPr id="0" name=""/>
        <dsp:cNvSpPr/>
      </dsp:nvSpPr>
      <dsp:spPr>
        <a:xfrm rot="6381818">
          <a:off x="3358816" y="3028315"/>
          <a:ext cx="1010271" cy="16852"/>
        </a:xfrm>
        <a:custGeom>
          <a:avLst/>
          <a:gdLst/>
          <a:ahLst/>
          <a:cxnLst/>
          <a:rect l="0" t="0" r="0" b="0"/>
          <a:pathLst>
            <a:path>
              <a:moveTo>
                <a:pt x="0" y="8426"/>
              </a:moveTo>
              <a:lnTo>
                <a:pt x="1010271" y="8426"/>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rot="10800000">
        <a:off x="3838695" y="3011484"/>
        <a:ext cx="50513" cy="50513"/>
      </dsp:txXfrm>
    </dsp:sp>
    <dsp:sp modelId="{BB7E2777-F7C8-F344-8027-2F555D6F5C45}">
      <dsp:nvSpPr>
        <dsp:cNvPr id="0" name=""/>
        <dsp:cNvSpPr/>
      </dsp:nvSpPr>
      <dsp:spPr>
        <a:xfrm>
          <a:off x="3227863" y="3505810"/>
          <a:ext cx="770481" cy="770481"/>
        </a:xfrm>
        <a:prstGeom prst="ellipse">
          <a:avLst/>
        </a:prstGeom>
        <a:solidFill>
          <a:schemeClr val="accent3">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t>NTL</a:t>
          </a:r>
        </a:p>
      </dsp:txBody>
      <dsp:txXfrm>
        <a:off x="3340697" y="3618644"/>
        <a:ext cx="544813" cy="544813"/>
      </dsp:txXfrm>
    </dsp:sp>
    <dsp:sp modelId="{A41FE81A-FC3D-7D47-A167-5CACA0A13389}">
      <dsp:nvSpPr>
        <dsp:cNvPr id="0" name=""/>
        <dsp:cNvSpPr/>
      </dsp:nvSpPr>
      <dsp:spPr>
        <a:xfrm rot="8345455">
          <a:off x="2936762" y="2757077"/>
          <a:ext cx="1010271" cy="16852"/>
        </a:xfrm>
        <a:custGeom>
          <a:avLst/>
          <a:gdLst/>
          <a:ahLst/>
          <a:cxnLst/>
          <a:rect l="0" t="0" r="0" b="0"/>
          <a:pathLst>
            <a:path>
              <a:moveTo>
                <a:pt x="0" y="8426"/>
              </a:moveTo>
              <a:lnTo>
                <a:pt x="1010271" y="8426"/>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rot="10800000">
        <a:off x="3416641" y="2740247"/>
        <a:ext cx="50513" cy="50513"/>
      </dsp:txXfrm>
    </dsp:sp>
    <dsp:sp modelId="{E874E3CD-21CA-8D4A-88EB-3D8C2CE6C70C}">
      <dsp:nvSpPr>
        <dsp:cNvPr id="0" name=""/>
        <dsp:cNvSpPr/>
      </dsp:nvSpPr>
      <dsp:spPr>
        <a:xfrm>
          <a:off x="2383756" y="2963336"/>
          <a:ext cx="770481" cy="770481"/>
        </a:xfrm>
        <a:prstGeom prst="ellipse">
          <a:avLst/>
        </a:prstGeom>
        <a:solidFill>
          <a:schemeClr val="accent3">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t>NTL</a:t>
          </a:r>
        </a:p>
      </dsp:txBody>
      <dsp:txXfrm>
        <a:off x="2496590" y="3076170"/>
        <a:ext cx="544813" cy="544813"/>
      </dsp:txXfrm>
    </dsp:sp>
    <dsp:sp modelId="{34AED5FE-5C86-3B44-851C-6B6C67D622AC}">
      <dsp:nvSpPr>
        <dsp:cNvPr id="0" name=""/>
        <dsp:cNvSpPr/>
      </dsp:nvSpPr>
      <dsp:spPr>
        <a:xfrm rot="10309091">
          <a:off x="2728350" y="2300719"/>
          <a:ext cx="1010271" cy="16852"/>
        </a:xfrm>
        <a:custGeom>
          <a:avLst/>
          <a:gdLst/>
          <a:ahLst/>
          <a:cxnLst/>
          <a:rect l="0" t="0" r="0" b="0"/>
          <a:pathLst>
            <a:path>
              <a:moveTo>
                <a:pt x="0" y="8426"/>
              </a:moveTo>
              <a:lnTo>
                <a:pt x="1010271" y="8426"/>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rot="10800000">
        <a:off x="3208229" y="2283888"/>
        <a:ext cx="50513" cy="50513"/>
      </dsp:txXfrm>
    </dsp:sp>
    <dsp:sp modelId="{2EF377CB-36FE-B644-8A28-1B213A48756B}">
      <dsp:nvSpPr>
        <dsp:cNvPr id="0" name=""/>
        <dsp:cNvSpPr/>
      </dsp:nvSpPr>
      <dsp:spPr>
        <a:xfrm>
          <a:off x="1966932" y="2050618"/>
          <a:ext cx="770481" cy="770481"/>
        </a:xfrm>
        <a:prstGeom prst="ellipse">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t>Climate Lead</a:t>
          </a:r>
        </a:p>
      </dsp:txBody>
      <dsp:txXfrm>
        <a:off x="2079766" y="2163452"/>
        <a:ext cx="544813" cy="544813"/>
      </dsp:txXfrm>
    </dsp:sp>
    <dsp:sp modelId="{C8752568-8486-AC41-BC0D-A5F73D434589}">
      <dsp:nvSpPr>
        <dsp:cNvPr id="0" name=""/>
        <dsp:cNvSpPr/>
      </dsp:nvSpPr>
      <dsp:spPr>
        <a:xfrm rot="12272727">
          <a:off x="2799749" y="1804129"/>
          <a:ext cx="1010271" cy="16852"/>
        </a:xfrm>
        <a:custGeom>
          <a:avLst/>
          <a:gdLst/>
          <a:ahLst/>
          <a:cxnLst/>
          <a:rect l="0" t="0" r="0" b="0"/>
          <a:pathLst>
            <a:path>
              <a:moveTo>
                <a:pt x="0" y="8426"/>
              </a:moveTo>
              <a:lnTo>
                <a:pt x="1010271" y="8426"/>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rot="10800000">
        <a:off x="3279628" y="1787298"/>
        <a:ext cx="50513" cy="50513"/>
      </dsp:txXfrm>
    </dsp:sp>
    <dsp:sp modelId="{8D732ED4-8662-0D4E-9D33-E4FAEAA6D2DF}">
      <dsp:nvSpPr>
        <dsp:cNvPr id="0" name=""/>
        <dsp:cNvSpPr/>
      </dsp:nvSpPr>
      <dsp:spPr>
        <a:xfrm>
          <a:off x="2109729" y="1057439"/>
          <a:ext cx="770481" cy="770481"/>
        </a:xfrm>
        <a:prstGeom prst="ellipse">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t>CIR Lead</a:t>
          </a:r>
        </a:p>
      </dsp:txBody>
      <dsp:txXfrm>
        <a:off x="2222563" y="1170273"/>
        <a:ext cx="544813" cy="544813"/>
      </dsp:txXfrm>
    </dsp:sp>
    <dsp:sp modelId="{3D649D15-EA77-0441-905C-9132582CC80B}">
      <dsp:nvSpPr>
        <dsp:cNvPr id="0" name=""/>
        <dsp:cNvSpPr/>
      </dsp:nvSpPr>
      <dsp:spPr>
        <a:xfrm rot="14236364">
          <a:off x="3128290" y="1424973"/>
          <a:ext cx="1010271" cy="16852"/>
        </a:xfrm>
        <a:custGeom>
          <a:avLst/>
          <a:gdLst/>
          <a:ahLst/>
          <a:cxnLst/>
          <a:rect l="0" t="0" r="0" b="0"/>
          <a:pathLst>
            <a:path>
              <a:moveTo>
                <a:pt x="0" y="8426"/>
              </a:moveTo>
              <a:lnTo>
                <a:pt x="1010271" y="8426"/>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rot="10800000">
        <a:off x="3608169" y="1408142"/>
        <a:ext cx="50513" cy="50513"/>
      </dsp:txXfrm>
    </dsp:sp>
    <dsp:sp modelId="{04EB28E5-2DD6-EB42-AAE0-1A9B738B9D28}">
      <dsp:nvSpPr>
        <dsp:cNvPr id="0" name=""/>
        <dsp:cNvSpPr/>
      </dsp:nvSpPr>
      <dsp:spPr>
        <a:xfrm>
          <a:off x="2766811" y="299126"/>
          <a:ext cx="770481" cy="770481"/>
        </a:xfrm>
        <a:prstGeom prst="ellipse">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t>ACA Lead</a:t>
          </a:r>
        </a:p>
      </dsp:txBody>
      <dsp:txXfrm>
        <a:off x="2879645" y="411960"/>
        <a:ext cx="544813" cy="54481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0A637A-BAEE-0F42-885E-E9DEA9FCBBD1}">
      <dsp:nvSpPr>
        <dsp:cNvPr id="0" name=""/>
        <dsp:cNvSpPr/>
      </dsp:nvSpPr>
      <dsp:spPr>
        <a:xfrm>
          <a:off x="557142" y="461254"/>
          <a:ext cx="354218" cy="354218"/>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endParaRPr lang="en-US" sz="1600" kern="1200" dirty="0"/>
        </a:p>
      </dsp:txBody>
      <dsp:txXfrm>
        <a:off x="609016" y="513128"/>
        <a:ext cx="250470" cy="250470"/>
      </dsp:txXfrm>
    </dsp:sp>
    <dsp:sp modelId="{7BC8D5D2-8038-BC45-A8BF-360EA5CA2D8A}">
      <dsp:nvSpPr>
        <dsp:cNvPr id="0" name=""/>
        <dsp:cNvSpPr/>
      </dsp:nvSpPr>
      <dsp:spPr>
        <a:xfrm rot="16200000">
          <a:off x="680954" y="386248"/>
          <a:ext cx="106594" cy="43417"/>
        </a:xfrm>
        <a:custGeom>
          <a:avLst/>
          <a:gdLst/>
          <a:ahLst/>
          <a:cxnLst/>
          <a:rect l="0" t="0" r="0" b="0"/>
          <a:pathLst>
            <a:path>
              <a:moveTo>
                <a:pt x="0" y="21708"/>
              </a:moveTo>
              <a:lnTo>
                <a:pt x="106594" y="21708"/>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731586" y="405292"/>
        <a:ext cx="5329" cy="5329"/>
      </dsp:txXfrm>
    </dsp:sp>
    <dsp:sp modelId="{4DE6CD00-ABC1-B74C-AE7C-5ADFF03CD398}">
      <dsp:nvSpPr>
        <dsp:cNvPr id="0" name=""/>
        <dsp:cNvSpPr/>
      </dsp:nvSpPr>
      <dsp:spPr>
        <a:xfrm>
          <a:off x="557142" y="440"/>
          <a:ext cx="354218" cy="354218"/>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endParaRPr lang="en-US" sz="1600" kern="1200" dirty="0"/>
        </a:p>
      </dsp:txBody>
      <dsp:txXfrm>
        <a:off x="609016" y="52314"/>
        <a:ext cx="250470" cy="250470"/>
      </dsp:txXfrm>
    </dsp:sp>
    <dsp:sp modelId="{5250B418-8934-D94A-81C6-B65944DE99A3}">
      <dsp:nvSpPr>
        <dsp:cNvPr id="0" name=""/>
        <dsp:cNvSpPr/>
      </dsp:nvSpPr>
      <dsp:spPr>
        <a:xfrm rot="20520000">
          <a:off x="900084" y="545455"/>
          <a:ext cx="106594" cy="43417"/>
        </a:xfrm>
        <a:custGeom>
          <a:avLst/>
          <a:gdLst/>
          <a:ahLst/>
          <a:cxnLst/>
          <a:rect l="0" t="0" r="0" b="0"/>
          <a:pathLst>
            <a:path>
              <a:moveTo>
                <a:pt x="0" y="21708"/>
              </a:moveTo>
              <a:lnTo>
                <a:pt x="106594" y="21708"/>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950716" y="564499"/>
        <a:ext cx="5329" cy="5329"/>
      </dsp:txXfrm>
    </dsp:sp>
    <dsp:sp modelId="{9D6DCAF4-19AB-7140-9117-967F91677904}">
      <dsp:nvSpPr>
        <dsp:cNvPr id="0" name=""/>
        <dsp:cNvSpPr/>
      </dsp:nvSpPr>
      <dsp:spPr>
        <a:xfrm>
          <a:off x="995401" y="318855"/>
          <a:ext cx="354218" cy="354218"/>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endParaRPr lang="en-US" sz="1600" kern="1200" dirty="0"/>
        </a:p>
      </dsp:txBody>
      <dsp:txXfrm>
        <a:off x="1047275" y="370729"/>
        <a:ext cx="250470" cy="250470"/>
      </dsp:txXfrm>
    </dsp:sp>
    <dsp:sp modelId="{5C9716BD-0186-BF4E-8414-6A647F5D415D}">
      <dsp:nvSpPr>
        <dsp:cNvPr id="0" name=""/>
        <dsp:cNvSpPr/>
      </dsp:nvSpPr>
      <dsp:spPr>
        <a:xfrm rot="3240000">
          <a:off x="816383" y="803057"/>
          <a:ext cx="106594" cy="43417"/>
        </a:xfrm>
        <a:custGeom>
          <a:avLst/>
          <a:gdLst/>
          <a:ahLst/>
          <a:cxnLst/>
          <a:rect l="0" t="0" r="0" b="0"/>
          <a:pathLst>
            <a:path>
              <a:moveTo>
                <a:pt x="0" y="21708"/>
              </a:moveTo>
              <a:lnTo>
                <a:pt x="106594" y="21708"/>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867016" y="822101"/>
        <a:ext cx="5329" cy="5329"/>
      </dsp:txXfrm>
    </dsp:sp>
    <dsp:sp modelId="{3C5A331A-118D-934C-9B08-80AEF2C908D2}">
      <dsp:nvSpPr>
        <dsp:cNvPr id="0" name=""/>
        <dsp:cNvSpPr/>
      </dsp:nvSpPr>
      <dsp:spPr>
        <a:xfrm>
          <a:off x="828001" y="834060"/>
          <a:ext cx="354218" cy="354218"/>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879875" y="885934"/>
        <a:ext cx="250470" cy="250470"/>
      </dsp:txXfrm>
    </dsp:sp>
    <dsp:sp modelId="{6331C7F0-0093-BA49-98B1-6BE4900715FD}">
      <dsp:nvSpPr>
        <dsp:cNvPr id="0" name=""/>
        <dsp:cNvSpPr/>
      </dsp:nvSpPr>
      <dsp:spPr>
        <a:xfrm rot="7560000">
          <a:off x="545524" y="803057"/>
          <a:ext cx="106594" cy="43417"/>
        </a:xfrm>
        <a:custGeom>
          <a:avLst/>
          <a:gdLst/>
          <a:ahLst/>
          <a:cxnLst/>
          <a:rect l="0" t="0" r="0" b="0"/>
          <a:pathLst>
            <a:path>
              <a:moveTo>
                <a:pt x="0" y="21708"/>
              </a:moveTo>
              <a:lnTo>
                <a:pt x="106594" y="21708"/>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596156" y="822101"/>
        <a:ext cx="5329" cy="5329"/>
      </dsp:txXfrm>
    </dsp:sp>
    <dsp:sp modelId="{860F8DA2-4912-FF44-9744-72E97CD3B730}">
      <dsp:nvSpPr>
        <dsp:cNvPr id="0" name=""/>
        <dsp:cNvSpPr/>
      </dsp:nvSpPr>
      <dsp:spPr>
        <a:xfrm>
          <a:off x="286282" y="834060"/>
          <a:ext cx="354218" cy="354218"/>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endParaRPr lang="en-US" sz="1600" kern="1200" dirty="0"/>
        </a:p>
      </dsp:txBody>
      <dsp:txXfrm>
        <a:off x="338156" y="885934"/>
        <a:ext cx="250470" cy="250470"/>
      </dsp:txXfrm>
    </dsp:sp>
    <dsp:sp modelId="{A9E7EAA1-FC8D-5346-AC09-69C3DDFE5DD5}">
      <dsp:nvSpPr>
        <dsp:cNvPr id="0" name=""/>
        <dsp:cNvSpPr/>
      </dsp:nvSpPr>
      <dsp:spPr>
        <a:xfrm rot="11880000">
          <a:off x="461824" y="545455"/>
          <a:ext cx="106594" cy="43417"/>
        </a:xfrm>
        <a:custGeom>
          <a:avLst/>
          <a:gdLst/>
          <a:ahLst/>
          <a:cxnLst/>
          <a:rect l="0" t="0" r="0" b="0"/>
          <a:pathLst>
            <a:path>
              <a:moveTo>
                <a:pt x="0" y="21708"/>
              </a:moveTo>
              <a:lnTo>
                <a:pt x="106594" y="21708"/>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512456" y="564499"/>
        <a:ext cx="5329" cy="5329"/>
      </dsp:txXfrm>
    </dsp:sp>
    <dsp:sp modelId="{852343D2-FA55-6346-9825-AA3090002FCA}">
      <dsp:nvSpPr>
        <dsp:cNvPr id="0" name=""/>
        <dsp:cNvSpPr/>
      </dsp:nvSpPr>
      <dsp:spPr>
        <a:xfrm>
          <a:off x="118882" y="318855"/>
          <a:ext cx="354218" cy="354218"/>
        </a:xfrm>
        <a:prstGeom prst="ellipse">
          <a:avLst/>
        </a:prstGeom>
        <a:solidFill>
          <a:schemeClr val="tx2"/>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170756" y="370729"/>
        <a:ext cx="250470" cy="25047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0A637A-BAEE-0F42-885E-E9DEA9FCBBD1}">
      <dsp:nvSpPr>
        <dsp:cNvPr id="0" name=""/>
        <dsp:cNvSpPr/>
      </dsp:nvSpPr>
      <dsp:spPr>
        <a:xfrm>
          <a:off x="844525" y="556484"/>
          <a:ext cx="292149" cy="29214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endParaRPr lang="en-US" sz="1300" kern="1200" dirty="0"/>
        </a:p>
      </dsp:txBody>
      <dsp:txXfrm>
        <a:off x="887309" y="599268"/>
        <a:ext cx="206581" cy="206581"/>
      </dsp:txXfrm>
    </dsp:sp>
    <dsp:sp modelId="{5250B418-8934-D94A-81C6-B65944DE99A3}">
      <dsp:nvSpPr>
        <dsp:cNvPr id="0" name=""/>
        <dsp:cNvSpPr/>
      </dsp:nvSpPr>
      <dsp:spPr>
        <a:xfrm rot="16200000">
          <a:off x="858774" y="411387"/>
          <a:ext cx="263651" cy="26542"/>
        </a:xfrm>
        <a:custGeom>
          <a:avLst/>
          <a:gdLst/>
          <a:ahLst/>
          <a:cxnLst/>
          <a:rect l="0" t="0" r="0" b="0"/>
          <a:pathLst>
            <a:path>
              <a:moveTo>
                <a:pt x="0" y="13271"/>
              </a:moveTo>
              <a:lnTo>
                <a:pt x="263651" y="1327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984008" y="418067"/>
        <a:ext cx="13182" cy="13182"/>
      </dsp:txXfrm>
    </dsp:sp>
    <dsp:sp modelId="{9D6DCAF4-19AB-7140-9117-967F91677904}">
      <dsp:nvSpPr>
        <dsp:cNvPr id="0" name=""/>
        <dsp:cNvSpPr/>
      </dsp:nvSpPr>
      <dsp:spPr>
        <a:xfrm>
          <a:off x="844525" y="683"/>
          <a:ext cx="292149" cy="29214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endParaRPr lang="en-US" sz="1300" kern="1200" dirty="0"/>
        </a:p>
      </dsp:txBody>
      <dsp:txXfrm>
        <a:off x="887309" y="43467"/>
        <a:ext cx="206581" cy="206581"/>
      </dsp:txXfrm>
    </dsp:sp>
    <dsp:sp modelId="{5C9716BD-0186-BF4E-8414-6A647F5D415D}">
      <dsp:nvSpPr>
        <dsp:cNvPr id="0" name=""/>
        <dsp:cNvSpPr/>
      </dsp:nvSpPr>
      <dsp:spPr>
        <a:xfrm rot="18600000">
          <a:off x="1037405" y="476403"/>
          <a:ext cx="263651" cy="26542"/>
        </a:xfrm>
        <a:custGeom>
          <a:avLst/>
          <a:gdLst/>
          <a:ahLst/>
          <a:cxnLst/>
          <a:rect l="0" t="0" r="0" b="0"/>
          <a:pathLst>
            <a:path>
              <a:moveTo>
                <a:pt x="0" y="13271"/>
              </a:moveTo>
              <a:lnTo>
                <a:pt x="263651" y="1327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162639" y="483084"/>
        <a:ext cx="13182" cy="13182"/>
      </dsp:txXfrm>
    </dsp:sp>
    <dsp:sp modelId="{3C5A331A-118D-934C-9B08-80AEF2C908D2}">
      <dsp:nvSpPr>
        <dsp:cNvPr id="0" name=""/>
        <dsp:cNvSpPr/>
      </dsp:nvSpPr>
      <dsp:spPr>
        <a:xfrm>
          <a:off x="1201787" y="130716"/>
          <a:ext cx="292149" cy="29214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endParaRPr lang="en-US" sz="1300" kern="1200" dirty="0"/>
        </a:p>
      </dsp:txBody>
      <dsp:txXfrm>
        <a:off x="1244571" y="173500"/>
        <a:ext cx="206581" cy="206581"/>
      </dsp:txXfrm>
    </dsp:sp>
    <dsp:sp modelId="{DB2129D6-076A-D948-8B28-D06CEB65021C}">
      <dsp:nvSpPr>
        <dsp:cNvPr id="0" name=""/>
        <dsp:cNvSpPr/>
      </dsp:nvSpPr>
      <dsp:spPr>
        <a:xfrm rot="21000000">
          <a:off x="1132452" y="641031"/>
          <a:ext cx="263651" cy="26542"/>
        </a:xfrm>
        <a:custGeom>
          <a:avLst/>
          <a:gdLst/>
          <a:ahLst/>
          <a:cxnLst/>
          <a:rect l="0" t="0" r="0" b="0"/>
          <a:pathLst>
            <a:path>
              <a:moveTo>
                <a:pt x="0" y="13271"/>
              </a:moveTo>
              <a:lnTo>
                <a:pt x="263651" y="1327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257687" y="647711"/>
        <a:ext cx="13182" cy="13182"/>
      </dsp:txXfrm>
    </dsp:sp>
    <dsp:sp modelId="{8E729603-5529-AA40-AC6C-718F8E760917}">
      <dsp:nvSpPr>
        <dsp:cNvPr id="0" name=""/>
        <dsp:cNvSpPr/>
      </dsp:nvSpPr>
      <dsp:spPr>
        <a:xfrm>
          <a:off x="1391882" y="459970"/>
          <a:ext cx="292149" cy="29214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endParaRPr lang="en-US" sz="1300" kern="1200" dirty="0"/>
        </a:p>
      </dsp:txBody>
      <dsp:txXfrm>
        <a:off x="1434666" y="502754"/>
        <a:ext cx="206581" cy="206581"/>
      </dsp:txXfrm>
    </dsp:sp>
    <dsp:sp modelId="{4E985866-6D2C-6D41-AD43-B66967B87D04}">
      <dsp:nvSpPr>
        <dsp:cNvPr id="0" name=""/>
        <dsp:cNvSpPr/>
      </dsp:nvSpPr>
      <dsp:spPr>
        <a:xfrm rot="1800000">
          <a:off x="1099443" y="828238"/>
          <a:ext cx="263651" cy="26542"/>
        </a:xfrm>
        <a:custGeom>
          <a:avLst/>
          <a:gdLst/>
          <a:ahLst/>
          <a:cxnLst/>
          <a:rect l="0" t="0" r="0" b="0"/>
          <a:pathLst>
            <a:path>
              <a:moveTo>
                <a:pt x="0" y="13271"/>
              </a:moveTo>
              <a:lnTo>
                <a:pt x="263651" y="1327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224677" y="834918"/>
        <a:ext cx="13182" cy="13182"/>
      </dsp:txXfrm>
    </dsp:sp>
    <dsp:sp modelId="{D20705C9-42CA-F34A-885C-E4C09C7DFA69}">
      <dsp:nvSpPr>
        <dsp:cNvPr id="0" name=""/>
        <dsp:cNvSpPr/>
      </dsp:nvSpPr>
      <dsp:spPr>
        <a:xfrm>
          <a:off x="1325862" y="834385"/>
          <a:ext cx="292149" cy="29214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endParaRPr lang="en-US" sz="1300" kern="1200" dirty="0"/>
        </a:p>
      </dsp:txBody>
      <dsp:txXfrm>
        <a:off x="1368646" y="877169"/>
        <a:ext cx="206581" cy="206581"/>
      </dsp:txXfrm>
    </dsp:sp>
    <dsp:sp modelId="{3715B56B-BF6D-4C48-9A64-37A40EDD72F9}">
      <dsp:nvSpPr>
        <dsp:cNvPr id="0" name=""/>
        <dsp:cNvSpPr/>
      </dsp:nvSpPr>
      <dsp:spPr>
        <a:xfrm rot="4200000">
          <a:off x="953821" y="950428"/>
          <a:ext cx="263651" cy="26542"/>
        </a:xfrm>
        <a:custGeom>
          <a:avLst/>
          <a:gdLst/>
          <a:ahLst/>
          <a:cxnLst/>
          <a:rect l="0" t="0" r="0" b="0"/>
          <a:pathLst>
            <a:path>
              <a:moveTo>
                <a:pt x="0" y="13271"/>
              </a:moveTo>
              <a:lnTo>
                <a:pt x="263651" y="1327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079056" y="957109"/>
        <a:ext cx="13182" cy="13182"/>
      </dsp:txXfrm>
    </dsp:sp>
    <dsp:sp modelId="{0EA83A1F-4989-7F42-837A-DFFAC86CB3D6}">
      <dsp:nvSpPr>
        <dsp:cNvPr id="0" name=""/>
        <dsp:cNvSpPr/>
      </dsp:nvSpPr>
      <dsp:spPr>
        <a:xfrm>
          <a:off x="1034620" y="1078766"/>
          <a:ext cx="292149" cy="29214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endParaRPr lang="en-US" sz="1300" kern="1200"/>
        </a:p>
      </dsp:txBody>
      <dsp:txXfrm>
        <a:off x="1077404" y="1121550"/>
        <a:ext cx="206581" cy="206581"/>
      </dsp:txXfrm>
    </dsp:sp>
    <dsp:sp modelId="{51A270E3-3CBE-E844-B07E-BAC15DE8B51A}">
      <dsp:nvSpPr>
        <dsp:cNvPr id="0" name=""/>
        <dsp:cNvSpPr/>
      </dsp:nvSpPr>
      <dsp:spPr>
        <a:xfrm rot="6600000">
          <a:off x="763726" y="950428"/>
          <a:ext cx="263651" cy="26542"/>
        </a:xfrm>
        <a:custGeom>
          <a:avLst/>
          <a:gdLst/>
          <a:ahLst/>
          <a:cxnLst/>
          <a:rect l="0" t="0" r="0" b="0"/>
          <a:pathLst>
            <a:path>
              <a:moveTo>
                <a:pt x="0" y="13271"/>
              </a:moveTo>
              <a:lnTo>
                <a:pt x="263651" y="1327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888961" y="957109"/>
        <a:ext cx="13182" cy="13182"/>
      </dsp:txXfrm>
    </dsp:sp>
    <dsp:sp modelId="{1C7FE679-B230-1D43-8259-6DD7AA895C21}">
      <dsp:nvSpPr>
        <dsp:cNvPr id="0" name=""/>
        <dsp:cNvSpPr/>
      </dsp:nvSpPr>
      <dsp:spPr>
        <a:xfrm>
          <a:off x="654430" y="1078766"/>
          <a:ext cx="292149" cy="29214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endParaRPr lang="en-US" sz="1300" kern="1200" dirty="0"/>
        </a:p>
      </dsp:txBody>
      <dsp:txXfrm>
        <a:off x="697214" y="1121550"/>
        <a:ext cx="206581" cy="206581"/>
      </dsp:txXfrm>
    </dsp:sp>
    <dsp:sp modelId="{6331C7F0-0093-BA49-98B1-6BE4900715FD}">
      <dsp:nvSpPr>
        <dsp:cNvPr id="0" name=""/>
        <dsp:cNvSpPr/>
      </dsp:nvSpPr>
      <dsp:spPr>
        <a:xfrm rot="9000000">
          <a:off x="618105" y="828238"/>
          <a:ext cx="263651" cy="26542"/>
        </a:xfrm>
        <a:custGeom>
          <a:avLst/>
          <a:gdLst/>
          <a:ahLst/>
          <a:cxnLst/>
          <a:rect l="0" t="0" r="0" b="0"/>
          <a:pathLst>
            <a:path>
              <a:moveTo>
                <a:pt x="0" y="13271"/>
              </a:moveTo>
              <a:lnTo>
                <a:pt x="263651" y="1327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743339" y="834918"/>
        <a:ext cx="13182" cy="13182"/>
      </dsp:txXfrm>
    </dsp:sp>
    <dsp:sp modelId="{860F8DA2-4912-FF44-9744-72E97CD3B730}">
      <dsp:nvSpPr>
        <dsp:cNvPr id="0" name=""/>
        <dsp:cNvSpPr/>
      </dsp:nvSpPr>
      <dsp:spPr>
        <a:xfrm>
          <a:off x="363187" y="834385"/>
          <a:ext cx="292149" cy="292149"/>
        </a:xfrm>
        <a:prstGeom prst="ellipse">
          <a:avLst/>
        </a:prstGeom>
        <a:solidFill>
          <a:srgbClr val="1F497D"/>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endParaRPr lang="en-US" sz="1300" kern="1200" dirty="0"/>
        </a:p>
      </dsp:txBody>
      <dsp:txXfrm>
        <a:off x="405971" y="877169"/>
        <a:ext cx="206581" cy="206581"/>
      </dsp:txXfrm>
    </dsp:sp>
    <dsp:sp modelId="{A9E7EAA1-FC8D-5346-AC09-69C3DDFE5DD5}">
      <dsp:nvSpPr>
        <dsp:cNvPr id="0" name=""/>
        <dsp:cNvSpPr/>
      </dsp:nvSpPr>
      <dsp:spPr>
        <a:xfrm rot="11334336">
          <a:off x="516990" y="641031"/>
          <a:ext cx="331292" cy="26542"/>
        </a:xfrm>
        <a:custGeom>
          <a:avLst/>
          <a:gdLst/>
          <a:ahLst/>
          <a:cxnLst/>
          <a:rect l="0" t="0" r="0" b="0"/>
          <a:pathLst>
            <a:path>
              <a:moveTo>
                <a:pt x="0" y="13271"/>
              </a:moveTo>
              <a:lnTo>
                <a:pt x="331292" y="1327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674354" y="646020"/>
        <a:ext cx="16564" cy="16564"/>
      </dsp:txXfrm>
    </dsp:sp>
    <dsp:sp modelId="{852343D2-FA55-6346-9825-AA3090002FCA}">
      <dsp:nvSpPr>
        <dsp:cNvPr id="0" name=""/>
        <dsp:cNvSpPr/>
      </dsp:nvSpPr>
      <dsp:spPr>
        <a:xfrm>
          <a:off x="228599" y="459971"/>
          <a:ext cx="292149" cy="292149"/>
        </a:xfrm>
        <a:prstGeom prst="ellipse">
          <a:avLst/>
        </a:prstGeom>
        <a:solidFill>
          <a:srgbClr val="1F497D"/>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endParaRPr lang="en-US" sz="1300" kern="1200" dirty="0"/>
        </a:p>
      </dsp:txBody>
      <dsp:txXfrm>
        <a:off x="271383" y="502755"/>
        <a:ext cx="206581" cy="206581"/>
      </dsp:txXfrm>
    </dsp:sp>
    <dsp:sp modelId="{7DBE35F6-6639-5344-A620-1E9FBAE98D68}">
      <dsp:nvSpPr>
        <dsp:cNvPr id="0" name=""/>
        <dsp:cNvSpPr/>
      </dsp:nvSpPr>
      <dsp:spPr>
        <a:xfrm rot="13800000">
          <a:off x="680143" y="476403"/>
          <a:ext cx="263651" cy="26542"/>
        </a:xfrm>
        <a:custGeom>
          <a:avLst/>
          <a:gdLst/>
          <a:ahLst/>
          <a:cxnLst/>
          <a:rect l="0" t="0" r="0" b="0"/>
          <a:pathLst>
            <a:path>
              <a:moveTo>
                <a:pt x="0" y="13271"/>
              </a:moveTo>
              <a:lnTo>
                <a:pt x="263651" y="1327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805377" y="483084"/>
        <a:ext cx="13182" cy="13182"/>
      </dsp:txXfrm>
    </dsp:sp>
    <dsp:sp modelId="{5ED94A66-EADD-704C-A196-6DCC7F37FDA6}">
      <dsp:nvSpPr>
        <dsp:cNvPr id="0" name=""/>
        <dsp:cNvSpPr/>
      </dsp:nvSpPr>
      <dsp:spPr>
        <a:xfrm>
          <a:off x="487263" y="130716"/>
          <a:ext cx="292149" cy="292149"/>
        </a:xfrm>
        <a:prstGeom prst="ellipse">
          <a:avLst/>
        </a:prstGeom>
        <a:solidFill>
          <a:srgbClr val="1F497D"/>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endParaRPr lang="en-US" sz="1300" kern="1200" dirty="0"/>
        </a:p>
      </dsp:txBody>
      <dsp:txXfrm>
        <a:off x="530047" y="173500"/>
        <a:ext cx="206581" cy="20658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0A637A-BAEE-0F42-885E-E9DEA9FCBBD1}">
      <dsp:nvSpPr>
        <dsp:cNvPr id="0" name=""/>
        <dsp:cNvSpPr/>
      </dsp:nvSpPr>
      <dsp:spPr>
        <a:xfrm>
          <a:off x="545326" y="578450"/>
          <a:ext cx="214699" cy="21469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endParaRPr lang="en-US" sz="900" kern="1200" dirty="0"/>
        </a:p>
      </dsp:txBody>
      <dsp:txXfrm>
        <a:off x="576768" y="609892"/>
        <a:ext cx="151815" cy="151815"/>
      </dsp:txXfrm>
    </dsp:sp>
    <dsp:sp modelId="{5250B418-8934-D94A-81C6-B65944DE99A3}">
      <dsp:nvSpPr>
        <dsp:cNvPr id="0" name=""/>
        <dsp:cNvSpPr/>
      </dsp:nvSpPr>
      <dsp:spPr>
        <a:xfrm rot="16200000">
          <a:off x="490135" y="401106"/>
          <a:ext cx="325081" cy="29605"/>
        </a:xfrm>
        <a:custGeom>
          <a:avLst/>
          <a:gdLst/>
          <a:ahLst/>
          <a:cxnLst/>
          <a:rect l="0" t="0" r="0" b="0"/>
          <a:pathLst>
            <a:path>
              <a:moveTo>
                <a:pt x="0" y="14802"/>
              </a:moveTo>
              <a:lnTo>
                <a:pt x="325081" y="1480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644549" y="407782"/>
        <a:ext cx="16254" cy="16254"/>
      </dsp:txXfrm>
    </dsp:sp>
    <dsp:sp modelId="{9D6DCAF4-19AB-7140-9117-967F91677904}">
      <dsp:nvSpPr>
        <dsp:cNvPr id="0" name=""/>
        <dsp:cNvSpPr/>
      </dsp:nvSpPr>
      <dsp:spPr>
        <a:xfrm>
          <a:off x="545326" y="38668"/>
          <a:ext cx="214699" cy="21469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endParaRPr lang="en-US" sz="900" kern="1200" dirty="0"/>
        </a:p>
      </dsp:txBody>
      <dsp:txXfrm>
        <a:off x="576768" y="70110"/>
        <a:ext cx="151815" cy="151815"/>
      </dsp:txXfrm>
    </dsp:sp>
    <dsp:sp modelId="{5C9716BD-0186-BF4E-8414-6A647F5D415D}">
      <dsp:nvSpPr>
        <dsp:cNvPr id="0" name=""/>
        <dsp:cNvSpPr/>
      </dsp:nvSpPr>
      <dsp:spPr>
        <a:xfrm rot="18000000">
          <a:off x="625081" y="437264"/>
          <a:ext cx="325081" cy="29605"/>
        </a:xfrm>
        <a:custGeom>
          <a:avLst/>
          <a:gdLst/>
          <a:ahLst/>
          <a:cxnLst/>
          <a:rect l="0" t="0" r="0" b="0"/>
          <a:pathLst>
            <a:path>
              <a:moveTo>
                <a:pt x="0" y="14802"/>
              </a:moveTo>
              <a:lnTo>
                <a:pt x="325081" y="1480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779494" y="443940"/>
        <a:ext cx="16254" cy="16254"/>
      </dsp:txXfrm>
    </dsp:sp>
    <dsp:sp modelId="{3C5A331A-118D-934C-9B08-80AEF2C908D2}">
      <dsp:nvSpPr>
        <dsp:cNvPr id="0" name=""/>
        <dsp:cNvSpPr/>
      </dsp:nvSpPr>
      <dsp:spPr>
        <a:xfrm>
          <a:off x="815217" y="110985"/>
          <a:ext cx="214699" cy="21469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endParaRPr lang="en-US" sz="900" kern="1200" dirty="0"/>
        </a:p>
      </dsp:txBody>
      <dsp:txXfrm>
        <a:off x="846659" y="142427"/>
        <a:ext cx="151815" cy="151815"/>
      </dsp:txXfrm>
    </dsp:sp>
    <dsp:sp modelId="{DB2129D6-076A-D948-8B28-D06CEB65021C}">
      <dsp:nvSpPr>
        <dsp:cNvPr id="0" name=""/>
        <dsp:cNvSpPr/>
      </dsp:nvSpPr>
      <dsp:spPr>
        <a:xfrm rot="19800000">
          <a:off x="723867" y="536051"/>
          <a:ext cx="325081" cy="29605"/>
        </a:xfrm>
        <a:custGeom>
          <a:avLst/>
          <a:gdLst/>
          <a:ahLst/>
          <a:cxnLst/>
          <a:rect l="0" t="0" r="0" b="0"/>
          <a:pathLst>
            <a:path>
              <a:moveTo>
                <a:pt x="0" y="14802"/>
              </a:moveTo>
              <a:lnTo>
                <a:pt x="325081" y="1480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878281" y="542727"/>
        <a:ext cx="16254" cy="16254"/>
      </dsp:txXfrm>
    </dsp:sp>
    <dsp:sp modelId="{8E729603-5529-AA40-AC6C-718F8E760917}">
      <dsp:nvSpPr>
        <dsp:cNvPr id="0" name=""/>
        <dsp:cNvSpPr/>
      </dsp:nvSpPr>
      <dsp:spPr>
        <a:xfrm>
          <a:off x="1012791" y="308559"/>
          <a:ext cx="214699" cy="21469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endParaRPr lang="en-US" sz="900" kern="1200" dirty="0"/>
        </a:p>
      </dsp:txBody>
      <dsp:txXfrm>
        <a:off x="1044233" y="340001"/>
        <a:ext cx="151815" cy="151815"/>
      </dsp:txXfrm>
    </dsp:sp>
    <dsp:sp modelId="{4E985866-6D2C-6D41-AD43-B66967B87D04}">
      <dsp:nvSpPr>
        <dsp:cNvPr id="0" name=""/>
        <dsp:cNvSpPr/>
      </dsp:nvSpPr>
      <dsp:spPr>
        <a:xfrm>
          <a:off x="760026" y="670997"/>
          <a:ext cx="325081" cy="29605"/>
        </a:xfrm>
        <a:custGeom>
          <a:avLst/>
          <a:gdLst/>
          <a:ahLst/>
          <a:cxnLst/>
          <a:rect l="0" t="0" r="0" b="0"/>
          <a:pathLst>
            <a:path>
              <a:moveTo>
                <a:pt x="0" y="14802"/>
              </a:moveTo>
              <a:lnTo>
                <a:pt x="325081" y="1480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914440" y="677672"/>
        <a:ext cx="16254" cy="16254"/>
      </dsp:txXfrm>
    </dsp:sp>
    <dsp:sp modelId="{D20705C9-42CA-F34A-885C-E4C09C7DFA69}">
      <dsp:nvSpPr>
        <dsp:cNvPr id="0" name=""/>
        <dsp:cNvSpPr/>
      </dsp:nvSpPr>
      <dsp:spPr>
        <a:xfrm>
          <a:off x="1085108" y="578450"/>
          <a:ext cx="214699" cy="21469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endParaRPr lang="en-US" sz="900" kern="1200" dirty="0"/>
        </a:p>
      </dsp:txBody>
      <dsp:txXfrm>
        <a:off x="1116550" y="609892"/>
        <a:ext cx="151815" cy="151815"/>
      </dsp:txXfrm>
    </dsp:sp>
    <dsp:sp modelId="{B8B86F02-DFB7-3847-9AF0-1296277FEC42}">
      <dsp:nvSpPr>
        <dsp:cNvPr id="0" name=""/>
        <dsp:cNvSpPr/>
      </dsp:nvSpPr>
      <dsp:spPr>
        <a:xfrm rot="1800000">
          <a:off x="723867" y="805942"/>
          <a:ext cx="325081" cy="29605"/>
        </a:xfrm>
        <a:custGeom>
          <a:avLst/>
          <a:gdLst/>
          <a:ahLst/>
          <a:cxnLst/>
          <a:rect l="0" t="0" r="0" b="0"/>
          <a:pathLst>
            <a:path>
              <a:moveTo>
                <a:pt x="0" y="14802"/>
              </a:moveTo>
              <a:lnTo>
                <a:pt x="325081" y="1480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878281" y="812618"/>
        <a:ext cx="16254" cy="16254"/>
      </dsp:txXfrm>
    </dsp:sp>
    <dsp:sp modelId="{9A3ADE66-809A-484B-9A7F-E421792F8CB7}">
      <dsp:nvSpPr>
        <dsp:cNvPr id="0" name=""/>
        <dsp:cNvSpPr/>
      </dsp:nvSpPr>
      <dsp:spPr>
        <a:xfrm>
          <a:off x="1012791" y="848340"/>
          <a:ext cx="214699" cy="21469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endParaRPr lang="en-US" sz="900" kern="1200" dirty="0"/>
        </a:p>
      </dsp:txBody>
      <dsp:txXfrm>
        <a:off x="1044233" y="879782"/>
        <a:ext cx="151815" cy="151815"/>
      </dsp:txXfrm>
    </dsp:sp>
    <dsp:sp modelId="{8D95E968-0DC8-2C46-8AD2-00E47C77F976}">
      <dsp:nvSpPr>
        <dsp:cNvPr id="0" name=""/>
        <dsp:cNvSpPr/>
      </dsp:nvSpPr>
      <dsp:spPr>
        <a:xfrm rot="3600000">
          <a:off x="625081" y="904729"/>
          <a:ext cx="325081" cy="29605"/>
        </a:xfrm>
        <a:custGeom>
          <a:avLst/>
          <a:gdLst/>
          <a:ahLst/>
          <a:cxnLst/>
          <a:rect l="0" t="0" r="0" b="0"/>
          <a:pathLst>
            <a:path>
              <a:moveTo>
                <a:pt x="0" y="14802"/>
              </a:moveTo>
              <a:lnTo>
                <a:pt x="325081" y="1480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779494" y="911405"/>
        <a:ext cx="16254" cy="16254"/>
      </dsp:txXfrm>
    </dsp:sp>
    <dsp:sp modelId="{6468B6DA-11EC-1A41-820E-2E0DCD71CF6E}">
      <dsp:nvSpPr>
        <dsp:cNvPr id="0" name=""/>
        <dsp:cNvSpPr/>
      </dsp:nvSpPr>
      <dsp:spPr>
        <a:xfrm>
          <a:off x="815217" y="1045914"/>
          <a:ext cx="214699" cy="21469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endParaRPr lang="en-US" sz="900" kern="1200"/>
        </a:p>
      </dsp:txBody>
      <dsp:txXfrm>
        <a:off x="846659" y="1077356"/>
        <a:ext cx="151815" cy="151815"/>
      </dsp:txXfrm>
    </dsp:sp>
    <dsp:sp modelId="{27E4B431-9F87-0B45-A48F-C0EE2CECC975}">
      <dsp:nvSpPr>
        <dsp:cNvPr id="0" name=""/>
        <dsp:cNvSpPr/>
      </dsp:nvSpPr>
      <dsp:spPr>
        <a:xfrm rot="5400000">
          <a:off x="490135" y="940887"/>
          <a:ext cx="325081" cy="29605"/>
        </a:xfrm>
        <a:custGeom>
          <a:avLst/>
          <a:gdLst/>
          <a:ahLst/>
          <a:cxnLst/>
          <a:rect l="0" t="0" r="0" b="0"/>
          <a:pathLst>
            <a:path>
              <a:moveTo>
                <a:pt x="0" y="14802"/>
              </a:moveTo>
              <a:lnTo>
                <a:pt x="325081" y="1480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644549" y="947563"/>
        <a:ext cx="16254" cy="16254"/>
      </dsp:txXfrm>
    </dsp:sp>
    <dsp:sp modelId="{BAA8A702-D3A1-9149-B9FE-7E5F4D1F2638}">
      <dsp:nvSpPr>
        <dsp:cNvPr id="0" name=""/>
        <dsp:cNvSpPr/>
      </dsp:nvSpPr>
      <dsp:spPr>
        <a:xfrm>
          <a:off x="545326" y="1118231"/>
          <a:ext cx="214699" cy="214699"/>
        </a:xfrm>
        <a:prstGeom prst="ellipse">
          <a:avLst/>
        </a:prstGeom>
        <a:solidFill>
          <a:srgbClr val="9BBB59"/>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endParaRPr lang="en-US" sz="900" kern="1200"/>
        </a:p>
      </dsp:txBody>
      <dsp:txXfrm>
        <a:off x="576768" y="1149673"/>
        <a:ext cx="151815" cy="151815"/>
      </dsp:txXfrm>
    </dsp:sp>
    <dsp:sp modelId="{3715B56B-BF6D-4C48-9A64-37A40EDD72F9}">
      <dsp:nvSpPr>
        <dsp:cNvPr id="0" name=""/>
        <dsp:cNvSpPr/>
      </dsp:nvSpPr>
      <dsp:spPr>
        <a:xfrm rot="7200000">
          <a:off x="355190" y="904729"/>
          <a:ext cx="325081" cy="29605"/>
        </a:xfrm>
        <a:custGeom>
          <a:avLst/>
          <a:gdLst/>
          <a:ahLst/>
          <a:cxnLst/>
          <a:rect l="0" t="0" r="0" b="0"/>
          <a:pathLst>
            <a:path>
              <a:moveTo>
                <a:pt x="0" y="14802"/>
              </a:moveTo>
              <a:lnTo>
                <a:pt x="325081" y="1480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509604" y="911405"/>
        <a:ext cx="16254" cy="16254"/>
      </dsp:txXfrm>
    </dsp:sp>
    <dsp:sp modelId="{0EA83A1F-4989-7F42-837A-DFFAC86CB3D6}">
      <dsp:nvSpPr>
        <dsp:cNvPr id="0" name=""/>
        <dsp:cNvSpPr/>
      </dsp:nvSpPr>
      <dsp:spPr>
        <a:xfrm>
          <a:off x="275435" y="1045914"/>
          <a:ext cx="214699" cy="214699"/>
        </a:xfrm>
        <a:prstGeom prst="ellipse">
          <a:avLst/>
        </a:prstGeom>
        <a:solidFill>
          <a:srgbClr val="9BBB59"/>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endParaRPr lang="en-US" sz="900" kern="1200"/>
        </a:p>
      </dsp:txBody>
      <dsp:txXfrm>
        <a:off x="306877" y="1077356"/>
        <a:ext cx="151815" cy="151815"/>
      </dsp:txXfrm>
    </dsp:sp>
    <dsp:sp modelId="{51A270E3-3CBE-E844-B07E-BAC15DE8B51A}">
      <dsp:nvSpPr>
        <dsp:cNvPr id="0" name=""/>
        <dsp:cNvSpPr/>
      </dsp:nvSpPr>
      <dsp:spPr>
        <a:xfrm rot="9000000">
          <a:off x="256403" y="805942"/>
          <a:ext cx="325081" cy="29605"/>
        </a:xfrm>
        <a:custGeom>
          <a:avLst/>
          <a:gdLst/>
          <a:ahLst/>
          <a:cxnLst/>
          <a:rect l="0" t="0" r="0" b="0"/>
          <a:pathLst>
            <a:path>
              <a:moveTo>
                <a:pt x="0" y="14802"/>
              </a:moveTo>
              <a:lnTo>
                <a:pt x="325081" y="1480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410817" y="812618"/>
        <a:ext cx="16254" cy="16254"/>
      </dsp:txXfrm>
    </dsp:sp>
    <dsp:sp modelId="{1C7FE679-B230-1D43-8259-6DD7AA895C21}">
      <dsp:nvSpPr>
        <dsp:cNvPr id="0" name=""/>
        <dsp:cNvSpPr/>
      </dsp:nvSpPr>
      <dsp:spPr>
        <a:xfrm>
          <a:off x="77862" y="848340"/>
          <a:ext cx="214699" cy="214699"/>
        </a:xfrm>
        <a:prstGeom prst="ellipse">
          <a:avLst/>
        </a:prstGeom>
        <a:solidFill>
          <a:schemeClr val="accent3"/>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endParaRPr lang="en-US" sz="900" kern="1200" dirty="0"/>
        </a:p>
      </dsp:txBody>
      <dsp:txXfrm>
        <a:off x="109304" y="879782"/>
        <a:ext cx="151815" cy="151815"/>
      </dsp:txXfrm>
    </dsp:sp>
    <dsp:sp modelId="{6331C7F0-0093-BA49-98B1-6BE4900715FD}">
      <dsp:nvSpPr>
        <dsp:cNvPr id="0" name=""/>
        <dsp:cNvSpPr/>
      </dsp:nvSpPr>
      <dsp:spPr>
        <a:xfrm rot="10800000">
          <a:off x="220244" y="670997"/>
          <a:ext cx="325081" cy="29605"/>
        </a:xfrm>
        <a:custGeom>
          <a:avLst/>
          <a:gdLst/>
          <a:ahLst/>
          <a:cxnLst/>
          <a:rect l="0" t="0" r="0" b="0"/>
          <a:pathLst>
            <a:path>
              <a:moveTo>
                <a:pt x="0" y="14802"/>
              </a:moveTo>
              <a:lnTo>
                <a:pt x="325081" y="1480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374658" y="677672"/>
        <a:ext cx="16254" cy="16254"/>
      </dsp:txXfrm>
    </dsp:sp>
    <dsp:sp modelId="{860F8DA2-4912-FF44-9744-72E97CD3B730}">
      <dsp:nvSpPr>
        <dsp:cNvPr id="0" name=""/>
        <dsp:cNvSpPr/>
      </dsp:nvSpPr>
      <dsp:spPr>
        <a:xfrm>
          <a:off x="5545" y="578450"/>
          <a:ext cx="214699" cy="214699"/>
        </a:xfrm>
        <a:prstGeom prst="ellipse">
          <a:avLst/>
        </a:prstGeom>
        <a:solidFill>
          <a:srgbClr val="1F497D"/>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endParaRPr lang="en-US" sz="900" kern="1200" dirty="0"/>
        </a:p>
      </dsp:txBody>
      <dsp:txXfrm>
        <a:off x="36987" y="609892"/>
        <a:ext cx="151815" cy="151815"/>
      </dsp:txXfrm>
    </dsp:sp>
    <dsp:sp modelId="{A9E7EAA1-FC8D-5346-AC09-69C3DDFE5DD5}">
      <dsp:nvSpPr>
        <dsp:cNvPr id="0" name=""/>
        <dsp:cNvSpPr/>
      </dsp:nvSpPr>
      <dsp:spPr>
        <a:xfrm rot="12600000">
          <a:off x="256403" y="536051"/>
          <a:ext cx="325081" cy="29605"/>
        </a:xfrm>
        <a:custGeom>
          <a:avLst/>
          <a:gdLst/>
          <a:ahLst/>
          <a:cxnLst/>
          <a:rect l="0" t="0" r="0" b="0"/>
          <a:pathLst>
            <a:path>
              <a:moveTo>
                <a:pt x="0" y="14802"/>
              </a:moveTo>
              <a:lnTo>
                <a:pt x="325081" y="1480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410817" y="542727"/>
        <a:ext cx="16254" cy="16254"/>
      </dsp:txXfrm>
    </dsp:sp>
    <dsp:sp modelId="{852343D2-FA55-6346-9825-AA3090002FCA}">
      <dsp:nvSpPr>
        <dsp:cNvPr id="0" name=""/>
        <dsp:cNvSpPr/>
      </dsp:nvSpPr>
      <dsp:spPr>
        <a:xfrm>
          <a:off x="77862" y="308559"/>
          <a:ext cx="214699" cy="214699"/>
        </a:xfrm>
        <a:prstGeom prst="ellipse">
          <a:avLst/>
        </a:prstGeom>
        <a:solidFill>
          <a:srgbClr val="1F497D"/>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endParaRPr lang="en-US" sz="900" kern="1200" dirty="0"/>
        </a:p>
      </dsp:txBody>
      <dsp:txXfrm>
        <a:off x="109304" y="340001"/>
        <a:ext cx="151815" cy="151815"/>
      </dsp:txXfrm>
    </dsp:sp>
    <dsp:sp modelId="{7DBE35F6-6639-5344-A620-1E9FBAE98D68}">
      <dsp:nvSpPr>
        <dsp:cNvPr id="0" name=""/>
        <dsp:cNvSpPr/>
      </dsp:nvSpPr>
      <dsp:spPr>
        <a:xfrm rot="14400000">
          <a:off x="355190" y="437264"/>
          <a:ext cx="325081" cy="29605"/>
        </a:xfrm>
        <a:custGeom>
          <a:avLst/>
          <a:gdLst/>
          <a:ahLst/>
          <a:cxnLst/>
          <a:rect l="0" t="0" r="0" b="0"/>
          <a:pathLst>
            <a:path>
              <a:moveTo>
                <a:pt x="0" y="14802"/>
              </a:moveTo>
              <a:lnTo>
                <a:pt x="325081" y="1480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509604" y="443940"/>
        <a:ext cx="16254" cy="16254"/>
      </dsp:txXfrm>
    </dsp:sp>
    <dsp:sp modelId="{5ED94A66-EADD-704C-A196-6DCC7F37FDA6}">
      <dsp:nvSpPr>
        <dsp:cNvPr id="0" name=""/>
        <dsp:cNvSpPr/>
      </dsp:nvSpPr>
      <dsp:spPr>
        <a:xfrm>
          <a:off x="275435" y="110985"/>
          <a:ext cx="214699" cy="214699"/>
        </a:xfrm>
        <a:prstGeom prst="ellipse">
          <a:avLst/>
        </a:prstGeom>
        <a:solidFill>
          <a:srgbClr val="1F497D"/>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endParaRPr lang="en-US" sz="900" kern="1200" dirty="0"/>
        </a:p>
      </dsp:txBody>
      <dsp:txXfrm>
        <a:off x="306877" y="142427"/>
        <a:ext cx="151815" cy="151815"/>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010323" cy="461010"/>
          </a:xfrm>
          <a:prstGeom prst="rect">
            <a:avLst/>
          </a:prstGeom>
        </p:spPr>
        <p:txBody>
          <a:bodyPr vert="horz" lIns="92362" tIns="46181" rIns="92362" bIns="46181" rtlCol="0"/>
          <a:lstStyle>
            <a:lvl1pPr algn="l">
              <a:defRPr sz="1200"/>
            </a:lvl1pPr>
          </a:lstStyle>
          <a:p>
            <a:endParaRPr lang="en-US" dirty="0"/>
          </a:p>
        </p:txBody>
      </p:sp>
      <p:sp>
        <p:nvSpPr>
          <p:cNvPr id="3" name="Date Placeholder 2"/>
          <p:cNvSpPr>
            <a:spLocks noGrp="1"/>
          </p:cNvSpPr>
          <p:nvPr>
            <p:ph type="dt" sz="quarter" idx="1"/>
          </p:nvPr>
        </p:nvSpPr>
        <p:spPr>
          <a:xfrm>
            <a:off x="3934971" y="0"/>
            <a:ext cx="3010323" cy="461010"/>
          </a:xfrm>
          <a:prstGeom prst="rect">
            <a:avLst/>
          </a:prstGeom>
        </p:spPr>
        <p:txBody>
          <a:bodyPr vert="horz" lIns="92362" tIns="46181" rIns="92362" bIns="46181" rtlCol="0"/>
          <a:lstStyle>
            <a:lvl1pPr algn="r">
              <a:defRPr sz="1200"/>
            </a:lvl1pPr>
          </a:lstStyle>
          <a:p>
            <a:fld id="{16E95F94-848E-4F2D-B0E2-34977443EBCC}" type="datetimeFigureOut">
              <a:rPr lang="en-US" smtClean="0"/>
              <a:t>6/26/19</a:t>
            </a:fld>
            <a:endParaRPr lang="en-US" dirty="0"/>
          </a:p>
        </p:txBody>
      </p:sp>
      <p:sp>
        <p:nvSpPr>
          <p:cNvPr id="4" name="Footer Placeholder 3"/>
          <p:cNvSpPr>
            <a:spLocks noGrp="1"/>
          </p:cNvSpPr>
          <p:nvPr>
            <p:ph type="ftr" sz="quarter" idx="2"/>
          </p:nvPr>
        </p:nvSpPr>
        <p:spPr>
          <a:xfrm>
            <a:off x="2" y="8757592"/>
            <a:ext cx="3010323" cy="461010"/>
          </a:xfrm>
          <a:prstGeom prst="rect">
            <a:avLst/>
          </a:prstGeom>
        </p:spPr>
        <p:txBody>
          <a:bodyPr vert="horz" lIns="92362" tIns="46181" rIns="92362" bIns="46181"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34971" y="8757592"/>
            <a:ext cx="3010323" cy="461010"/>
          </a:xfrm>
          <a:prstGeom prst="rect">
            <a:avLst/>
          </a:prstGeom>
        </p:spPr>
        <p:txBody>
          <a:bodyPr vert="horz" lIns="92362" tIns="46181" rIns="92362" bIns="46181" rtlCol="0" anchor="b"/>
          <a:lstStyle>
            <a:lvl1pPr algn="r">
              <a:defRPr sz="1200"/>
            </a:lvl1pPr>
          </a:lstStyle>
          <a:p>
            <a:fld id="{779775F8-72D4-499D-AB95-7455A17A9810}" type="slidenum">
              <a:rPr lang="en-US" smtClean="0"/>
              <a:t>‹#›</a:t>
            </a:fld>
            <a:endParaRPr lang="en-US" dirty="0"/>
          </a:p>
        </p:txBody>
      </p:sp>
    </p:spTree>
    <p:extLst>
      <p:ext uri="{BB962C8B-B14F-4D97-AF65-F5344CB8AC3E}">
        <p14:creationId xmlns:p14="http://schemas.microsoft.com/office/powerpoint/2010/main" val="19985411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010323" cy="461010"/>
          </a:xfrm>
          <a:prstGeom prst="rect">
            <a:avLst/>
          </a:prstGeom>
        </p:spPr>
        <p:txBody>
          <a:bodyPr vert="horz" lIns="92362" tIns="46181" rIns="92362" bIns="46181" rtlCol="0"/>
          <a:lstStyle>
            <a:lvl1pPr algn="l">
              <a:defRPr sz="1200"/>
            </a:lvl1pPr>
          </a:lstStyle>
          <a:p>
            <a:endParaRPr lang="en-US" dirty="0"/>
          </a:p>
        </p:txBody>
      </p:sp>
      <p:sp>
        <p:nvSpPr>
          <p:cNvPr id="3" name="Date Placeholder 2"/>
          <p:cNvSpPr>
            <a:spLocks noGrp="1"/>
          </p:cNvSpPr>
          <p:nvPr>
            <p:ph type="dt" idx="1"/>
          </p:nvPr>
        </p:nvSpPr>
        <p:spPr>
          <a:xfrm>
            <a:off x="3934971" y="0"/>
            <a:ext cx="3010323" cy="461010"/>
          </a:xfrm>
          <a:prstGeom prst="rect">
            <a:avLst/>
          </a:prstGeom>
        </p:spPr>
        <p:txBody>
          <a:bodyPr vert="horz" lIns="92362" tIns="46181" rIns="92362" bIns="46181" rtlCol="0"/>
          <a:lstStyle>
            <a:lvl1pPr algn="r">
              <a:defRPr sz="1200"/>
            </a:lvl1pPr>
          </a:lstStyle>
          <a:p>
            <a:fld id="{5DB6A7FC-BA7D-4721-AB51-32D0B58C7648}" type="datetimeFigureOut">
              <a:rPr lang="en-US" smtClean="0"/>
              <a:pPr/>
              <a:t>6/26/19</a:t>
            </a:fld>
            <a:endParaRPr lang="en-US" dirty="0"/>
          </a:p>
        </p:txBody>
      </p:sp>
      <p:sp>
        <p:nvSpPr>
          <p:cNvPr id="4" name="Slide Image Placeholder 3"/>
          <p:cNvSpPr>
            <a:spLocks noGrp="1" noRot="1" noChangeAspect="1"/>
          </p:cNvSpPr>
          <p:nvPr>
            <p:ph type="sldImg" idx="2"/>
          </p:nvPr>
        </p:nvSpPr>
        <p:spPr>
          <a:xfrm>
            <a:off x="1168400" y="692150"/>
            <a:ext cx="4610100" cy="3457575"/>
          </a:xfrm>
          <a:prstGeom prst="rect">
            <a:avLst/>
          </a:prstGeom>
          <a:noFill/>
          <a:ln w="12700">
            <a:solidFill>
              <a:prstClr val="black"/>
            </a:solidFill>
          </a:ln>
        </p:spPr>
        <p:txBody>
          <a:bodyPr vert="horz" lIns="92362" tIns="46181" rIns="92362" bIns="46181" rtlCol="0" anchor="ctr"/>
          <a:lstStyle/>
          <a:p>
            <a:endParaRPr lang="en-US" dirty="0"/>
          </a:p>
        </p:txBody>
      </p:sp>
      <p:sp>
        <p:nvSpPr>
          <p:cNvPr id="5" name="Notes Placeholder 4"/>
          <p:cNvSpPr>
            <a:spLocks noGrp="1"/>
          </p:cNvSpPr>
          <p:nvPr>
            <p:ph type="body" sz="quarter" idx="3"/>
          </p:nvPr>
        </p:nvSpPr>
        <p:spPr>
          <a:xfrm>
            <a:off x="694690" y="4379597"/>
            <a:ext cx="5557520" cy="4149090"/>
          </a:xfrm>
          <a:prstGeom prst="rect">
            <a:avLst/>
          </a:prstGeom>
        </p:spPr>
        <p:txBody>
          <a:bodyPr vert="horz" lIns="92362" tIns="46181" rIns="92362" bIns="46181"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2" y="8757592"/>
            <a:ext cx="3010323" cy="461010"/>
          </a:xfrm>
          <a:prstGeom prst="rect">
            <a:avLst/>
          </a:prstGeom>
        </p:spPr>
        <p:txBody>
          <a:bodyPr vert="horz" lIns="92362" tIns="46181" rIns="92362" bIns="46181"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34971" y="8757592"/>
            <a:ext cx="3010323" cy="461010"/>
          </a:xfrm>
          <a:prstGeom prst="rect">
            <a:avLst/>
          </a:prstGeom>
        </p:spPr>
        <p:txBody>
          <a:bodyPr vert="horz" lIns="92362" tIns="46181" rIns="92362" bIns="46181" rtlCol="0" anchor="b"/>
          <a:lstStyle>
            <a:lvl1pPr algn="r">
              <a:defRPr sz="1200"/>
            </a:lvl1pPr>
          </a:lstStyle>
          <a:p>
            <a:fld id="{C274625E-BD2B-41CA-9801-85E7424BBEF2}" type="slidenum">
              <a:rPr lang="en-US" smtClean="0"/>
              <a:pPr/>
              <a:t>‹#›</a:t>
            </a:fld>
            <a:endParaRPr lang="en-US" dirty="0"/>
          </a:p>
        </p:txBody>
      </p:sp>
    </p:spTree>
    <p:extLst>
      <p:ext uri="{BB962C8B-B14F-4D97-AF65-F5344CB8AC3E}">
        <p14:creationId xmlns:p14="http://schemas.microsoft.com/office/powerpoint/2010/main" val="34949495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work is licensed under the Creative Commons Attribution-</a:t>
            </a:r>
            <a:r>
              <a:rPr lang="en-US" dirty="0" err="1"/>
              <a:t>NonCommercial</a:t>
            </a:r>
            <a:r>
              <a:rPr lang="en-US" dirty="0"/>
              <a:t> 4.0 International License. To view a copy of this license, visit http://</a:t>
            </a:r>
            <a:r>
              <a:rPr lang="en-US" dirty="0" err="1"/>
              <a:t>creativecommons.org</a:t>
            </a:r>
            <a:r>
              <a:rPr lang="en-US" dirty="0"/>
              <a:t>/licenses/by-</a:t>
            </a:r>
            <a:r>
              <a:rPr lang="en-US" dirty="0" err="1"/>
              <a:t>nc</a:t>
            </a:r>
            <a:r>
              <a:rPr lang="en-US"/>
              <a:t>/4.0/ or send a letter to Creative Commons, PO Box 1866, Mountain View, CA 94042, USA</a:t>
            </a:r>
            <a:endParaRPr lang="en-US" sz="1200" b="0" i="0" u="none" strike="noStrike" cap="none">
              <a:solidFill>
                <a:schemeClr val="dk1"/>
              </a:solidFill>
              <a:latin typeface="+mn-lt"/>
              <a:ea typeface="Calibri"/>
              <a:cs typeface="Calibri"/>
              <a:sym typeface="Calibri"/>
            </a:endParaRPr>
          </a:p>
          <a:p>
            <a:endParaRPr lang="en-US" sz="1200" b="1"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TIME ALLOTTED: 90 Minutes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PRESENTER(S):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MATERIALS NEEDED:</a:t>
            </a:r>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Projector and PPT (usually)</a:t>
            </a:r>
          </a:p>
          <a:p>
            <a:pPr lvl="0"/>
            <a:r>
              <a:rPr lang="en-US" sz="1200" kern="1200" dirty="0">
                <a:solidFill>
                  <a:schemeClr val="tx1"/>
                </a:solidFill>
                <a:effectLst/>
                <a:latin typeface="+mn-lt"/>
                <a:ea typeface="+mn-ea"/>
                <a:cs typeface="+mn-cs"/>
              </a:rPr>
              <a:t>[Handout] Building OFA Chapters &amp; Teams: Phases &amp; Snowflakes</a:t>
            </a: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GOALS FOR THIS SECTION:</a:t>
            </a:r>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Understand OFA strategy behind building our organization in chapters with teams</a:t>
            </a:r>
          </a:p>
          <a:p>
            <a:pPr lvl="0"/>
            <a:r>
              <a:rPr lang="en-US" sz="1200" kern="1200" dirty="0">
                <a:solidFill>
                  <a:schemeClr val="tx1"/>
                </a:solidFill>
                <a:effectLst/>
                <a:latin typeface="+mn-lt"/>
                <a:ea typeface="+mn-ea"/>
                <a:cs typeface="+mn-cs"/>
              </a:rPr>
              <a:t>Be able to strategize and plan how to develop a chapter through issue advocacy actions</a:t>
            </a:r>
          </a:p>
          <a:p>
            <a:pPr lvl="0"/>
            <a:r>
              <a:rPr lang="en-US" sz="1200" kern="1200" dirty="0">
                <a:solidFill>
                  <a:schemeClr val="tx1"/>
                </a:solidFill>
                <a:effectLst/>
                <a:latin typeface="+mn-lt"/>
                <a:ea typeface="+mn-ea"/>
                <a:cs typeface="+mn-cs"/>
              </a:rPr>
              <a:t>Be confident strategizing your local chapter’s development according to your community’s needs</a:t>
            </a: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AGENDA NOTES FOR THIS SLIDE:</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0:00 – 0:11	Introduction</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0:00 – 0:04	Personal story introduction</a:t>
            </a:r>
          </a:p>
          <a:p>
            <a:pPr lvl="0"/>
            <a:r>
              <a:rPr lang="en-US" sz="1200" b="1" kern="1200" dirty="0">
                <a:solidFill>
                  <a:schemeClr val="tx1"/>
                </a:solidFill>
                <a:effectLst/>
                <a:latin typeface="+mn-lt"/>
                <a:ea typeface="+mn-ea"/>
                <a:cs typeface="+mn-cs"/>
              </a:rPr>
              <a:t>[Slide 1]</a:t>
            </a:r>
            <a:r>
              <a:rPr lang="en-US" sz="1200" kern="1200" dirty="0">
                <a:solidFill>
                  <a:schemeClr val="tx1"/>
                </a:solidFill>
                <a:effectLst/>
                <a:latin typeface="+mn-lt"/>
                <a:ea typeface="+mn-ea"/>
                <a:cs typeface="+mn-cs"/>
              </a:rPr>
              <a:t> [Each presenter should give a two-minute version of their personal story as relevant to chapter and team building.  Remember to include challenge – choice – outcome into your story and practice it like any other section of the training.  Because this section relates to building chapters, try to relate your story to chapters or making the switch from electoral to issue organizing.]  Because of this experience, I know that as OFA embarks on a path towards building issue advocacy campaigns it will be important to build a strong organization on the local level that will help us reach our goals.</a:t>
            </a:r>
          </a:p>
          <a:p>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1</a:t>
            </a:fld>
            <a:endParaRPr lang="en-US" dirty="0"/>
          </a:p>
        </p:txBody>
      </p:sp>
    </p:spTree>
    <p:extLst>
      <p:ext uri="{BB962C8B-B14F-4D97-AF65-F5344CB8AC3E}">
        <p14:creationId xmlns:p14="http://schemas.microsoft.com/office/powerpoint/2010/main" val="39943300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b="1" kern="1200" dirty="0">
                <a:solidFill>
                  <a:schemeClr val="tx1"/>
                </a:solidFill>
                <a:effectLst/>
                <a:latin typeface="+mn-lt"/>
                <a:ea typeface="+mn-ea"/>
                <a:cs typeface="+mn-cs"/>
              </a:rPr>
              <a:t>0:23 – 0:43	Responsibilities and Development of Chapters and Teams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0:23 – 0:26	Levels of organization</a:t>
            </a:r>
          </a:p>
          <a:p>
            <a:pPr marL="171450" lvl="0" indent="-171450">
              <a:buFont typeface="Arial"/>
              <a:buChar char="•"/>
            </a:pPr>
            <a:r>
              <a:rPr lang="en-US" sz="1200" b="1" kern="1200" dirty="0">
                <a:solidFill>
                  <a:schemeClr val="tx1"/>
                </a:solidFill>
                <a:effectLst/>
                <a:latin typeface="+mn-lt"/>
                <a:ea typeface="+mn-ea"/>
                <a:cs typeface="+mn-cs"/>
              </a:rPr>
              <a:t>[Slide 10 + Animation cue] </a:t>
            </a:r>
            <a:r>
              <a:rPr lang="en-US" sz="1200" kern="1200" dirty="0">
                <a:solidFill>
                  <a:schemeClr val="tx1"/>
                </a:solidFill>
                <a:effectLst/>
                <a:latin typeface="+mn-lt"/>
                <a:ea typeface="+mn-ea"/>
                <a:cs typeface="+mn-cs"/>
              </a:rPr>
              <a:t>Now we’re going to move on and talk more in-depth about what chapters and teams do in this new model and how they are developed.</a:t>
            </a:r>
          </a:p>
          <a:p>
            <a:pPr marL="171450" indent="-171450">
              <a:spcBef>
                <a:spcPct val="0"/>
              </a:spcBef>
              <a:buFont typeface="Arial"/>
              <a:buChar char="•"/>
            </a:pPr>
            <a:endParaRPr lang="en-US" dirty="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10</a:t>
            </a:fld>
            <a:endParaRPr lang="en-US">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a:buChar char="•"/>
            </a:pPr>
            <a:r>
              <a:rPr lang="en-US" sz="1200" b="1" kern="1200" dirty="0">
                <a:solidFill>
                  <a:schemeClr val="tx1"/>
                </a:solidFill>
                <a:effectLst/>
                <a:latin typeface="+mn-lt"/>
                <a:ea typeface="+mn-ea"/>
                <a:cs typeface="+mn-cs"/>
              </a:rPr>
              <a:t>[Slide 11] </a:t>
            </a:r>
            <a:r>
              <a:rPr lang="en-US" sz="1200" kern="1200" dirty="0">
                <a:solidFill>
                  <a:schemeClr val="tx1"/>
                </a:solidFill>
                <a:effectLst/>
                <a:latin typeface="+mn-lt"/>
                <a:ea typeface="+mn-ea"/>
                <a:cs typeface="+mn-cs"/>
              </a:rPr>
              <a:t>First let’s talk about how three levels of organization will work together in our structure.  </a:t>
            </a:r>
          </a:p>
          <a:p>
            <a:pPr marL="171450" lvl="0" indent="-171450">
              <a:buFont typeface="Arial"/>
              <a:buChar char="•"/>
            </a:pPr>
            <a:r>
              <a:rPr lang="en-US" sz="1200" kern="1200" dirty="0">
                <a:solidFill>
                  <a:schemeClr val="tx1"/>
                </a:solidFill>
                <a:effectLst/>
                <a:latin typeface="+mn-lt"/>
                <a:ea typeface="+mn-ea"/>
                <a:cs typeface="+mn-cs"/>
              </a:rPr>
              <a:t>Every state will have a state lead or state coordinator who works with national HQ to make sure efforts in state coordinate with each other and with the national organizing strategy on each issue campaign.  As part of this state structure, volunteers – and in limited cases some staff – will also help in providing resources to chapters and teams in the state, and will coordinate with statewide allied organizations to create strategic coalitions on our issue campaigns.</a:t>
            </a:r>
          </a:p>
          <a:p>
            <a:pPr marL="171450" lvl="0" indent="-171450">
              <a:buFont typeface="Arial"/>
              <a:buChar char="•"/>
            </a:pPr>
            <a:r>
              <a:rPr lang="en-US" sz="1200" kern="1200" dirty="0">
                <a:solidFill>
                  <a:schemeClr val="tx1"/>
                </a:solidFill>
                <a:effectLst/>
                <a:latin typeface="+mn-lt"/>
                <a:ea typeface="+mn-ea"/>
                <a:cs typeface="+mn-cs"/>
              </a:rPr>
              <a:t>Chapters will be formed to coordinate actions that impact a larger area, for example an entire city or media market.  Volunteer leads at the chapter level will coordinate the actions of neighborhood teams, and provide leadership training and resources for their members to empower them to take initiative in their issue campaigns.</a:t>
            </a:r>
          </a:p>
          <a:p>
            <a:pPr marL="171450" lvl="0" indent="-171450">
              <a:buFont typeface="Arial"/>
              <a:buChar char="•"/>
            </a:pPr>
            <a:r>
              <a:rPr lang="en-US" sz="1200" kern="1200" dirty="0">
                <a:solidFill>
                  <a:schemeClr val="tx1"/>
                </a:solidFill>
                <a:effectLst/>
                <a:latin typeface="+mn-lt"/>
                <a:ea typeface="+mn-ea"/>
                <a:cs typeface="+mn-cs"/>
              </a:rPr>
              <a:t>Neighborhood teams will continue to play a role in the structure, executing issue organizing actions that impact just the neighborhood team’s community.  They will provide their members training on organizing skills the team utilizes.  Also, an important function of neighborhood teams will be to contribute to chapter-wide actions, often taking responsibility for aspects of large events.</a:t>
            </a:r>
          </a:p>
          <a:p>
            <a:pPr marL="171450" lvl="0" indent="-171450">
              <a:buFont typeface="Arial"/>
              <a:buChar char="•"/>
            </a:pPr>
            <a:r>
              <a:rPr lang="en-US" sz="1200" kern="1200" dirty="0">
                <a:solidFill>
                  <a:schemeClr val="tx1"/>
                </a:solidFill>
                <a:effectLst/>
                <a:latin typeface="+mn-lt"/>
                <a:ea typeface="+mn-ea"/>
                <a:cs typeface="+mn-cs"/>
              </a:rPr>
              <a:t>Of course, it will take time to develop all these levels of organization so some states will have only one or two levels of this organization to start. Form will follow function in how this organizational model is built in each state.</a:t>
            </a:r>
          </a:p>
          <a:p>
            <a:pPr marL="171450" lvl="0" indent="-171450">
              <a:buFont typeface="Arial"/>
              <a:buChar char="•"/>
            </a:pPr>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11</a:t>
            </a:fld>
            <a:endParaRPr lang="en-US" dirty="0"/>
          </a:p>
        </p:txBody>
      </p:sp>
    </p:spTree>
    <p:extLst>
      <p:ext uri="{BB962C8B-B14F-4D97-AF65-F5344CB8AC3E}">
        <p14:creationId xmlns:p14="http://schemas.microsoft.com/office/powerpoint/2010/main" val="6363257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kern="1200" dirty="0">
                <a:solidFill>
                  <a:schemeClr val="tx1"/>
                </a:solidFill>
                <a:effectLst/>
                <a:latin typeface="+mn-lt"/>
                <a:ea typeface="+mn-ea"/>
                <a:cs typeface="+mn-cs"/>
              </a:rPr>
              <a:t>0:26 – 0:31 What do chapters do</a:t>
            </a:r>
          </a:p>
          <a:p>
            <a:pPr marL="171450" lvl="0" indent="-171450">
              <a:buFont typeface="Arial"/>
              <a:buChar char="•"/>
            </a:pPr>
            <a:r>
              <a:rPr lang="en-US" sz="1200" b="1" kern="1200" dirty="0">
                <a:solidFill>
                  <a:schemeClr val="tx1"/>
                </a:solidFill>
                <a:effectLst/>
                <a:latin typeface="+mn-lt"/>
                <a:ea typeface="+mn-ea"/>
                <a:cs typeface="+mn-cs"/>
              </a:rPr>
              <a:t>[Slide 12] </a:t>
            </a:r>
            <a:r>
              <a:rPr lang="en-US" sz="1200" kern="1200" dirty="0">
                <a:solidFill>
                  <a:schemeClr val="tx1"/>
                </a:solidFill>
                <a:effectLst/>
                <a:latin typeface="+mn-lt"/>
                <a:ea typeface="+mn-ea"/>
                <a:cs typeface="+mn-cs"/>
              </a:rPr>
              <a:t>So, what is new to many people about this structure will be the chapter.  So let’s talk next about what chapters will be asked to do to execute our strategy in our issue organizing campaigns. </a:t>
            </a:r>
          </a:p>
          <a:p>
            <a:pPr marL="171450" lvl="0" indent="-171450">
              <a:buFont typeface="Arial"/>
              <a:buChar char="•"/>
            </a:pPr>
            <a:r>
              <a:rPr lang="en-US" sz="1200" kern="1200" dirty="0">
                <a:solidFill>
                  <a:schemeClr val="tx1"/>
                </a:solidFill>
                <a:effectLst/>
                <a:latin typeface="+mn-lt"/>
                <a:ea typeface="+mn-ea"/>
                <a:cs typeface="+mn-cs"/>
              </a:rPr>
              <a:t>You’ve heard a lot about chapters and why this unit of organization is important in issue advocacy.  So let’s brainstorm together what the responsibilities of chapters would be.  Please turn to your neighbors and find a group of three.  Take two minutes to brainstorm what you think some of the responsibilities of a chapter would be. [Give participants two minutes to discuss.]</a:t>
            </a:r>
          </a:p>
          <a:p>
            <a:pPr marL="171450" lvl="0" indent="-171450">
              <a:buFont typeface="Arial"/>
              <a:buChar char="•"/>
            </a:pPr>
            <a:r>
              <a:rPr lang="en-US" sz="1200" kern="1200" dirty="0">
                <a:solidFill>
                  <a:schemeClr val="tx1"/>
                </a:solidFill>
                <a:effectLst/>
                <a:latin typeface="+mn-lt"/>
                <a:ea typeface="+mn-ea"/>
                <a:cs typeface="+mn-cs"/>
              </a:rPr>
              <a:t>Ok, let’s come back together as a big group.  I’d like to hear from a few groups what you laid out as responsibilities for chapters. Just give me one per group.  [Have participants raise hands and call on several.  Move quickly between participants.  Positively reinforce suggestions that are appropriate for chapters.  If an action is more appropriate for teams, say that the action is important but will be more relevant when you get to talk about the responsibilities of teams.]</a:t>
            </a:r>
          </a:p>
          <a:p>
            <a:pPr marL="171450" lvl="0" indent="-171450">
              <a:buFont typeface="Arial"/>
              <a:buChar char="•"/>
            </a:pPr>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This is great.  You have all outlined most of the responsibilities of teams that I’ve written out here on the slide.  Just so you know, these are also on the your handout titled “Phases &amp; Snowflakes.”  The biggest take-away is that chapters are coordinating activities that are too big to be owned by any single team and need coordination across a bigger geographic turf.  Also, chapters are working on multiple issues and actions including grassroots fundraising, digital organizing, earned media events, and allied organization outreach.</a:t>
            </a:r>
          </a:p>
          <a:p>
            <a:pPr marL="171450" indent="-171450">
              <a:buFont typeface="Arial"/>
              <a:buChar char="•"/>
            </a:pPr>
            <a:r>
              <a:rPr lang="en-US" sz="1200" kern="1200" dirty="0">
                <a:solidFill>
                  <a:schemeClr val="tx1"/>
                </a:solidFill>
                <a:effectLst/>
                <a:latin typeface="+mn-lt"/>
                <a:ea typeface="+mn-ea"/>
                <a:cs typeface="+mn-cs"/>
              </a:rPr>
              <a:t> </a:t>
            </a:r>
          </a:p>
          <a:p>
            <a:pPr marL="171450" indent="-171450">
              <a:buFont typeface="Arial"/>
              <a:buChar cha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274625E-BD2B-41CA-9801-85E7424BBEF2}" type="slidenum">
              <a:rPr lang="en-US" smtClean="0"/>
              <a:pPr/>
              <a:t>12</a:t>
            </a:fld>
            <a:endParaRPr lang="en-US" dirty="0"/>
          </a:p>
        </p:txBody>
      </p:sp>
    </p:spTree>
    <p:extLst>
      <p:ext uri="{BB962C8B-B14F-4D97-AF65-F5344CB8AC3E}">
        <p14:creationId xmlns:p14="http://schemas.microsoft.com/office/powerpoint/2010/main" val="32604251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kern="1200" dirty="0">
                <a:solidFill>
                  <a:schemeClr val="tx1"/>
                </a:solidFill>
                <a:effectLst/>
                <a:latin typeface="+mn-lt"/>
                <a:ea typeface="+mn-ea"/>
                <a:cs typeface="+mn-cs"/>
              </a:rPr>
              <a:t>0:31 – 0:35	Chapter snowflake</a:t>
            </a:r>
          </a:p>
          <a:p>
            <a:pPr marL="171450" lvl="0" indent="-171450">
              <a:buFont typeface="Arial"/>
              <a:buChar char="•"/>
            </a:pPr>
            <a:r>
              <a:rPr lang="en-US" sz="1200" b="1" kern="1200" dirty="0">
                <a:solidFill>
                  <a:schemeClr val="tx1"/>
                </a:solidFill>
                <a:effectLst/>
                <a:latin typeface="+mn-lt"/>
                <a:ea typeface="+mn-ea"/>
                <a:cs typeface="+mn-cs"/>
              </a:rPr>
              <a:t>[Slide 13] </a:t>
            </a:r>
            <a:r>
              <a:rPr lang="en-US" sz="1200" kern="1200" dirty="0">
                <a:solidFill>
                  <a:schemeClr val="tx1"/>
                </a:solidFill>
                <a:effectLst/>
                <a:latin typeface="+mn-lt"/>
                <a:ea typeface="+mn-ea"/>
                <a:cs typeface="+mn-cs"/>
              </a:rPr>
              <a:t>So these are a lot of responsibilities, right?  The chapters have a lot of responsibility, so the only way to be able to do it all is to empower many volunteers to take leadership and specialized roles within our chapter.  This snowflake shows some of the roles within a chapter snowflake.</a:t>
            </a:r>
          </a:p>
          <a:p>
            <a:pPr marL="171450" lvl="0" indent="-171450">
              <a:buFont typeface="Arial"/>
              <a:buChar char="•"/>
            </a:pPr>
            <a:r>
              <a:rPr lang="en-US" sz="1200" kern="1200" dirty="0">
                <a:solidFill>
                  <a:schemeClr val="tx1"/>
                </a:solidFill>
                <a:effectLst/>
                <a:latin typeface="+mn-lt"/>
                <a:ea typeface="+mn-ea"/>
                <a:cs typeface="+mn-cs"/>
              </a:rPr>
              <a:t>In the center of course there is a chapter lead.  The chapter will have one point person who will communicate with the state organization and help coordinate activity between all the other chapter members.</a:t>
            </a:r>
          </a:p>
          <a:p>
            <a:pPr marL="171450" lvl="0" indent="-171450">
              <a:buFont typeface="Arial"/>
              <a:buChar char="•"/>
            </a:pPr>
            <a:r>
              <a:rPr lang="en-US" sz="1200" kern="1200" dirty="0">
                <a:solidFill>
                  <a:schemeClr val="tx1"/>
                </a:solidFill>
                <a:effectLst/>
                <a:latin typeface="+mn-lt"/>
                <a:ea typeface="+mn-ea"/>
                <a:cs typeface="+mn-cs"/>
              </a:rPr>
              <a:t>The light blue circles on the right show some of the core baseline roles in the chapter.  These people perform specialized functions our chapters will need including coordinating press outreach, managing digital organizing efforts, providing trainings for members, making sure data is maintained, and spearheading fundraising efforts.  These core baseline roles help the chapter perform some of its main responsibilities and provide resources to members.</a:t>
            </a:r>
          </a:p>
          <a:p>
            <a:pPr marL="171450" lvl="0" indent="-171450">
              <a:buFont typeface="Arial"/>
              <a:buChar char="•"/>
            </a:pPr>
            <a:r>
              <a:rPr lang="en-US" sz="1200" kern="1200" dirty="0">
                <a:solidFill>
                  <a:schemeClr val="tx1"/>
                </a:solidFill>
                <a:effectLst/>
                <a:latin typeface="+mn-lt"/>
                <a:ea typeface="+mn-ea"/>
                <a:cs typeface="+mn-cs"/>
              </a:rPr>
              <a:t>The dark blue circles on the left represent issue campaign leads.  These leads will be the point people on the chapter’s efforts for each of the active issue campaigns, and will work with volunteers and the core baseline leads to bring together all aspects of issue organizing actions.  Your OFA point of contact will tell you which of these issue campaign leads are critical for your chapter based on OFA’s strategy and your chapter’s role in the path to 60 and 218.</a:t>
            </a:r>
          </a:p>
          <a:p>
            <a:pPr marL="171450" lvl="0" indent="-171450">
              <a:buFont typeface="Arial"/>
              <a:buChar char="•"/>
            </a:pPr>
            <a:r>
              <a:rPr lang="en-US" sz="1200" kern="1200" dirty="0">
                <a:solidFill>
                  <a:schemeClr val="tx1"/>
                </a:solidFill>
                <a:effectLst/>
                <a:latin typeface="+mn-lt"/>
                <a:ea typeface="+mn-ea"/>
                <a:cs typeface="+mn-cs"/>
              </a:rPr>
              <a:t>The green circles at the bottom represent Neighborhood Team Leaders.  Each of these NTLs will coordinate a team of volunteers with a geographically defined neighborhood turf that is part of the larger chapter turf.  The NTLs will lead their team members in local actions.  The number of neighborhood teams will vary by the needs of the chapter’s turf and the stage of development.</a:t>
            </a:r>
          </a:p>
          <a:p>
            <a:pPr marL="171450" lvl="0" indent="-171450">
              <a:buFont typeface="Arial"/>
              <a:buChar char="•"/>
            </a:pPr>
            <a:r>
              <a:rPr lang="en-US" sz="1200" kern="1200" dirty="0">
                <a:solidFill>
                  <a:schemeClr val="tx1"/>
                </a:solidFill>
                <a:effectLst/>
                <a:latin typeface="+mn-lt"/>
                <a:ea typeface="+mn-ea"/>
                <a:cs typeface="+mn-cs"/>
              </a:rPr>
              <a:t>This snowflake represents a large and developed chapter.  Let’s take a look at some phases of develop that can help us understand how a chapter can grow into a snowflake like this!</a:t>
            </a:r>
          </a:p>
          <a:p>
            <a:pPr marL="171450" indent="-171450">
              <a:buFont typeface="Arial"/>
              <a:buChar cha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274625E-BD2B-41CA-9801-85E7424BBEF2}" type="slidenum">
              <a:rPr lang="en-US" smtClean="0"/>
              <a:pPr/>
              <a:t>13</a:t>
            </a:fld>
            <a:endParaRPr lang="en-US" dirty="0"/>
          </a:p>
        </p:txBody>
      </p:sp>
    </p:spTree>
    <p:extLst>
      <p:ext uri="{BB962C8B-B14F-4D97-AF65-F5344CB8AC3E}">
        <p14:creationId xmlns:p14="http://schemas.microsoft.com/office/powerpoint/2010/main" val="3723223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kern="1200" dirty="0">
                <a:solidFill>
                  <a:schemeClr val="tx1"/>
                </a:solidFill>
                <a:effectLst/>
                <a:latin typeface="+mn-lt"/>
                <a:ea typeface="+mn-ea"/>
                <a:cs typeface="+mn-cs"/>
              </a:rPr>
              <a:t>	0:35 – 0:40	What do chapters do?</a:t>
            </a:r>
          </a:p>
          <a:p>
            <a:pPr marL="171450" lvl="0" indent="-171450">
              <a:buFont typeface="Arial"/>
              <a:buChar char="•"/>
            </a:pPr>
            <a:r>
              <a:rPr lang="en-US" sz="1200" b="1" kern="1200" dirty="0">
                <a:solidFill>
                  <a:schemeClr val="tx1"/>
                </a:solidFill>
                <a:effectLst/>
                <a:latin typeface="+mn-lt"/>
                <a:ea typeface="+mn-ea"/>
                <a:cs typeface="+mn-cs"/>
              </a:rPr>
              <a:t>[Slide 14]  </a:t>
            </a:r>
            <a:r>
              <a:rPr lang="en-US" sz="1200" kern="1200" dirty="0">
                <a:solidFill>
                  <a:schemeClr val="tx1"/>
                </a:solidFill>
                <a:effectLst/>
                <a:latin typeface="+mn-lt"/>
                <a:ea typeface="+mn-ea"/>
                <a:cs typeface="+mn-cs"/>
              </a:rPr>
              <a:t>As chapters have begun to develop, we’ve seen them move through five distinct phases of chapter development.  These phases are also described on your handout.</a:t>
            </a:r>
          </a:p>
          <a:p>
            <a:pPr marL="171450" lvl="0" indent="-171450">
              <a:buFont typeface="Arial"/>
              <a:buChar char="•"/>
            </a:pPr>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The first phase is potential.  At this point there are volunteer prospects in the chapter’s turf, but they are not working together to carry out any of the functions of a chapter.</a:t>
            </a:r>
          </a:p>
          <a:p>
            <a:pPr marL="171450" lvl="0" indent="-171450">
              <a:buFont typeface="Arial"/>
              <a:buChar char="•"/>
            </a:pPr>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In the next phase the chapter is budding.  Volunteers are working together, and volunteers are serving as point people for various responsibilities, but none have official roles or titles yet.</a:t>
            </a:r>
          </a:p>
          <a:p>
            <a:pPr marL="171450" lvl="0" indent="-171450">
              <a:buFont typeface="Arial"/>
              <a:buChar char="•"/>
            </a:pPr>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In phase three the chapter becomes a certified chapter.  Four of the six core lead titles are filled, and at least one Issue Lead role is filled.  And for those of you in the chapter management track, you’ll get more information this afternoon about the chapter certification process.</a:t>
            </a:r>
          </a:p>
          <a:p>
            <a:pPr marL="171450" lvl="0" indent="-171450">
              <a:buFont typeface="Arial"/>
              <a:buChar char="•"/>
            </a:pPr>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From here, the chapter becomes established.  In this phase, all six Core Lead roles as well as all Issue Lead roles needed for that chapter are fulfilling 90% of all the responsibilities of a chapter.</a:t>
            </a:r>
          </a:p>
          <a:p>
            <a:pPr marL="171450" lvl="0" indent="-171450">
              <a:buFont typeface="Arial"/>
              <a:buChar char="•"/>
            </a:pPr>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The final phase of development is a sustainable chapter.  In this chapter volunteers are carrying out all of the functions of a chapter.  They’ve filled all of the core lead and issue lead roles and have at least three neighborhood teams who take ownership over different projects and recruit new volunteers and leadership prospects within their team turf. </a:t>
            </a:r>
          </a:p>
          <a:p>
            <a:pPr marL="171450" lvl="0" indent="-171450">
              <a:buFont typeface="Arial"/>
              <a:buChar char="•"/>
            </a:pPr>
            <a:r>
              <a:rPr lang="en-US" sz="1200" kern="1200" dirty="0">
                <a:solidFill>
                  <a:schemeClr val="tx1"/>
                </a:solidFill>
                <a:effectLst/>
                <a:latin typeface="+mn-lt"/>
                <a:ea typeface="+mn-ea"/>
                <a:cs typeface="+mn-cs"/>
              </a:rPr>
              <a:t>Again, we know that every chapter will develop at its own pace and through specific variations of this model.  But these phases will help you think of how to strategically grow your team into a sustainable chapter taking regular action and with many members and empowered leads!  Every action that you take should help develop your chapter to the next phase, and when you’re planning actions you should ask yourself how it’s helping you develop.</a:t>
            </a:r>
          </a:p>
          <a:p>
            <a:pPr marL="171450" indent="-171450">
              <a:buFont typeface="Arial"/>
              <a:buChar char="•"/>
            </a:pPr>
            <a:r>
              <a:rPr lang="en-US" sz="1200" kern="1200" dirty="0">
                <a:solidFill>
                  <a:schemeClr val="tx1"/>
                </a:solidFill>
                <a:effectLst/>
                <a:latin typeface="+mn-lt"/>
                <a:ea typeface="+mn-ea"/>
                <a:cs typeface="+mn-cs"/>
              </a:rPr>
              <a:t> </a:t>
            </a:r>
          </a:p>
          <a:p>
            <a:pPr marL="171450" indent="-171450">
              <a:buFont typeface="Arial"/>
              <a:buChar cha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274625E-BD2B-41CA-9801-85E7424BBEF2}" type="slidenum">
              <a:rPr lang="en-US" smtClean="0"/>
              <a:pPr/>
              <a:t>14</a:t>
            </a:fld>
            <a:endParaRPr lang="en-US" dirty="0"/>
          </a:p>
        </p:txBody>
      </p:sp>
    </p:spTree>
    <p:extLst>
      <p:ext uri="{BB962C8B-B14F-4D97-AF65-F5344CB8AC3E}">
        <p14:creationId xmlns:p14="http://schemas.microsoft.com/office/powerpoint/2010/main" val="2161659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		0:40 – 0:43	What do teams do?</a:t>
            </a:r>
          </a:p>
          <a:p>
            <a:pPr marL="171450" lvl="0" indent="-171450">
              <a:buFont typeface="Arial"/>
              <a:buChar char="•"/>
            </a:pPr>
            <a:r>
              <a:rPr lang="en-US" sz="1200" b="1" kern="1200" dirty="0">
                <a:solidFill>
                  <a:schemeClr val="tx1"/>
                </a:solidFill>
                <a:effectLst/>
                <a:latin typeface="+mn-lt"/>
                <a:ea typeface="+mn-ea"/>
                <a:cs typeface="+mn-cs"/>
              </a:rPr>
              <a:t>[Slide 15]</a:t>
            </a:r>
            <a:r>
              <a:rPr lang="en-US" sz="1200" kern="1200" dirty="0">
                <a:solidFill>
                  <a:schemeClr val="tx1"/>
                </a:solidFill>
                <a:effectLst/>
                <a:latin typeface="+mn-lt"/>
                <a:ea typeface="+mn-ea"/>
                <a:cs typeface="+mn-cs"/>
              </a:rPr>
              <a:t> Now that we’ve defined what a chapter does, let’s repeat our brainstorming exercise as we consider what responsibilities neighborhood teams have.  Remember that teams are components of chapters.  Try and find two people near you, different from the people in your first group, and take two more minutes to brainstorm what distinct responsibilities a neighborhood teams have within the chapter model. [Give the groups two minutes to discuss.]</a:t>
            </a:r>
          </a:p>
          <a:p>
            <a:pPr marL="171450" lvl="0" indent="-171450">
              <a:buFont typeface="Arial"/>
              <a:buChar char="•"/>
            </a:pPr>
            <a:r>
              <a:rPr lang="en-US" sz="1200" kern="1200" dirty="0">
                <a:solidFill>
                  <a:schemeClr val="tx1"/>
                </a:solidFill>
                <a:effectLst/>
                <a:latin typeface="+mn-lt"/>
                <a:ea typeface="+mn-ea"/>
                <a:cs typeface="+mn-cs"/>
              </a:rPr>
              <a:t>Ok, let’s come back together as a big group.  I’d like to hear from a few groups what you laid out as responsibilities for teams. Again, just give me one per group.  [Have participants raise hands and call on several.  Move quickly between participants.  Positively reinforce suggestions that are appropriate for teams.  If an action is more appropriate for chapters or is not relevant to issue organizing, mention that it doesn’t belong in the neighborhood team responsibilities.]</a:t>
            </a:r>
          </a:p>
          <a:p>
            <a:pPr marL="171450" lvl="0" indent="-171450">
              <a:buFont typeface="Arial"/>
              <a:buChar char="•"/>
            </a:pPr>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Fantastic.  So you’ve covered all the responsibilities that I have here on the slide, and some other good ones.  The biggest take-away is that generally neighborhood teams are coordinating activities that impact their local neighborhood turf and involve direct contact with community members in their neighborhoods.</a:t>
            </a:r>
          </a:p>
          <a:p>
            <a:pPr marL="171450" indent="-171450">
              <a:buFont typeface="Arial"/>
              <a:buChar char="•"/>
            </a:pPr>
            <a:r>
              <a:rPr lang="en-US" sz="1200" kern="1200" dirty="0">
                <a:solidFill>
                  <a:schemeClr val="tx1"/>
                </a:solidFill>
                <a:effectLst/>
                <a:latin typeface="+mn-lt"/>
                <a:ea typeface="+mn-ea"/>
                <a:cs typeface="+mn-cs"/>
              </a:rPr>
              <a:t> </a:t>
            </a:r>
          </a:p>
          <a:p>
            <a:pPr marL="171450" indent="-171450">
              <a:buFont typeface="Arial"/>
              <a:buChar cha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274625E-BD2B-41CA-9801-85E7424BBEF2}" type="slidenum">
              <a:rPr lang="en-US" smtClean="0"/>
              <a:pPr/>
              <a:t>15</a:t>
            </a:fld>
            <a:endParaRPr lang="en-US" dirty="0"/>
          </a:p>
        </p:txBody>
      </p:sp>
    </p:spTree>
    <p:extLst>
      <p:ext uri="{BB962C8B-B14F-4D97-AF65-F5344CB8AC3E}">
        <p14:creationId xmlns:p14="http://schemas.microsoft.com/office/powerpoint/2010/main" val="38446713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b="1" kern="1200" dirty="0">
                <a:solidFill>
                  <a:schemeClr val="tx1"/>
                </a:solidFill>
                <a:effectLst/>
                <a:latin typeface="+mn-lt"/>
                <a:ea typeface="+mn-ea"/>
                <a:cs typeface="+mn-cs"/>
              </a:rPr>
              <a:t>0:43 – 1:04	Chapter Development Scenarios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0:43 – 0:45	Explain exercise and worksheet</a:t>
            </a:r>
          </a:p>
          <a:p>
            <a:pPr marL="171450" lvl="0" indent="-171450">
              <a:buFont typeface="Arial"/>
              <a:buChar char="•"/>
            </a:pPr>
            <a:r>
              <a:rPr lang="en-US" sz="1200" b="1" kern="1200" dirty="0">
                <a:solidFill>
                  <a:schemeClr val="tx1"/>
                </a:solidFill>
                <a:effectLst/>
                <a:latin typeface="+mn-lt"/>
                <a:ea typeface="+mn-ea"/>
                <a:cs typeface="+mn-cs"/>
              </a:rPr>
              <a:t>[Slide 16 + Animation cue]</a:t>
            </a:r>
            <a:r>
              <a:rPr lang="en-US" sz="1200" kern="1200" dirty="0">
                <a:solidFill>
                  <a:schemeClr val="tx1"/>
                </a:solidFill>
                <a:effectLst/>
                <a:latin typeface="+mn-lt"/>
                <a:ea typeface="+mn-ea"/>
                <a:cs typeface="+mn-cs"/>
              </a:rPr>
              <a:t> So we’ve talked a lot about the theory of how to develop chapters, now we’re going to let you work through some chapter development scenarios.</a:t>
            </a:r>
          </a:p>
          <a:p>
            <a:pPr marL="171450" indent="-171450">
              <a:buFont typeface="Arial"/>
              <a:buChar char="•"/>
            </a:pPr>
            <a:endParaRPr lang="en-US" sz="12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16</a:t>
            </a:fld>
            <a:endParaRPr lang="en-US">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lvl="0" indent="-171450">
              <a:buFont typeface="Arial"/>
              <a:buChar char="•"/>
            </a:pPr>
            <a:r>
              <a:rPr lang="en-US" sz="1200" b="1" kern="1200" dirty="0">
                <a:solidFill>
                  <a:schemeClr val="tx1"/>
                </a:solidFill>
                <a:effectLst/>
                <a:latin typeface="+mn-lt"/>
                <a:ea typeface="+mn-ea"/>
                <a:cs typeface="+mn-cs"/>
              </a:rPr>
              <a:t>[Slide 17]</a:t>
            </a:r>
            <a:r>
              <a:rPr lang="en-US" sz="1200" kern="1200" dirty="0">
                <a:solidFill>
                  <a:schemeClr val="tx1"/>
                </a:solidFill>
                <a:effectLst/>
                <a:latin typeface="+mn-lt"/>
                <a:ea typeface="+mn-ea"/>
                <a:cs typeface="+mn-cs"/>
              </a:rPr>
              <a:t> In a minute I’ll show some scenarios about chapter development on the screen, but first let me lay out the exercise.</a:t>
            </a:r>
          </a:p>
          <a:p>
            <a:pPr marL="171450" lvl="0" indent="-171450">
              <a:buFont typeface="Arial"/>
              <a:buChar char="•"/>
            </a:pPr>
            <a:r>
              <a:rPr lang="en-US" sz="1200" kern="1200" dirty="0">
                <a:solidFill>
                  <a:schemeClr val="tx1"/>
                </a:solidFill>
                <a:effectLst/>
                <a:latin typeface="+mn-lt"/>
                <a:ea typeface="+mn-ea"/>
                <a:cs typeface="+mn-cs"/>
              </a:rPr>
              <a:t>After I explain the instructions, you’ll break into groups of four people.</a:t>
            </a:r>
          </a:p>
          <a:p>
            <a:pPr marL="171450" lvl="0" indent="-171450">
              <a:buFont typeface="Arial"/>
              <a:buChar char="•"/>
            </a:pPr>
            <a:r>
              <a:rPr lang="en-US" sz="1200" kern="1200" dirty="0">
                <a:solidFill>
                  <a:schemeClr val="tx1"/>
                </a:solidFill>
                <a:effectLst/>
                <a:latin typeface="+mn-lt"/>
                <a:ea typeface="+mn-ea"/>
                <a:cs typeface="+mn-cs"/>
              </a:rPr>
              <a:t>First, read the scenario.</a:t>
            </a:r>
          </a:p>
          <a:p>
            <a:pPr marL="171450" lvl="0" indent="-171450">
              <a:buFont typeface="Arial"/>
              <a:buChar char="•"/>
            </a:pPr>
            <a:r>
              <a:rPr lang="en-US" sz="1200" kern="1200" dirty="0">
                <a:solidFill>
                  <a:schemeClr val="tx1"/>
                </a:solidFill>
                <a:effectLst/>
                <a:latin typeface="+mn-lt"/>
                <a:ea typeface="+mn-ea"/>
                <a:cs typeface="+mn-cs"/>
              </a:rPr>
              <a:t>Then, assess the chapter’s current phase of development.  You have definitions for all the phases on your handout.  </a:t>
            </a:r>
          </a:p>
          <a:p>
            <a:pPr marL="171450" lvl="0" indent="-171450">
              <a:buFont typeface="Arial"/>
              <a:buChar char="•"/>
            </a:pPr>
            <a:r>
              <a:rPr lang="en-US" sz="1200" kern="1200" dirty="0">
                <a:solidFill>
                  <a:schemeClr val="tx1"/>
                </a:solidFill>
                <a:effectLst/>
                <a:latin typeface="+mn-lt"/>
                <a:ea typeface="+mn-ea"/>
                <a:cs typeface="+mn-cs"/>
              </a:rPr>
              <a:t>Because of the importance of form following function, there may be some more assumptions that you make about the scenario.  For example how many current volunteers are active or whether there is a supportive Member of Congress in their city.  Just take notes of any other assumptions you make about the scenario.</a:t>
            </a:r>
          </a:p>
          <a:p>
            <a:pPr marL="171450" lvl="0" indent="-171450">
              <a:buFont typeface="Arial"/>
              <a:buChar char="•"/>
            </a:pPr>
            <a:r>
              <a:rPr lang="en-US" sz="1200" kern="1200" dirty="0">
                <a:solidFill>
                  <a:schemeClr val="tx1"/>
                </a:solidFill>
                <a:effectLst/>
                <a:latin typeface="+mn-lt"/>
                <a:ea typeface="+mn-ea"/>
                <a:cs typeface="+mn-cs"/>
              </a:rPr>
              <a:t>Then plan some steps and actions that this chapter can take to develop to the next phase</a:t>
            </a:r>
          </a:p>
          <a:p>
            <a:pPr marL="171450" lvl="0" indent="-171450">
              <a:buFont typeface="Arial"/>
              <a:buChar char="•"/>
            </a:pPr>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And remember!  Form should always follow function, so take into consideration what step is going to best address the scenario facing this chapter!</a:t>
            </a:r>
          </a:p>
          <a:p>
            <a:pPr marL="171450" lvl="0" indent="-171450">
              <a:buFont typeface="Arial"/>
              <a:buChar char="•"/>
            </a:pPr>
            <a:r>
              <a:rPr lang="en-US" sz="1200" kern="1200" dirty="0">
                <a:solidFill>
                  <a:schemeClr val="tx1"/>
                </a:solidFill>
                <a:effectLst/>
                <a:latin typeface="+mn-lt"/>
                <a:ea typeface="+mn-ea"/>
                <a:cs typeface="+mn-cs"/>
              </a:rPr>
              <a:t>You’ll have a total of 3 minutes for each scenario, and we’ll do 3 scenarios total.  It’s best if every member of the group takes some notes so you can remember what your group talked about.  If you have any questions while you’re working you can ask us facilitators.  Ok, find a group of four people to work with!  Let’s start!</a:t>
            </a:r>
          </a:p>
          <a:p>
            <a:pPr marL="0" indent="0">
              <a:buFont typeface="Arial"/>
              <a:buNone/>
            </a:pPr>
            <a:endParaRPr lang="en-US" sz="1200" kern="1200" dirty="0">
              <a:solidFill>
                <a:schemeClr val="tx1"/>
              </a:solidFill>
              <a:effectLst/>
              <a:latin typeface="+mn-lt"/>
              <a:ea typeface="+mn-ea"/>
              <a:cs typeface="+mn-cs"/>
            </a:endParaRPr>
          </a:p>
          <a:p>
            <a:pPr marL="0" indent="0">
              <a:buFont typeface="Arial"/>
              <a:buNone/>
            </a:pPr>
            <a:r>
              <a:rPr lang="en-US" sz="1200" kern="1200" dirty="0">
                <a:solidFill>
                  <a:schemeClr val="tx1"/>
                </a:solidFill>
                <a:effectLst/>
                <a:latin typeface="+mn-lt"/>
                <a:ea typeface="+mn-ea"/>
                <a:cs typeface="+mn-cs"/>
              </a:rPr>
              <a:t>0:45 – 0:46	Divide room into groups of 4 people</a:t>
            </a:r>
          </a:p>
          <a:p>
            <a:pPr marL="0" indent="0">
              <a:buFont typeface="Arial"/>
              <a:buNone/>
            </a:pPr>
            <a:endParaRPr lang="en-US" sz="1200" kern="1200" dirty="0">
              <a:solidFill>
                <a:schemeClr val="tx1"/>
              </a:solidFill>
              <a:effectLst/>
              <a:latin typeface="+mn-lt"/>
              <a:ea typeface="+mn-ea"/>
              <a:cs typeface="+mn-cs"/>
            </a:endParaRPr>
          </a:p>
          <a:p>
            <a:pPr marL="171450" indent="-171450">
              <a:buFont typeface="Arial"/>
              <a:buChar char="•"/>
            </a:pPr>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17</a:t>
            </a:fld>
            <a:endParaRPr lang="en-US" dirty="0"/>
          </a:p>
        </p:txBody>
      </p:sp>
    </p:spTree>
    <p:extLst>
      <p:ext uri="{BB962C8B-B14F-4D97-AF65-F5344CB8AC3E}">
        <p14:creationId xmlns:p14="http://schemas.microsoft.com/office/powerpoint/2010/main" val="1565286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effectLst/>
                <a:latin typeface="+mn-lt"/>
                <a:ea typeface="+mn-ea"/>
                <a:cs typeface="+mn-cs"/>
              </a:rPr>
              <a:t>0:46 – 0:56	Participants work through the scenarios</a:t>
            </a:r>
          </a:p>
          <a:p>
            <a:pPr marL="171450" lvl="0" indent="-171450">
              <a:buFont typeface="Arial"/>
              <a:buChar char="•"/>
            </a:pPr>
            <a:r>
              <a:rPr lang="en-US" sz="1200" b="1" kern="1200" dirty="0">
                <a:solidFill>
                  <a:schemeClr val="tx1"/>
                </a:solidFill>
                <a:effectLst/>
                <a:latin typeface="+mn-lt"/>
                <a:ea typeface="+mn-ea"/>
                <a:cs typeface="+mn-cs"/>
              </a:rPr>
              <a:t>[Slide 18] </a:t>
            </a:r>
            <a:r>
              <a:rPr lang="en-US" sz="1200" kern="1200" dirty="0">
                <a:solidFill>
                  <a:schemeClr val="tx1"/>
                </a:solidFill>
                <a:effectLst/>
                <a:latin typeface="+mn-lt"/>
                <a:ea typeface="+mn-ea"/>
                <a:cs typeface="+mn-cs"/>
              </a:rPr>
              <a:t>[Walk around the room while participants work through scenario 1. Give a warning when two minutes have passed. Then, after three minutes have passed, make an announcement.]</a:t>
            </a:r>
          </a:p>
          <a:p>
            <a:pPr marL="171450" lvl="0" indent="-171450">
              <a:buFont typeface="Arial"/>
              <a:buChar cha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274625E-BD2B-41CA-9801-85E7424BBEF2}" type="slidenum">
              <a:rPr lang="en-US" smtClean="0"/>
              <a:pPr/>
              <a:t>18</a:t>
            </a:fld>
            <a:endParaRPr lang="en-US" dirty="0"/>
          </a:p>
        </p:txBody>
      </p:sp>
    </p:spTree>
    <p:extLst>
      <p:ext uri="{BB962C8B-B14F-4D97-AF65-F5344CB8AC3E}">
        <p14:creationId xmlns:p14="http://schemas.microsoft.com/office/powerpoint/2010/main" val="9604183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lvl="0" indent="-171450">
              <a:buFont typeface="Arial"/>
              <a:buChar char="•"/>
            </a:pPr>
            <a:r>
              <a:rPr lang="en-US" sz="1200" b="1" kern="1200" dirty="0">
                <a:solidFill>
                  <a:schemeClr val="tx1"/>
                </a:solidFill>
                <a:effectLst/>
                <a:latin typeface="+mn-lt"/>
                <a:ea typeface="+mn-ea"/>
                <a:cs typeface="+mn-cs"/>
              </a:rPr>
              <a:t>[Slide 19] </a:t>
            </a:r>
            <a:r>
              <a:rPr lang="en-US" sz="1200" kern="1200" dirty="0">
                <a:solidFill>
                  <a:schemeClr val="tx1"/>
                </a:solidFill>
                <a:effectLst/>
                <a:latin typeface="+mn-lt"/>
                <a:ea typeface="+mn-ea"/>
                <a:cs typeface="+mn-cs"/>
              </a:rPr>
              <a:t>Okay folks, we’re going to go ahead and move on to Scenario 2. If you can turn your attention to the screen, we now have the second scenario up here. </a:t>
            </a:r>
          </a:p>
          <a:p>
            <a:pPr marL="171450" lvl="0" indent="-171450">
              <a:buFont typeface="Arial"/>
              <a:buChar char="•"/>
            </a:pPr>
            <a:r>
              <a:rPr lang="en-US" sz="1200" kern="1200" dirty="0">
                <a:solidFill>
                  <a:schemeClr val="tx1"/>
                </a:solidFill>
                <a:effectLst/>
                <a:latin typeface="+mn-lt"/>
                <a:ea typeface="+mn-ea"/>
                <a:cs typeface="+mn-cs"/>
              </a:rPr>
              <a:t>[Walk around the room while participants work through scenario 1. Give a warning when two minutes have passed. Then, after three minutes have passed, make an announcement.]</a:t>
            </a:r>
          </a:p>
        </p:txBody>
      </p:sp>
      <p:sp>
        <p:nvSpPr>
          <p:cNvPr id="4" name="Slide Number Placeholder 3"/>
          <p:cNvSpPr>
            <a:spLocks noGrp="1"/>
          </p:cNvSpPr>
          <p:nvPr>
            <p:ph type="sldNum" sz="quarter" idx="10"/>
          </p:nvPr>
        </p:nvSpPr>
        <p:spPr/>
        <p:txBody>
          <a:bodyPr/>
          <a:lstStyle/>
          <a:p>
            <a:fld id="{C274625E-BD2B-41CA-9801-85E7424BBEF2}" type="slidenum">
              <a:rPr lang="en-US" smtClean="0"/>
              <a:pPr/>
              <a:t>19</a:t>
            </a:fld>
            <a:endParaRPr lang="en-US" dirty="0"/>
          </a:p>
        </p:txBody>
      </p:sp>
    </p:spTree>
    <p:extLst>
      <p:ext uri="{BB962C8B-B14F-4D97-AF65-F5344CB8AC3E}">
        <p14:creationId xmlns:p14="http://schemas.microsoft.com/office/powerpoint/2010/main" val="9604183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0:04 – 0:06	Introduce session and goals</a:t>
            </a:r>
            <a:endParaRPr lang="en-US" sz="1100" kern="1200" dirty="0">
              <a:solidFill>
                <a:schemeClr val="tx1"/>
              </a:solidFill>
              <a:effectLst/>
              <a:latin typeface="+mn-lt"/>
              <a:ea typeface="+mn-ea"/>
              <a:cs typeface="+mn-cs"/>
            </a:endParaRPr>
          </a:p>
          <a:p>
            <a:pPr marL="171450" lvl="0" indent="-171450">
              <a:buFont typeface="Arial"/>
              <a:buChar char="•"/>
            </a:pPr>
            <a:r>
              <a:rPr lang="en-US" sz="1200" b="1" kern="1200" dirty="0">
                <a:solidFill>
                  <a:schemeClr val="tx1"/>
                </a:solidFill>
                <a:effectLst/>
                <a:latin typeface="+mn-lt"/>
                <a:ea typeface="+mn-ea"/>
                <a:cs typeface="+mn-cs"/>
              </a:rPr>
              <a:t>[Slide 2]</a:t>
            </a:r>
            <a:r>
              <a:rPr lang="en-US" sz="1200" kern="1200" dirty="0">
                <a:solidFill>
                  <a:schemeClr val="tx1"/>
                </a:solidFill>
                <a:effectLst/>
                <a:latin typeface="+mn-lt"/>
                <a:ea typeface="+mn-ea"/>
                <a:cs typeface="+mn-cs"/>
              </a:rPr>
              <a:t> Now that we’ve reviewed where we’ve been and where we’re going, and we understand how to build successful issue advocacy campaigns, in this session we will talk about how to structure our local organization in order to sustain the level of activity that will be required to meet our goals.  By the end of this session our goal is that you:</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Understand OFA’s strategy behind building our organization in chapters with teams.</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Are able to strategize and plan how to develop a chapter through issue advocacy actions.</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Are confident strategizing your local chapter’s development according to your community’s needs.</a:t>
            </a:r>
            <a:endParaRPr lang="en-US" sz="1100" kern="1200" dirty="0">
              <a:solidFill>
                <a:schemeClr val="tx1"/>
              </a:solidFill>
              <a:effectLst/>
              <a:latin typeface="+mn-lt"/>
              <a:ea typeface="+mn-ea"/>
              <a:cs typeface="+mn-cs"/>
            </a:endParaRPr>
          </a:p>
          <a:p>
            <a:pPr marL="171450" indent="-171450">
              <a:buFont typeface="Arial"/>
              <a:buChar char="•"/>
            </a:pPr>
            <a:endParaRPr lang="en-US" sz="11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2</a:t>
            </a:fld>
            <a:endParaRPr lang="en-US">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b="1" kern="1200" dirty="0">
                <a:solidFill>
                  <a:schemeClr val="tx1"/>
                </a:solidFill>
                <a:effectLst/>
                <a:latin typeface="+mn-lt"/>
                <a:ea typeface="+mn-ea"/>
                <a:cs typeface="+mn-cs"/>
              </a:rPr>
              <a:t>[Slide 20]</a:t>
            </a:r>
            <a:r>
              <a:rPr lang="en-US" sz="1200" kern="1200" dirty="0">
                <a:solidFill>
                  <a:schemeClr val="tx1"/>
                </a:solidFill>
                <a:effectLst/>
                <a:latin typeface="+mn-lt"/>
                <a:ea typeface="+mn-ea"/>
                <a:cs typeface="+mn-cs"/>
              </a:rPr>
              <a:t> Alright everyone, we’re going to switch to the third scenario now. Same drill - you have three minutes to work through this scenario. [Walk around the room while participants work through scenario 1. Give a warning when two minutes have passed. Then, after three minutes have passed, make the next announcement.]</a:t>
            </a:r>
          </a:p>
          <a:p>
            <a:pPr marL="0" lvl="0" indent="0">
              <a:buFont typeface="+mj-lt"/>
              <a:buNone/>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274625E-BD2B-41CA-9801-85E7424BBEF2}" type="slidenum">
              <a:rPr lang="en-US" smtClean="0"/>
              <a:pPr/>
              <a:t>20</a:t>
            </a:fld>
            <a:endParaRPr lang="en-US" dirty="0"/>
          </a:p>
        </p:txBody>
      </p:sp>
    </p:spTree>
    <p:extLst>
      <p:ext uri="{BB962C8B-B14F-4D97-AF65-F5344CB8AC3E}">
        <p14:creationId xmlns:p14="http://schemas.microsoft.com/office/powerpoint/2010/main" val="9604183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sz="1200" kern="1200" dirty="0">
                <a:solidFill>
                  <a:schemeClr val="tx1"/>
                </a:solidFill>
                <a:effectLst/>
                <a:latin typeface="+mn-lt"/>
                <a:ea typeface="+mn-ea"/>
                <a:cs typeface="+mn-cs"/>
              </a:rPr>
              <a:t>0:56 – 0:59	Group members find partner from another group to discuss results</a:t>
            </a:r>
          </a:p>
          <a:p>
            <a:pPr marL="171450" lvl="0" indent="-171450">
              <a:buFont typeface="Arial"/>
              <a:buChar char="•"/>
            </a:pPr>
            <a:r>
              <a:rPr lang="en-US" sz="1200" b="1" kern="1200" dirty="0">
                <a:solidFill>
                  <a:schemeClr val="tx1"/>
                </a:solidFill>
                <a:effectLst/>
                <a:latin typeface="+mn-lt"/>
                <a:ea typeface="+mn-ea"/>
                <a:cs typeface="+mn-cs"/>
              </a:rPr>
              <a:t>[Slide 21]</a:t>
            </a:r>
            <a:r>
              <a:rPr lang="en-US" sz="1200" kern="1200" dirty="0">
                <a:solidFill>
                  <a:schemeClr val="tx1"/>
                </a:solidFill>
                <a:effectLst/>
                <a:latin typeface="+mn-lt"/>
                <a:ea typeface="+mn-ea"/>
                <a:cs typeface="+mn-cs"/>
              </a:rPr>
              <a:t> Okay, please wrap up your conversations.  Now we’re going to have group members share what their group worked out.   Please find a member of another group and discuss what your team came up with for each scenario.  You’ll have three more minutes to discuss and then we’ll come back together as a big group to share some of the best ideas you hear!  Ok, go find yourself a partner from another group!</a:t>
            </a:r>
          </a:p>
          <a:p>
            <a:pPr marL="171450" lvl="0" indent="-171450">
              <a:buFont typeface="Arial"/>
              <a:buChar char="•"/>
            </a:pPr>
            <a:r>
              <a:rPr lang="en-US" sz="1200" kern="1200" dirty="0">
                <a:solidFill>
                  <a:schemeClr val="tx1"/>
                </a:solidFill>
                <a:effectLst/>
                <a:latin typeface="+mn-lt"/>
                <a:ea typeface="+mn-ea"/>
                <a:cs typeface="+mn-cs"/>
              </a:rPr>
              <a:t>[Give time reminder when there are 30 seconds left]</a:t>
            </a:r>
          </a:p>
          <a:p>
            <a:pPr marL="171450" lvl="0" indent="-171450">
              <a:buFont typeface="Arial"/>
              <a:buChar char="•"/>
            </a:pPr>
            <a:endParaRPr lang="en-US" sz="1200" kern="1200" dirty="0">
              <a:solidFill>
                <a:schemeClr val="tx1"/>
              </a:solidFill>
              <a:effectLst/>
              <a:latin typeface="+mn-lt"/>
              <a:ea typeface="+mn-ea"/>
              <a:cs typeface="+mn-cs"/>
            </a:endParaRPr>
          </a:p>
          <a:p>
            <a:pPr marL="171450" indent="-171450">
              <a:buFont typeface="Arial"/>
              <a:buChar char="•"/>
            </a:pPr>
            <a:r>
              <a:rPr lang="en-US" sz="1200" kern="1200" dirty="0">
                <a:solidFill>
                  <a:schemeClr val="tx1"/>
                </a:solidFill>
                <a:effectLst/>
                <a:latin typeface="+mn-lt"/>
                <a:ea typeface="+mn-ea"/>
                <a:cs typeface="+mn-cs"/>
              </a:rPr>
              <a:t>0:59 – 1:04	Debrief with whole room on phases and best ideas participants heard</a:t>
            </a:r>
          </a:p>
          <a:p>
            <a:pPr marL="171450" lvl="0" indent="-171450">
              <a:buFont typeface="Arial"/>
              <a:buChar char="•"/>
            </a:pPr>
            <a:r>
              <a:rPr lang="en-US" sz="1200" kern="1200" dirty="0">
                <a:solidFill>
                  <a:schemeClr val="tx1"/>
                </a:solidFill>
                <a:effectLst/>
                <a:latin typeface="+mn-lt"/>
                <a:ea typeface="+mn-ea"/>
                <a:cs typeface="+mn-cs"/>
              </a:rPr>
              <a:t>I heard some great ideas while I was walking around.  Let’s talk through these scenarios.</a:t>
            </a:r>
          </a:p>
          <a:p>
            <a:pPr marL="171450" lvl="0" indent="-171450">
              <a:buFont typeface="Arial"/>
              <a:buChar char="•"/>
            </a:pPr>
            <a:r>
              <a:rPr lang="en-US" sz="1200" kern="1200" dirty="0">
                <a:solidFill>
                  <a:schemeClr val="tx1"/>
                </a:solidFill>
                <a:effectLst/>
                <a:latin typeface="+mn-lt"/>
                <a:ea typeface="+mn-ea"/>
                <a:cs typeface="+mn-cs"/>
              </a:rPr>
              <a:t>For scenario one, what phase of development did you decide this chapter is at? [Let participants yell out an answer and listen to what the consensus is.]  </a:t>
            </a:r>
          </a:p>
          <a:p>
            <a:pPr marL="171450" lvl="0" indent="-171450">
              <a:buFont typeface="Arial"/>
              <a:buChar char="•"/>
            </a:pPr>
            <a:r>
              <a:rPr lang="en-US" sz="1200" kern="1200" dirty="0">
                <a:solidFill>
                  <a:schemeClr val="tx1"/>
                </a:solidFill>
                <a:effectLst/>
                <a:latin typeface="+mn-lt"/>
                <a:ea typeface="+mn-ea"/>
                <a:cs typeface="+mn-cs"/>
              </a:rPr>
              <a:t>Ok, it sounds like people think phase two.  Who can tell us why their group said this is a phase two chapter? [Choose a participant to explain why.]  Yup, that sounds right.</a:t>
            </a:r>
          </a:p>
          <a:p>
            <a:pPr marL="171450" lvl="0" indent="-171450">
              <a:buFont typeface="Arial"/>
              <a:buChar char="•"/>
            </a:pPr>
            <a:r>
              <a:rPr lang="en-US" sz="1200" kern="1200" dirty="0">
                <a:solidFill>
                  <a:schemeClr val="tx1"/>
                </a:solidFill>
                <a:effectLst/>
                <a:latin typeface="+mn-lt"/>
                <a:ea typeface="+mn-ea"/>
                <a:cs typeface="+mn-cs"/>
              </a:rPr>
              <a:t>Now, who heard a great idea from their group or another group about how to move this chapter from phase 2 to phase 3? [Choose participant to explain.]  Yeah, that is fantastic. </a:t>
            </a:r>
          </a:p>
          <a:p>
            <a:pPr marL="171450" lvl="0" indent="-171450">
              <a:buFont typeface="Arial"/>
              <a:buChar char="•"/>
            </a:pPr>
            <a:r>
              <a:rPr lang="en-US" sz="1200" kern="1200" dirty="0">
                <a:solidFill>
                  <a:schemeClr val="tx1"/>
                </a:solidFill>
                <a:effectLst/>
                <a:latin typeface="+mn-lt"/>
                <a:ea typeface="+mn-ea"/>
                <a:cs typeface="+mn-cs"/>
              </a:rPr>
              <a:t>Let’s move onto scenario two.  What phase of development did you decide this chapter is at? [Let participants yell out an answer and listen to what the consensus is.]  </a:t>
            </a:r>
          </a:p>
          <a:p>
            <a:pPr marL="171450" lvl="0" indent="-171450">
              <a:buFont typeface="Arial"/>
              <a:buChar char="•"/>
            </a:pPr>
            <a:r>
              <a:rPr lang="en-US" sz="1200" kern="1200" dirty="0">
                <a:solidFill>
                  <a:schemeClr val="tx1"/>
                </a:solidFill>
                <a:effectLst/>
                <a:latin typeface="+mn-lt"/>
                <a:ea typeface="+mn-ea"/>
                <a:cs typeface="+mn-cs"/>
              </a:rPr>
              <a:t>Ok, it sounds like people think phase one.  Who can tell us why their group said this is a phase two chapter? [Choose a participant to explain why.]  Ok, that makes sense.</a:t>
            </a:r>
          </a:p>
          <a:p>
            <a:pPr marL="171450" lvl="0" indent="-171450">
              <a:buFont typeface="Arial"/>
              <a:buChar char="•"/>
            </a:pPr>
            <a:r>
              <a:rPr lang="en-US" sz="1200" kern="1200" dirty="0">
                <a:solidFill>
                  <a:schemeClr val="tx1"/>
                </a:solidFill>
                <a:effectLst/>
                <a:latin typeface="+mn-lt"/>
                <a:ea typeface="+mn-ea"/>
                <a:cs typeface="+mn-cs"/>
              </a:rPr>
              <a:t>Now, let’s hear someone’s plan to move this chapter from phase 1 to phase 2 and get them organizing.  Who heard something great? [Choose participant to explain.]  That’s a great plan.  Thank you.</a:t>
            </a:r>
          </a:p>
          <a:p>
            <a:pPr marL="171450" lvl="0" indent="-171450">
              <a:buFont typeface="Arial"/>
              <a:buChar char="•"/>
            </a:pPr>
            <a:r>
              <a:rPr lang="en-US" sz="1200" kern="1200" dirty="0">
                <a:solidFill>
                  <a:schemeClr val="tx1"/>
                </a:solidFill>
                <a:effectLst/>
                <a:latin typeface="+mn-lt"/>
                <a:ea typeface="+mn-ea"/>
                <a:cs typeface="+mn-cs"/>
              </a:rPr>
              <a:t>So finally, for scenario three. What phase of development did you decide this chapter is at? [Let participants yell out an answer and listen to what the consensus is.]  </a:t>
            </a:r>
          </a:p>
          <a:p>
            <a:pPr marL="171450" lvl="0" indent="-171450">
              <a:buFont typeface="Arial"/>
              <a:buChar char="•"/>
            </a:pPr>
            <a:r>
              <a:rPr lang="en-US" sz="1200" kern="1200" dirty="0">
                <a:solidFill>
                  <a:schemeClr val="tx1"/>
                </a:solidFill>
                <a:effectLst/>
                <a:latin typeface="+mn-lt"/>
                <a:ea typeface="+mn-ea"/>
                <a:cs typeface="+mn-cs"/>
              </a:rPr>
              <a:t>Ok, it sounds like people think phase one.  Who can tell us why their group said this is a phase two chapter? [Choose a participant to explain why.]  Yeah, even though this chapter has a very different situation than that in scenario 2, this is also a budding chapter.</a:t>
            </a:r>
          </a:p>
          <a:p>
            <a:pPr marL="171450" lvl="0" indent="-171450">
              <a:buFont typeface="Arial"/>
              <a:buChar char="•"/>
            </a:pPr>
            <a:r>
              <a:rPr lang="en-US" sz="1200" kern="1200" dirty="0">
                <a:solidFill>
                  <a:schemeClr val="tx1"/>
                </a:solidFill>
                <a:effectLst/>
                <a:latin typeface="+mn-lt"/>
                <a:ea typeface="+mn-ea"/>
                <a:cs typeface="+mn-cs"/>
              </a:rPr>
              <a:t>Now, how are we going to move this chapter from phase 1 to phase 2? [Choose participant to explain.]  That’s fantastic.  Thank you.</a:t>
            </a:r>
          </a:p>
          <a:p>
            <a:pPr marL="171450" lvl="0" indent="-171450">
              <a:buFont typeface="Arial"/>
              <a:buChar char="•"/>
            </a:pPr>
            <a:r>
              <a:rPr lang="en-US" sz="1200" kern="1200" dirty="0">
                <a:solidFill>
                  <a:schemeClr val="tx1"/>
                </a:solidFill>
                <a:effectLst/>
                <a:latin typeface="+mn-lt"/>
                <a:ea typeface="+mn-ea"/>
                <a:cs typeface="+mn-cs"/>
              </a:rPr>
              <a:t>So in your different areas of the state you’ll all be facing your own scenarios that shape the best way to form and develop your chapter structures.  You’ll be thinking critically in the same way we just did about how to move your chapter through the phases of development. </a:t>
            </a:r>
          </a:p>
          <a:p>
            <a:pPr marL="171450" lvl="0" indent="-171450">
              <a:buFont typeface="Arial"/>
              <a:buChar cha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274625E-BD2B-41CA-9801-85E7424BBEF2}" type="slidenum">
              <a:rPr lang="en-US" smtClean="0"/>
              <a:pPr/>
              <a:t>21</a:t>
            </a:fld>
            <a:endParaRPr lang="en-US" dirty="0"/>
          </a:p>
        </p:txBody>
      </p:sp>
    </p:spTree>
    <p:extLst>
      <p:ext uri="{BB962C8B-B14F-4D97-AF65-F5344CB8AC3E}">
        <p14:creationId xmlns:p14="http://schemas.microsoft.com/office/powerpoint/2010/main" val="9604183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b="1" kern="1200" dirty="0">
                <a:solidFill>
                  <a:schemeClr val="tx1"/>
                </a:solidFill>
                <a:effectLst/>
                <a:latin typeface="+mn-lt"/>
                <a:ea typeface="+mn-ea"/>
                <a:cs typeface="+mn-cs"/>
              </a:rPr>
              <a:t>1:04 – 1:18	Case Study</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1:04 – 1:05	Reiterate OFA principle of form following function in chapter building</a:t>
            </a:r>
          </a:p>
          <a:p>
            <a:pPr marL="171450" lvl="0" indent="-171450">
              <a:buFont typeface="Arial"/>
              <a:buChar char="•"/>
            </a:pPr>
            <a:r>
              <a:rPr lang="en-US" sz="1200" b="1" kern="1200" dirty="0">
                <a:solidFill>
                  <a:schemeClr val="tx1"/>
                </a:solidFill>
                <a:effectLst/>
                <a:latin typeface="+mn-lt"/>
                <a:ea typeface="+mn-ea"/>
                <a:cs typeface="+mn-cs"/>
              </a:rPr>
              <a:t>[Slide 22 + Animation cue] </a:t>
            </a:r>
            <a:r>
              <a:rPr lang="en-US" sz="1200" kern="1200" dirty="0">
                <a:solidFill>
                  <a:schemeClr val="tx1"/>
                </a:solidFill>
                <a:effectLst/>
                <a:latin typeface="+mn-lt"/>
                <a:ea typeface="+mn-ea"/>
                <a:cs typeface="+mn-cs"/>
              </a:rPr>
              <a:t>Now we’re going to look at some real-life scenarios and consider how some states have begun to organize and activate their chapters and teams.  Here again we’ll see that the way they structured their state organization and the way they developed depended on the needs and resources they had in state.  Form follows function!</a:t>
            </a:r>
          </a:p>
          <a:p>
            <a:pPr marL="171450" indent="-171450">
              <a:buFont typeface="Arial"/>
              <a:buChar char="•"/>
            </a:pPr>
            <a:endParaRPr lang="en-US" sz="12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22</a:t>
            </a:fld>
            <a:endParaRPr lang="en-US">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1:07 – 1:11	Case study: Missouri</a:t>
            </a:r>
          </a:p>
          <a:p>
            <a:pPr marL="171450" lvl="0" indent="-171450">
              <a:buFont typeface="Arial"/>
              <a:buChar char="•"/>
            </a:pPr>
            <a:r>
              <a:rPr lang="en-US" sz="1200" b="1" kern="1200" dirty="0">
                <a:solidFill>
                  <a:schemeClr val="tx1"/>
                </a:solidFill>
                <a:effectLst/>
                <a:latin typeface="+mn-lt"/>
                <a:ea typeface="+mn-ea"/>
                <a:cs typeface="+mn-cs"/>
              </a:rPr>
              <a:t>[Slide 23] </a:t>
            </a:r>
            <a:r>
              <a:rPr lang="en-US" sz="1200" kern="1200" dirty="0">
                <a:solidFill>
                  <a:schemeClr val="tx1"/>
                </a:solidFill>
                <a:effectLst/>
                <a:latin typeface="+mn-lt"/>
                <a:ea typeface="+mn-ea"/>
                <a:cs typeface="+mn-cs"/>
              </a:rPr>
              <a:t>So let’s start with Missouri. Missouri has two large cities – St Louis and Kansas City – and those cities both are in their own media market for earned media purposes.  Outside of these two cities there were very few volunteer prospects or leaders.</a:t>
            </a:r>
          </a:p>
          <a:p>
            <a:pPr marL="171450" lvl="0" indent="-171450">
              <a:buFont typeface="Arial"/>
              <a:buChar char="•"/>
            </a:pPr>
            <a:r>
              <a:rPr lang="en-US" sz="1200" kern="1200" dirty="0">
                <a:solidFill>
                  <a:schemeClr val="tx1"/>
                </a:solidFill>
                <a:effectLst/>
                <a:latin typeface="+mn-lt"/>
                <a:ea typeface="+mn-ea"/>
                <a:cs typeface="+mn-cs"/>
              </a:rPr>
              <a:t>In the two large cities volunteers came together to hold earned media events to influence Members of Congress on our issue campaign days of action.</a:t>
            </a:r>
          </a:p>
          <a:p>
            <a:pPr marL="171450" lvl="0" indent="-171450">
              <a:buFont typeface="Arial"/>
              <a:buChar char="•"/>
            </a:pPr>
            <a:r>
              <a:rPr lang="en-US" sz="1200" kern="1200" dirty="0">
                <a:solidFill>
                  <a:schemeClr val="tx1"/>
                </a:solidFill>
                <a:effectLst/>
                <a:latin typeface="+mn-lt"/>
                <a:ea typeface="+mn-ea"/>
                <a:cs typeface="+mn-cs"/>
              </a:rPr>
              <a:t>In these two large cities there were established neighborhood teams who had worked together in the past, but the state’s strategy focused on chapter-level earned media events.  So that hosts could rotate among the volunteers and no group of volunteers became overwhelmed, the neighborhood teams rotate host duties for earned media events.  For large events neighborhood teams take on portions of the responsibility in order to divide up the work.</a:t>
            </a:r>
          </a:p>
          <a:p>
            <a:pPr marL="171450" lvl="0" indent="-171450">
              <a:buFont typeface="Arial"/>
              <a:buChar char="•"/>
            </a:pPr>
            <a:r>
              <a:rPr lang="en-US" sz="1200" kern="1200" dirty="0">
                <a:solidFill>
                  <a:schemeClr val="tx1"/>
                </a:solidFill>
                <a:effectLst/>
                <a:latin typeface="+mn-lt"/>
                <a:ea typeface="+mn-ea"/>
                <a:cs typeface="+mn-cs"/>
              </a:rPr>
              <a:t>In the future Missouri will probably go back and build chapters in the areas outside of the two big cities, but for this state it makes sense to first build strong chapters in the biggest population centers before working with potential chapters in more rural areas.</a:t>
            </a:r>
          </a:p>
          <a:p>
            <a:pPr marL="171450" indent="-171450">
              <a:buFont typeface="Arial"/>
              <a:buChar char="•"/>
            </a:pPr>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23</a:t>
            </a:fld>
            <a:endParaRPr lang="en-US" dirty="0"/>
          </a:p>
        </p:txBody>
      </p:sp>
    </p:spTree>
    <p:extLst>
      <p:ext uri="{BB962C8B-B14F-4D97-AF65-F5344CB8AC3E}">
        <p14:creationId xmlns:p14="http://schemas.microsoft.com/office/powerpoint/2010/main" val="1312641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1:11 – 1:14	Case study: Ohio</a:t>
            </a:r>
          </a:p>
          <a:p>
            <a:pPr marL="171450" lvl="0" indent="-171450">
              <a:buFont typeface="Arial"/>
              <a:buChar char="•"/>
            </a:pPr>
            <a:r>
              <a:rPr lang="en-US" sz="1200" b="1" kern="1200" dirty="0">
                <a:solidFill>
                  <a:schemeClr val="tx1"/>
                </a:solidFill>
                <a:effectLst/>
                <a:latin typeface="+mn-lt"/>
                <a:ea typeface="+mn-ea"/>
                <a:cs typeface="+mn-cs"/>
              </a:rPr>
              <a:t>[Slide 24] </a:t>
            </a:r>
            <a:r>
              <a:rPr lang="en-US" sz="1200" kern="1200" dirty="0">
                <a:solidFill>
                  <a:schemeClr val="tx1"/>
                </a:solidFill>
                <a:effectLst/>
                <a:latin typeface="+mn-lt"/>
                <a:ea typeface="+mn-ea"/>
                <a:cs typeface="+mn-cs"/>
              </a:rPr>
              <a:t>For our next case study we’re going to talk about Ohio.  </a:t>
            </a:r>
          </a:p>
          <a:p>
            <a:pPr marL="171450" lvl="0" indent="-171450">
              <a:buFont typeface="Arial"/>
              <a:buChar char="•"/>
            </a:pPr>
            <a:r>
              <a:rPr lang="en-US" sz="1200" kern="1200" dirty="0">
                <a:solidFill>
                  <a:schemeClr val="tx1"/>
                </a:solidFill>
                <a:effectLst/>
                <a:latin typeface="+mn-lt"/>
                <a:ea typeface="+mn-ea"/>
                <a:cs typeface="+mn-cs"/>
              </a:rPr>
              <a:t>Ohio was a large battleground state in 2012 with more than a thousand neighborhood teams.  Volunteers felt a strong allegiance to their neighborhood team and didn’t want to drive outside of their neighborhood for meetings.</a:t>
            </a:r>
          </a:p>
          <a:p>
            <a:pPr marL="171450" lvl="0" indent="-171450">
              <a:buFont typeface="Arial"/>
              <a:buChar char="•"/>
            </a:pPr>
            <a:r>
              <a:rPr lang="en-US" sz="1200" kern="1200" dirty="0">
                <a:solidFill>
                  <a:schemeClr val="tx1"/>
                </a:solidFill>
                <a:effectLst/>
                <a:latin typeface="+mn-lt"/>
                <a:ea typeface="+mn-ea"/>
                <a:cs typeface="+mn-cs"/>
              </a:rPr>
              <a:t>At the same time, volunteers understood the importance of coming together to coordinate actions for earned media at a citywide level, and would help with larger actions.</a:t>
            </a:r>
          </a:p>
          <a:p>
            <a:pPr marL="171450" lvl="0" indent="-171450">
              <a:buFont typeface="Arial"/>
              <a:buChar char="•"/>
            </a:pPr>
            <a:r>
              <a:rPr lang="en-US" sz="1200" kern="1200" dirty="0">
                <a:solidFill>
                  <a:schemeClr val="tx1"/>
                </a:solidFill>
                <a:effectLst/>
                <a:latin typeface="+mn-lt"/>
                <a:ea typeface="+mn-ea"/>
                <a:cs typeface="+mn-cs"/>
              </a:rPr>
              <a:t>The neighborhood teams remain an entry point for volunteers into OFA, but a majority of the organizing happens at the chapter level.</a:t>
            </a:r>
          </a:p>
          <a:p>
            <a:pPr marL="171450" lvl="0" indent="-171450">
              <a:buFont typeface="Arial"/>
              <a:buChar char="•"/>
            </a:pPr>
            <a:r>
              <a:rPr lang="en-US" sz="1200" kern="1200" dirty="0">
                <a:solidFill>
                  <a:schemeClr val="tx1"/>
                </a:solidFill>
                <a:effectLst/>
                <a:latin typeface="+mn-lt"/>
                <a:ea typeface="+mn-ea"/>
                <a:cs typeface="+mn-cs"/>
              </a:rPr>
              <a:t>The rural areas of Ohio offer another interesting case.  While they are in a single television media market, because the geographic distance between communities is so great, the message that works in one town won’t work in another.  There are also opportunities to get earned media coverage through small town papers that are influential with local residents.  So in this part of the state, a chapter still exists for the area of the entire media market, but the neighborhood teams are taking on more earned media actions in their local towns.</a:t>
            </a:r>
          </a:p>
          <a:p>
            <a:pPr marL="171450" indent="-171450">
              <a:buFont typeface="Arial"/>
              <a:buChar char="•"/>
            </a:pPr>
            <a:r>
              <a:rPr lang="en-US" sz="1200" kern="1200" dirty="0">
                <a:solidFill>
                  <a:schemeClr val="tx1"/>
                </a:solidFill>
                <a:effectLst/>
                <a:latin typeface="+mn-lt"/>
                <a:ea typeface="+mn-ea"/>
                <a:cs typeface="+mn-cs"/>
              </a:rPr>
              <a:t>	</a:t>
            </a:r>
          </a:p>
          <a:p>
            <a:pPr marL="171450" indent="-171450">
              <a:buFont typeface="Arial"/>
              <a:buChar cha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274625E-BD2B-41CA-9801-85E7424BBEF2}" type="slidenum">
              <a:rPr lang="en-US" smtClean="0"/>
              <a:pPr/>
              <a:t>24</a:t>
            </a:fld>
            <a:endParaRPr lang="en-US" dirty="0"/>
          </a:p>
        </p:txBody>
      </p:sp>
    </p:spTree>
    <p:extLst>
      <p:ext uri="{BB962C8B-B14F-4D97-AF65-F5344CB8AC3E}">
        <p14:creationId xmlns:p14="http://schemas.microsoft.com/office/powerpoint/2010/main" val="16520587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	1:14 – 1:17 	Case study: Minnesota</a:t>
            </a:r>
          </a:p>
          <a:p>
            <a:pPr marL="171450" lvl="0" indent="-171450">
              <a:buFont typeface="Arial"/>
              <a:buChar char="•"/>
            </a:pPr>
            <a:r>
              <a:rPr lang="en-US" sz="1200" b="1" kern="1200" dirty="0">
                <a:solidFill>
                  <a:schemeClr val="tx1"/>
                </a:solidFill>
                <a:effectLst/>
                <a:latin typeface="+mn-lt"/>
                <a:ea typeface="+mn-ea"/>
                <a:cs typeface="+mn-cs"/>
              </a:rPr>
              <a:t>[Slide 25] </a:t>
            </a:r>
            <a:r>
              <a:rPr lang="en-US" sz="1200" kern="1200" dirty="0">
                <a:solidFill>
                  <a:schemeClr val="tx1"/>
                </a:solidFill>
                <a:effectLst/>
                <a:latin typeface="+mn-lt"/>
                <a:ea typeface="+mn-ea"/>
                <a:cs typeface="+mn-cs"/>
              </a:rPr>
              <a:t>Ok, and our final case study is about Minnesota.</a:t>
            </a:r>
          </a:p>
          <a:p>
            <a:pPr marL="171450" lvl="0" indent="-171450">
              <a:buFont typeface="Arial"/>
              <a:buChar char="•"/>
            </a:pPr>
            <a:r>
              <a:rPr lang="en-US" sz="1200" kern="1200" dirty="0">
                <a:solidFill>
                  <a:schemeClr val="tx1"/>
                </a:solidFill>
                <a:effectLst/>
                <a:latin typeface="+mn-lt"/>
                <a:ea typeface="+mn-ea"/>
                <a:cs typeface="+mn-cs"/>
              </a:rPr>
              <a:t>In electoral organizing, Minnesota had a relatively small campaign staff and neighborhood team structure and volunteer base.  As Organizing for Action got started, many new volunteer prospects signed up in response to initial digital calls to action, for example email blasts and pushes on social networks.  So the volunteer base was largely new to organizing and particularly interested in issue advocacy.</a:t>
            </a:r>
          </a:p>
          <a:p>
            <a:pPr marL="171450" lvl="0" indent="-171450">
              <a:buFont typeface="Arial"/>
              <a:buChar char="•"/>
            </a:pPr>
            <a:r>
              <a:rPr lang="en-US" sz="1200" kern="1200" dirty="0">
                <a:solidFill>
                  <a:schemeClr val="tx1"/>
                </a:solidFill>
                <a:effectLst/>
                <a:latin typeface="+mn-lt"/>
                <a:ea typeface="+mn-ea"/>
                <a:cs typeface="+mn-cs"/>
              </a:rPr>
              <a:t>The majority of the volunteer sign-ups centered in Minneapolis, so in the beginning OFA centered all of its volunteer actions in Minneapolis.  It made sense to first build the organization up in one area before trying to organize other areas.</a:t>
            </a:r>
          </a:p>
          <a:p>
            <a:pPr marL="171450" lvl="0" indent="-171450">
              <a:buFont typeface="Arial"/>
              <a:buChar char="•"/>
            </a:pPr>
            <a:r>
              <a:rPr lang="en-US" sz="1200" kern="1200" dirty="0">
                <a:solidFill>
                  <a:schemeClr val="tx1"/>
                </a:solidFill>
                <a:effectLst/>
                <a:latin typeface="+mn-lt"/>
                <a:ea typeface="+mn-ea"/>
                <a:cs typeface="+mn-cs"/>
              </a:rPr>
              <a:t>As organizing in Minneapolis has become established, volunteer prospects in other parts of the state have been engaged and started taking action.</a:t>
            </a:r>
          </a:p>
          <a:p>
            <a:pPr marL="171450" lvl="0" indent="-171450">
              <a:buFont typeface="Arial"/>
              <a:buChar char="•"/>
            </a:pPr>
            <a:r>
              <a:rPr lang="en-US" sz="1200" kern="1200" dirty="0">
                <a:solidFill>
                  <a:schemeClr val="tx1"/>
                </a:solidFill>
                <a:effectLst/>
                <a:latin typeface="+mn-lt"/>
                <a:ea typeface="+mn-ea"/>
                <a:cs typeface="+mn-cs"/>
              </a:rPr>
              <a:t>The take away from this case study is that even states that had relatively small organizations in electoral campaigns in the past are building up their chapter structure as is appropriate for the interest and needs in their state.</a:t>
            </a:r>
          </a:p>
          <a:p>
            <a:pPr marL="171450" indent="-171450">
              <a:buFont typeface="Arial"/>
              <a:buChar char="•"/>
            </a:pPr>
            <a:r>
              <a:rPr lang="en-US" sz="1200" kern="1200" dirty="0">
                <a:solidFill>
                  <a:schemeClr val="tx1"/>
                </a:solidFill>
                <a:effectLst/>
                <a:latin typeface="+mn-lt"/>
                <a:ea typeface="+mn-ea"/>
                <a:cs typeface="+mn-cs"/>
              </a:rPr>
              <a:t> </a:t>
            </a:r>
          </a:p>
          <a:p>
            <a:pPr marL="171450" indent="-171450">
              <a:buFont typeface="Arial"/>
              <a:buChar cha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274625E-BD2B-41CA-9801-85E7424BBEF2}" type="slidenum">
              <a:rPr lang="en-US" smtClean="0"/>
              <a:pPr/>
              <a:t>25</a:t>
            </a:fld>
            <a:endParaRPr lang="en-US" dirty="0"/>
          </a:p>
        </p:txBody>
      </p:sp>
    </p:spTree>
    <p:extLst>
      <p:ext uri="{BB962C8B-B14F-4D97-AF65-F5344CB8AC3E}">
        <p14:creationId xmlns:p14="http://schemas.microsoft.com/office/powerpoint/2010/main" val="16520587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1:17 – 1:18	Case Study: Our state!</a:t>
            </a:r>
          </a:p>
          <a:p>
            <a:pPr marL="171450" lvl="0" indent="-171450">
              <a:buFont typeface="Arial"/>
              <a:buChar char="•"/>
            </a:pPr>
            <a:r>
              <a:rPr lang="en-US" sz="1200" b="1" kern="1200" dirty="0">
                <a:solidFill>
                  <a:schemeClr val="tx1"/>
                </a:solidFill>
                <a:effectLst/>
                <a:latin typeface="+mn-lt"/>
                <a:ea typeface="+mn-ea"/>
                <a:cs typeface="+mn-cs"/>
              </a:rPr>
              <a:t>[Slide 26] </a:t>
            </a:r>
            <a:r>
              <a:rPr lang="en-US" sz="1200" kern="1200" dirty="0">
                <a:solidFill>
                  <a:schemeClr val="tx1"/>
                </a:solidFill>
                <a:effectLst/>
                <a:latin typeface="+mn-lt"/>
                <a:ea typeface="+mn-ea"/>
                <a:cs typeface="+mn-cs"/>
              </a:rPr>
              <a:t>As you’ve seen in the scenarios and case studies, we’re dedicated to building Organizing for Action’s grassroots structure in a way that answers the needs of our campaigns and makes the best use of our volunteers’ time and talents. </a:t>
            </a:r>
          </a:p>
          <a:p>
            <a:pPr marL="171450" lvl="0" indent="-171450">
              <a:buFont typeface="Arial"/>
              <a:buChar char="•"/>
            </a:pPr>
            <a:r>
              <a:rPr lang="en-US" sz="1200" kern="1200" dirty="0">
                <a:solidFill>
                  <a:schemeClr val="tx1"/>
                </a:solidFill>
                <a:effectLst/>
                <a:latin typeface="+mn-lt"/>
                <a:ea typeface="+mn-ea"/>
                <a:cs typeface="+mn-cs"/>
              </a:rPr>
              <a:t>Form follows function, so chapters in your state will grow according to our state’s needs and resources.</a:t>
            </a:r>
          </a:p>
          <a:p>
            <a:pPr marL="171450" lvl="0" indent="-171450">
              <a:buFont typeface="Arial"/>
              <a:buChar char="•"/>
            </a:pPr>
            <a:r>
              <a:rPr lang="en-US" sz="1200" kern="1200" dirty="0">
                <a:solidFill>
                  <a:schemeClr val="tx1"/>
                </a:solidFill>
                <a:effectLst/>
                <a:latin typeface="+mn-lt"/>
                <a:ea typeface="+mn-ea"/>
                <a:cs typeface="+mn-cs"/>
              </a:rPr>
              <a:t>We’ve learned best practices from our organizing so far in OFA, and that’s where the sample snowflake and phases of team development come from.  </a:t>
            </a:r>
          </a:p>
          <a:p>
            <a:pPr marL="171450" lvl="0" indent="-171450">
              <a:buFont typeface="Arial"/>
              <a:buChar char="•"/>
            </a:pPr>
            <a:r>
              <a:rPr lang="en-US" sz="1200" kern="1200" dirty="0">
                <a:solidFill>
                  <a:schemeClr val="tx1"/>
                </a:solidFill>
                <a:effectLst/>
                <a:latin typeface="+mn-lt"/>
                <a:ea typeface="+mn-ea"/>
                <a:cs typeface="+mn-cs"/>
              </a:rPr>
              <a:t>We’ll continue to learn more best practices in growing our organization from you!</a:t>
            </a:r>
          </a:p>
          <a:p>
            <a:pPr marL="171450" indent="-171450">
              <a:buFont typeface="Arial"/>
              <a:buChar char="•"/>
            </a:pPr>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26</a:t>
            </a:fld>
            <a:endParaRPr lang="en-US" dirty="0"/>
          </a:p>
        </p:txBody>
      </p:sp>
    </p:spTree>
    <p:extLst>
      <p:ext uri="{BB962C8B-B14F-4D97-AF65-F5344CB8AC3E}">
        <p14:creationId xmlns:p14="http://schemas.microsoft.com/office/powerpoint/2010/main" val="33068907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b="1" kern="1200" dirty="0">
                <a:solidFill>
                  <a:schemeClr val="tx1"/>
                </a:solidFill>
                <a:effectLst/>
                <a:latin typeface="+mn-lt"/>
                <a:ea typeface="+mn-ea"/>
                <a:cs typeface="+mn-cs"/>
              </a:rPr>
              <a:t>1:18 – 1:30	Debrief </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1:18 – 1:21	Reflection</a:t>
            </a:r>
          </a:p>
          <a:p>
            <a:pPr marL="171450" lvl="0" indent="-171450">
              <a:buFont typeface="Arial"/>
              <a:buChar char="•"/>
            </a:pPr>
            <a:r>
              <a:rPr lang="en-US" sz="1200" b="1" kern="1200" dirty="0">
                <a:solidFill>
                  <a:schemeClr val="tx1"/>
                </a:solidFill>
                <a:effectLst/>
                <a:latin typeface="+mn-lt"/>
                <a:ea typeface="+mn-ea"/>
                <a:cs typeface="+mn-cs"/>
              </a:rPr>
              <a:t>[Slide 27 + Animation cue] </a:t>
            </a:r>
            <a:r>
              <a:rPr lang="en-US" sz="1200" kern="1200" dirty="0">
                <a:solidFill>
                  <a:schemeClr val="tx1"/>
                </a:solidFill>
                <a:effectLst/>
                <a:latin typeface="+mn-lt"/>
                <a:ea typeface="+mn-ea"/>
                <a:cs typeface="+mn-cs"/>
              </a:rPr>
              <a:t>Now let’s wrap up and debrief all this information we’ve covered</a:t>
            </a:r>
          </a:p>
          <a:p>
            <a:pPr marL="171450" indent="-171450">
              <a:buFont typeface="Arial"/>
              <a:buChar char="•"/>
            </a:pPr>
            <a:endParaRPr lang="en-US" sz="12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27</a:t>
            </a:fld>
            <a:endParaRPr lang="en-US">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a:buChar char="•"/>
            </a:pPr>
            <a:r>
              <a:rPr lang="en-US" sz="1200" b="1" kern="1200" dirty="0">
                <a:solidFill>
                  <a:schemeClr val="tx1"/>
                </a:solidFill>
                <a:effectLst/>
                <a:latin typeface="+mn-lt"/>
                <a:ea typeface="+mn-ea"/>
                <a:cs typeface="+mn-cs"/>
              </a:rPr>
              <a:t>[Slide 28] </a:t>
            </a:r>
            <a:r>
              <a:rPr lang="en-US" sz="1200" kern="1200" dirty="0">
                <a:solidFill>
                  <a:schemeClr val="tx1"/>
                </a:solidFill>
                <a:effectLst/>
                <a:latin typeface="+mn-lt"/>
                <a:ea typeface="+mn-ea"/>
                <a:cs typeface="+mn-cs"/>
              </a:rPr>
              <a:t>Now we’re going to do a little bit of reflection.  Take two minutes to consider the opportunities that will help your area build a strong OFA chapter.  How can they be used to build the chapter?  Also consider any challenges that a developing OFA chapter in your area may face.  How could you address them?</a:t>
            </a:r>
          </a:p>
          <a:p>
            <a:pPr marL="171450" lvl="0" indent="-171450">
              <a:buFont typeface="Arial"/>
              <a:buChar char="•"/>
            </a:pPr>
            <a:r>
              <a:rPr lang="en-US" sz="1200" kern="1200" dirty="0">
                <a:solidFill>
                  <a:schemeClr val="tx1"/>
                </a:solidFill>
                <a:effectLst/>
                <a:latin typeface="+mn-lt"/>
                <a:ea typeface="+mn-ea"/>
                <a:cs typeface="+mn-cs"/>
              </a:rPr>
              <a:t>[Give participants a 30 second warning when their time is almost up]</a:t>
            </a:r>
          </a:p>
          <a:p>
            <a:pPr marL="171450" indent="-171450">
              <a:buFont typeface="Arial"/>
              <a:buChar char="•"/>
            </a:pPr>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1:21 – 1:25	Share feedback</a:t>
            </a:r>
          </a:p>
          <a:p>
            <a:pPr marL="171450" lvl="0" indent="-171450">
              <a:buFont typeface="Arial"/>
              <a:buChar char="•"/>
            </a:pPr>
            <a:r>
              <a:rPr lang="en-US" sz="1200" kern="1200" dirty="0">
                <a:solidFill>
                  <a:schemeClr val="tx1"/>
                </a:solidFill>
                <a:effectLst/>
                <a:latin typeface="+mn-lt"/>
                <a:ea typeface="+mn-ea"/>
                <a:cs typeface="+mn-cs"/>
              </a:rPr>
              <a:t>Ok, let’s hear some of the things you put down for opportunities. [Have 2-3 participants share].</a:t>
            </a:r>
          </a:p>
          <a:p>
            <a:pPr marL="171450" lvl="0" indent="-171450">
              <a:buFont typeface="Arial"/>
              <a:buChar char="•"/>
            </a:pPr>
            <a:r>
              <a:rPr lang="en-US" sz="1200" kern="1200" dirty="0">
                <a:solidFill>
                  <a:schemeClr val="tx1"/>
                </a:solidFill>
                <a:effectLst/>
                <a:latin typeface="+mn-lt"/>
                <a:ea typeface="+mn-ea"/>
                <a:cs typeface="+mn-cs"/>
              </a:rPr>
              <a:t>And let’s hear some things you put down for challenges and how you’d solve them.  Make sure you let us know your solution as well. [Have 2-3 participants share]</a:t>
            </a:r>
          </a:p>
          <a:p>
            <a:pPr marL="171450" lvl="0" indent="-171450">
              <a:buFont typeface="Arial"/>
              <a:buChar char="•"/>
            </a:pPr>
            <a:r>
              <a:rPr lang="en-US" sz="1200" kern="1200" dirty="0">
                <a:solidFill>
                  <a:schemeClr val="tx1"/>
                </a:solidFill>
                <a:effectLst/>
                <a:latin typeface="+mn-lt"/>
                <a:ea typeface="+mn-ea"/>
                <a:cs typeface="+mn-cs"/>
              </a:rPr>
              <a:t>Thank you so much for sharing!</a:t>
            </a:r>
          </a:p>
          <a:p>
            <a:pPr marL="171450" indent="-171450">
              <a:buFont typeface="Arial"/>
              <a:buChar cha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274625E-BD2B-41CA-9801-85E7424BBEF2}" type="slidenum">
              <a:rPr lang="en-US" smtClean="0"/>
              <a:pPr/>
              <a:t>28</a:t>
            </a:fld>
            <a:endParaRPr lang="en-US" dirty="0"/>
          </a:p>
        </p:txBody>
      </p:sp>
    </p:spTree>
    <p:extLst>
      <p:ext uri="{BB962C8B-B14F-4D97-AF65-F5344CB8AC3E}">
        <p14:creationId xmlns:p14="http://schemas.microsoft.com/office/powerpoint/2010/main" val="4689625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1:25 – 1:27	Key Takeaways</a:t>
            </a:r>
            <a:endParaRPr lang="en-US" sz="1100" kern="1200" dirty="0">
              <a:solidFill>
                <a:schemeClr val="tx1"/>
              </a:solidFill>
              <a:effectLst/>
              <a:latin typeface="+mn-lt"/>
              <a:ea typeface="+mn-ea"/>
              <a:cs typeface="+mn-cs"/>
            </a:endParaRPr>
          </a:p>
          <a:p>
            <a:pPr marL="171450" lvl="0" indent="-171450">
              <a:buFont typeface="Arial"/>
              <a:buChar char="•"/>
            </a:pPr>
            <a:r>
              <a:rPr lang="en-US" sz="1200" b="1" kern="1200" dirty="0">
                <a:solidFill>
                  <a:schemeClr val="tx1"/>
                </a:solidFill>
                <a:effectLst/>
                <a:latin typeface="+mn-lt"/>
                <a:ea typeface="+mn-ea"/>
                <a:cs typeface="+mn-cs"/>
              </a:rPr>
              <a:t>[Slide 29] </a:t>
            </a:r>
            <a:r>
              <a:rPr lang="en-US" sz="1200" kern="1200" dirty="0">
                <a:solidFill>
                  <a:schemeClr val="tx1"/>
                </a:solidFill>
                <a:effectLst/>
                <a:latin typeface="+mn-lt"/>
                <a:ea typeface="+mn-ea"/>
                <a:cs typeface="+mn-cs"/>
              </a:rPr>
              <a:t>So, to go back to some of the key take-</a:t>
            </a:r>
            <a:r>
              <a:rPr lang="en-US" sz="1200" kern="1200" dirty="0" err="1">
                <a:solidFill>
                  <a:schemeClr val="tx1"/>
                </a:solidFill>
                <a:effectLst/>
                <a:latin typeface="+mn-lt"/>
                <a:ea typeface="+mn-ea"/>
                <a:cs typeface="+mn-cs"/>
              </a:rPr>
              <a:t>aways</a:t>
            </a:r>
            <a:r>
              <a:rPr lang="en-US" sz="1200" kern="1200" dirty="0">
                <a:solidFill>
                  <a:schemeClr val="tx1"/>
                </a:solidFill>
                <a:effectLst/>
                <a:latin typeface="+mn-lt"/>
                <a:ea typeface="+mn-ea"/>
                <a:cs typeface="+mn-cs"/>
              </a:rPr>
              <a:t> from this section [read bullets]:</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Number 1, the chapter structure helps OFA achieve new strategic goals around influencing key decision makers.</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Number 2, issue advocacy actions help OFA chapters develop into more advanced and sophisticated organizations.</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And number 3, the needs and resources of each community will help determine the best form for its OFA chapter.</a:t>
            </a:r>
            <a:endParaRPr lang="en-US" sz="1100" kern="1200" dirty="0">
              <a:solidFill>
                <a:schemeClr val="tx1"/>
              </a:solidFill>
              <a:effectLst/>
              <a:latin typeface="+mn-lt"/>
              <a:ea typeface="+mn-ea"/>
              <a:cs typeface="+mn-cs"/>
            </a:endParaRPr>
          </a:p>
          <a:p>
            <a:pPr marL="171450" indent="-171450">
              <a:buFont typeface="Arial"/>
              <a:buChar char="•"/>
            </a:pPr>
            <a:r>
              <a:rPr lang="en-US" sz="1200" kern="1200" dirty="0">
                <a:solidFill>
                  <a:schemeClr val="tx1"/>
                </a:solidFill>
                <a:effectLst/>
                <a:latin typeface="+mn-lt"/>
                <a:ea typeface="+mn-ea"/>
                <a:cs typeface="+mn-cs"/>
              </a:rPr>
              <a:t> </a:t>
            </a:r>
            <a:endParaRPr lang="en-US" sz="1100" kern="1200" dirty="0">
              <a:solidFill>
                <a:schemeClr val="tx1"/>
              </a:solidFill>
              <a:effectLst/>
              <a:latin typeface="+mn-lt"/>
              <a:ea typeface="+mn-ea"/>
              <a:cs typeface="+mn-cs"/>
            </a:endParaRPr>
          </a:p>
          <a:p>
            <a:endParaRPr lang="en-US" sz="11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274625E-BD2B-41CA-9801-85E7424BBEF2}" type="slidenum">
              <a:rPr lang="en-US" smtClean="0"/>
              <a:pPr/>
              <a:t>29</a:t>
            </a:fld>
            <a:endParaRPr lang="en-US" dirty="0"/>
          </a:p>
        </p:txBody>
      </p:sp>
    </p:spTree>
    <p:extLst>
      <p:ext uri="{BB962C8B-B14F-4D97-AF65-F5344CB8AC3E}">
        <p14:creationId xmlns:p14="http://schemas.microsoft.com/office/powerpoint/2010/main" val="33068907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0:06 – 0:07	Agenda review</a:t>
            </a:r>
            <a:endParaRPr lang="en-US" sz="1100" kern="1200" dirty="0">
              <a:solidFill>
                <a:schemeClr val="tx1"/>
              </a:solidFill>
              <a:effectLst/>
              <a:latin typeface="+mn-lt"/>
              <a:ea typeface="+mn-ea"/>
              <a:cs typeface="+mn-cs"/>
            </a:endParaRPr>
          </a:p>
          <a:p>
            <a:pPr marL="171450" lvl="0" indent="-171450">
              <a:buFont typeface="Arial"/>
              <a:buChar char="•"/>
            </a:pPr>
            <a:r>
              <a:rPr lang="en-US" sz="1200" b="1" kern="1200" dirty="0">
                <a:solidFill>
                  <a:schemeClr val="tx1"/>
                </a:solidFill>
                <a:effectLst/>
                <a:latin typeface="+mn-lt"/>
                <a:ea typeface="+mn-ea"/>
                <a:cs typeface="+mn-cs"/>
              </a:rPr>
              <a:t>[Slide 3]</a:t>
            </a:r>
            <a:r>
              <a:rPr lang="en-US" sz="1200" kern="1200" dirty="0">
                <a:solidFill>
                  <a:schemeClr val="tx1"/>
                </a:solidFill>
                <a:effectLst/>
                <a:latin typeface="+mn-lt"/>
                <a:ea typeface="+mn-ea"/>
                <a:cs typeface="+mn-cs"/>
              </a:rPr>
              <a:t> So to review what we’re going to talk about in this session:</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We’ll complete our introduction, </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Then talk about how this organizational structure has developed and will continue to develop.</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Next we’ll lay out how chapters grow through their actions and structure.</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After that we’ll get to look at some scenarios that are similar to challenges people face in our state as we develop our teams.</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And then we’ll finish up looking at some case studies of how the chapter organization has grown in other states and consider how it might grow here!</a:t>
            </a:r>
            <a:endParaRPr lang="en-US" sz="1100" kern="1200" dirty="0">
              <a:solidFill>
                <a:schemeClr val="tx1"/>
              </a:solidFill>
              <a:effectLst/>
              <a:latin typeface="+mn-lt"/>
              <a:ea typeface="+mn-ea"/>
              <a:cs typeface="+mn-cs"/>
            </a:endParaRPr>
          </a:p>
          <a:p>
            <a:pPr marL="171450" indent="-171450">
              <a:buFont typeface="Arial"/>
              <a:buChar char="•"/>
            </a:pPr>
            <a:r>
              <a:rPr lang="en-US" sz="1200" kern="1200" dirty="0">
                <a:solidFill>
                  <a:schemeClr val="tx1"/>
                </a:solidFill>
                <a:effectLst/>
                <a:latin typeface="+mn-lt"/>
                <a:ea typeface="+mn-ea"/>
                <a:cs typeface="+mn-cs"/>
              </a:rPr>
              <a:t> </a:t>
            </a:r>
            <a:endParaRPr lang="en-US" sz="1100" kern="1200" dirty="0">
              <a:solidFill>
                <a:schemeClr val="tx1"/>
              </a:solidFill>
              <a:effectLst/>
              <a:latin typeface="+mn-lt"/>
              <a:ea typeface="+mn-ea"/>
              <a:cs typeface="+mn-cs"/>
            </a:endParaRPr>
          </a:p>
          <a:p>
            <a:endParaRPr lang="en-US" sz="11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3</a:t>
            </a:fld>
            <a:endParaRPr lang="en-US">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kern="1200" dirty="0">
                <a:solidFill>
                  <a:schemeClr val="tx1"/>
                </a:solidFill>
                <a:effectLst/>
                <a:latin typeface="+mn-lt"/>
                <a:ea typeface="+mn-ea"/>
                <a:cs typeface="+mn-cs"/>
              </a:rPr>
              <a:t>0:07 – 0:12	Power of Empowerment: How do you turn off the Internet?</a:t>
            </a:r>
          </a:p>
          <a:p>
            <a:pPr marL="171450" lvl="0" indent="-171450">
              <a:buFont typeface="Arial"/>
              <a:buChar char="•"/>
            </a:pPr>
            <a:r>
              <a:rPr lang="en-US" sz="1200" b="1" kern="1200" dirty="0">
                <a:solidFill>
                  <a:schemeClr val="tx1"/>
                </a:solidFill>
                <a:effectLst/>
                <a:latin typeface="+mn-lt"/>
                <a:ea typeface="+mn-ea"/>
                <a:cs typeface="+mn-cs"/>
              </a:rPr>
              <a:t>[Slide 4]</a:t>
            </a:r>
            <a:r>
              <a:rPr lang="en-US" sz="1200" kern="1200" dirty="0">
                <a:solidFill>
                  <a:schemeClr val="tx1"/>
                </a:solidFill>
                <a:effectLst/>
                <a:latin typeface="+mn-lt"/>
                <a:ea typeface="+mn-ea"/>
                <a:cs typeface="+mn-cs"/>
              </a:rPr>
              <a:t> Before we dive in though, we want to take a moment to do a thought experiment.  </a:t>
            </a:r>
          </a:p>
          <a:p>
            <a:pPr marL="171450" lvl="0" indent="-171450">
              <a:buFont typeface="Arial"/>
              <a:buChar char="•"/>
            </a:pPr>
            <a:r>
              <a:rPr lang="en-US" sz="1200" kern="1200" dirty="0">
                <a:solidFill>
                  <a:schemeClr val="tx1"/>
                </a:solidFill>
                <a:effectLst/>
                <a:latin typeface="+mn-lt"/>
                <a:ea typeface="+mn-ea"/>
                <a:cs typeface="+mn-cs"/>
              </a:rPr>
              <a:t>Our question for you to ponder is “If someone asked you to turn off the Internet – and we’re talking about the whole Internet everywhere in the world – how would you instruct her to do it?”  Take a few moments to think about it and jot down some notes if you like. [Give people 20-30 seconds to consider].</a:t>
            </a:r>
          </a:p>
          <a:p>
            <a:pPr marL="171450" lvl="0" indent="-171450">
              <a:buFont typeface="Arial"/>
              <a:buChar char="•"/>
            </a:pPr>
            <a:r>
              <a:rPr lang="en-US" sz="1200" kern="1200" dirty="0">
                <a:solidFill>
                  <a:schemeClr val="tx1"/>
                </a:solidFill>
                <a:effectLst/>
                <a:latin typeface="+mn-lt"/>
                <a:ea typeface="+mn-ea"/>
                <a:cs typeface="+mn-cs"/>
              </a:rPr>
              <a:t>Ok, who has an idea of how we can turn off the Internet?  [Have someone explain his or her idea for turning off the Internet.]  Hmm, well that’s a pretty good suggestion for solving a tough problem. Does anyone see a challenge to what [volunteer’s name] is suggesting?  [Speaker or audience challenge the volunteer’s suggestion.]</a:t>
            </a:r>
          </a:p>
          <a:p>
            <a:pPr marL="171450" lvl="0" indent="-171450">
              <a:buFont typeface="Arial"/>
              <a:buChar char="•"/>
            </a:pPr>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Right, so clearly there would be some challenges to turning off the Internet.  What were some of the other challenges you thought of in realizing why it would be hard to shut down the Internet and keep it off? [Take short popcorn style responses from the audience.]</a:t>
            </a:r>
          </a:p>
          <a:p>
            <a:pPr marL="171450" lvl="0" indent="-171450">
              <a:buFont typeface="Arial"/>
              <a:buChar char="•"/>
            </a:pPr>
            <a:r>
              <a:rPr lang="en-US" sz="1200" kern="1200" dirty="0">
                <a:solidFill>
                  <a:schemeClr val="tx1"/>
                </a:solidFill>
                <a:effectLst/>
                <a:latin typeface="+mn-lt"/>
                <a:ea typeface="+mn-ea"/>
                <a:cs typeface="+mn-cs"/>
              </a:rPr>
              <a:t>Exactly. The Internet would be impossible to turn off completely because there are so many points where it is generated and so many people have knowledge about how to access it.  Our strategy at Organizing for Action is the same.  We want to build our organization so that this movement is also impossible to turn off.  That means empowering volunteers to take leadership roles in chapters and teams and build specialized skills so that organizing on our issues is powered from every part of the country.</a:t>
            </a:r>
          </a:p>
          <a:p>
            <a:pPr marL="171450" lvl="0" indent="-171450">
              <a:buFont typeface="Arial"/>
              <a:buChar char="•"/>
            </a:pPr>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This is the power of empowerment.</a:t>
            </a:r>
          </a:p>
          <a:p>
            <a:pPr marL="171450" lvl="0" indent="-171450">
              <a:buFont typeface="Arial"/>
              <a:buChar cha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274625E-BD2B-41CA-9801-85E7424BBEF2}" type="slidenum">
              <a:rPr lang="en-US" smtClean="0"/>
              <a:pPr/>
              <a:t>4</a:t>
            </a:fld>
            <a:endParaRPr lang="en-US" dirty="0"/>
          </a:p>
        </p:txBody>
      </p:sp>
    </p:spTree>
    <p:extLst>
      <p:ext uri="{BB962C8B-B14F-4D97-AF65-F5344CB8AC3E}">
        <p14:creationId xmlns:p14="http://schemas.microsoft.com/office/powerpoint/2010/main" val="42144779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b="1" kern="1200" dirty="0">
                <a:solidFill>
                  <a:schemeClr val="tx1"/>
                </a:solidFill>
                <a:effectLst/>
                <a:latin typeface="+mn-lt"/>
                <a:ea typeface="+mn-ea"/>
                <a:cs typeface="+mn-cs"/>
              </a:rPr>
              <a:t>0:12 – 0:23	How our structure has developed</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0:12 – 0:16	History of Neighborhood Team model in OFA</a:t>
            </a:r>
          </a:p>
          <a:p>
            <a:pPr marL="171450" lvl="0" indent="-171450">
              <a:buFont typeface="Arial"/>
              <a:buChar char="•"/>
            </a:pPr>
            <a:r>
              <a:rPr lang="en-US" sz="1200" b="1" kern="1200" dirty="0">
                <a:solidFill>
                  <a:schemeClr val="tx1"/>
                </a:solidFill>
                <a:effectLst/>
                <a:latin typeface="+mn-lt"/>
                <a:ea typeface="+mn-ea"/>
                <a:cs typeface="+mn-cs"/>
              </a:rPr>
              <a:t>[Slide 5 + Animation Cue]</a:t>
            </a:r>
            <a:r>
              <a:rPr lang="en-US" sz="1200" kern="1200" dirty="0">
                <a:solidFill>
                  <a:schemeClr val="tx1"/>
                </a:solidFill>
                <a:effectLst/>
                <a:latin typeface="+mn-lt"/>
                <a:ea typeface="+mn-ea"/>
                <a:cs typeface="+mn-cs"/>
              </a:rPr>
              <a:t> Now we’ll talk about how our chapter and team structure developed.</a:t>
            </a:r>
          </a:p>
          <a:p>
            <a:pPr marL="171450" indent="-171450">
              <a:buFont typeface="Arial"/>
              <a:buChar char="•"/>
            </a:pPr>
            <a:endParaRPr lang="en-US" sz="12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5</a:t>
            </a:fld>
            <a:endParaRPr lang="en-US">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marL="171450" lvl="0" indent="-171450">
              <a:buFont typeface="Arial"/>
              <a:buChar char="•"/>
            </a:pPr>
            <a:r>
              <a:rPr lang="en-US" sz="1200" b="1" kern="1200" dirty="0">
                <a:solidFill>
                  <a:schemeClr val="tx1"/>
                </a:solidFill>
                <a:effectLst/>
                <a:latin typeface="+mn-lt"/>
                <a:ea typeface="+mn-ea"/>
                <a:cs typeface="+mn-cs"/>
              </a:rPr>
              <a:t>[Slide 6]</a:t>
            </a:r>
            <a:r>
              <a:rPr lang="en-US" sz="1200" kern="1200" dirty="0">
                <a:solidFill>
                  <a:schemeClr val="tx1"/>
                </a:solidFill>
                <a:effectLst/>
                <a:latin typeface="+mn-lt"/>
                <a:ea typeface="+mn-ea"/>
                <a:cs typeface="+mn-cs"/>
              </a:rPr>
              <a:t> Many of you may be familiar with organizing on the neighborhood team model.  </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During the South Carolina primary campaign the Obama field team realized that in order to register and turnout the voters they’d need to win, they’d need more organizers in the state.  So the leadership there drew upon best practices from traditional community organizing in the progressive movement – that the best way to carry a change-message and increase capacity is to empower community members to organize their neighbors.  They began building neighborhood teams that entrusted volunteers to become organizers and leaders for the campaign in their community. </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Now, after the model was successful in the South Carolina primary, other states experimented with it during the primary and it brought them success.</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Because of its success during the primary, the team model was used all over the country during the 2008 general election.</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After the election, Organizing for America used the team model with an additional volunteer leadership role of a “Community Organizer” to function like field organizers did during the general election.  </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In the 2010 midterm campaigns Organizing for America continued to use neighborhood teams, and of course in 2012 it was the focus of the Obama campaign’s organizing model.</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Now Organizing for Action is taking lessons from the neighborhood team model and adapting them to build chapters in this new context of issue organizing.</a:t>
            </a:r>
            <a:endParaRPr lang="en-US" sz="1100" kern="1200" dirty="0">
              <a:solidFill>
                <a:schemeClr val="tx1"/>
              </a:solidFill>
              <a:effectLst/>
              <a:latin typeface="+mn-lt"/>
              <a:ea typeface="+mn-ea"/>
              <a:cs typeface="+mn-cs"/>
            </a:endParaRPr>
          </a:p>
          <a:p>
            <a:pPr marL="628650" lvl="1" indent="-171450">
              <a:buFont typeface="Arial"/>
              <a:buChar char="•"/>
            </a:pPr>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What we have seen across all these years is that organizing is strongest when it empowers community members to lead their neighbors in action.</a:t>
            </a:r>
            <a:endParaRPr lang="en-US" sz="1100" kern="1200" dirty="0">
              <a:solidFill>
                <a:schemeClr val="tx1"/>
              </a:solidFill>
              <a:effectLst/>
              <a:latin typeface="+mn-lt"/>
              <a:ea typeface="+mn-ea"/>
              <a:cs typeface="+mn-cs"/>
            </a:endParaRPr>
          </a:p>
          <a:p>
            <a:pPr marL="171450" indent="-171450">
              <a:buFont typeface="Arial"/>
              <a:buChar char="•"/>
            </a:pPr>
            <a:r>
              <a:rPr lang="en-US" sz="1200" kern="1200" dirty="0">
                <a:solidFill>
                  <a:schemeClr val="tx1"/>
                </a:solidFill>
                <a:effectLst/>
                <a:latin typeface="+mn-lt"/>
                <a:ea typeface="+mn-ea"/>
                <a:cs typeface="+mn-cs"/>
              </a:rPr>
              <a:t> </a:t>
            </a:r>
            <a:endParaRPr lang="en-US" sz="11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274625E-BD2B-41CA-9801-85E7424BBEF2}" type="slidenum">
              <a:rPr lang="en-US" smtClean="0"/>
              <a:pPr/>
              <a:t>6</a:t>
            </a:fld>
            <a:endParaRPr lang="en-US" dirty="0"/>
          </a:p>
        </p:txBody>
      </p:sp>
    </p:spTree>
    <p:extLst>
      <p:ext uri="{BB962C8B-B14F-4D97-AF65-F5344CB8AC3E}">
        <p14:creationId xmlns:p14="http://schemas.microsoft.com/office/powerpoint/2010/main" val="38210618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sz="1200" kern="1200" dirty="0">
                <a:solidFill>
                  <a:schemeClr val="tx1"/>
                </a:solidFill>
                <a:effectLst/>
                <a:latin typeface="+mn-lt"/>
                <a:ea typeface="+mn-ea"/>
                <a:cs typeface="+mn-cs"/>
              </a:rPr>
              <a:t>0:16 – 0:19 Reality and Perception</a:t>
            </a:r>
          </a:p>
          <a:p>
            <a:pPr marL="171450" lvl="0" indent="-171450">
              <a:buFont typeface="Arial"/>
              <a:buChar char="•"/>
            </a:pPr>
            <a:r>
              <a:rPr lang="en-US" sz="1200" b="1" kern="1200" dirty="0">
                <a:solidFill>
                  <a:schemeClr val="tx1"/>
                </a:solidFill>
                <a:effectLst/>
                <a:latin typeface="+mn-lt"/>
                <a:ea typeface="+mn-ea"/>
                <a:cs typeface="+mn-cs"/>
              </a:rPr>
              <a:t>[Slide 7] </a:t>
            </a:r>
            <a:r>
              <a:rPr lang="en-US" sz="1200" kern="1200" dirty="0">
                <a:solidFill>
                  <a:schemeClr val="tx1"/>
                </a:solidFill>
                <a:effectLst/>
                <a:latin typeface="+mn-lt"/>
                <a:ea typeface="+mn-ea"/>
                <a:cs typeface="+mn-cs"/>
              </a:rPr>
              <a:t>As we think about how Organizing for Action will utilize this structure for empowerment, we must consider how electoral organizing is different from issue organizing.</a:t>
            </a:r>
          </a:p>
          <a:p>
            <a:pPr marL="171450" lvl="0" indent="-171450">
              <a:buFont typeface="Arial"/>
              <a:buChar char="•"/>
            </a:pPr>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In electoral organizing the reality of what voters want is very apparent because their voices are heard at the ballot box on Election Day.  So the goal for the electoral campaign is clearly to maximize the number of votes they will receive.  Campaigns track this, and there is a real number of voters who have pledged to vote for the candidate, and a real number the campaign needs to win.  To get to that number, the most important goal for an electoral campaign is knocking doors so they can win more votes.  In this context, the more neighborhood teams there are means there are more leaders who can coordinate more volunteers to knock more doors, and as we said – knocking more doors leads to more votes.  So for an electoral campaign, the more neighborhood teams the better.  </a:t>
            </a:r>
          </a:p>
          <a:p>
            <a:pPr marL="171450" lvl="0" indent="-171450">
              <a:buFont typeface="Arial"/>
              <a:buChar char="•"/>
            </a:pPr>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In the context of issue organizing the connection between what the voters care about is not always clear to decision makers.  To be in successful issue organizing, Organizing for Action needs to make sure the perception of decision makers matches how their constituents feel about the policy issue in question.  To do that, our most important tactical goal is having quality earned media events.  But an earned media event generally needs to be coordinated at the geographic level of a media market, which is much bigger than a neighborhood team turf.  For this reason, we need an organization that brings together volunteers from all over a given media market to coordinate high quality earned media.  In this context, more chapters are not necessarily better because it could lead to overlap and </a:t>
            </a:r>
            <a:r>
              <a:rPr lang="en-US" sz="1200" kern="1200" dirty="0" err="1">
                <a:solidFill>
                  <a:schemeClr val="tx1"/>
                </a:solidFill>
                <a:effectLst/>
                <a:latin typeface="+mn-lt"/>
                <a:ea typeface="+mn-ea"/>
                <a:cs typeface="+mn-cs"/>
              </a:rPr>
              <a:t>discordination</a:t>
            </a:r>
            <a:r>
              <a:rPr lang="en-US" sz="1200" kern="1200" dirty="0">
                <a:solidFill>
                  <a:schemeClr val="tx1"/>
                </a:solidFill>
                <a:effectLst/>
                <a:latin typeface="+mn-lt"/>
                <a:ea typeface="+mn-ea"/>
                <a:cs typeface="+mn-cs"/>
              </a:rPr>
              <a:t>.  For issue organizing, having quality, developed chapters is more important than having a great quantity of teams.</a:t>
            </a:r>
          </a:p>
          <a:p>
            <a:pPr marL="171450" indent="-171450">
              <a:buFont typeface="Arial"/>
              <a:buChar cha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274625E-BD2B-41CA-9801-85E7424BBEF2}" type="slidenum">
              <a:rPr lang="en-US" smtClean="0"/>
              <a:pPr/>
              <a:t>7</a:t>
            </a:fld>
            <a:endParaRPr lang="en-US" dirty="0"/>
          </a:p>
        </p:txBody>
      </p:sp>
    </p:spTree>
    <p:extLst>
      <p:ext uri="{BB962C8B-B14F-4D97-AF65-F5344CB8AC3E}">
        <p14:creationId xmlns:p14="http://schemas.microsoft.com/office/powerpoint/2010/main" val="38210618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0:19 – 0:23 Principle of form following function</a:t>
            </a:r>
            <a:endParaRPr lang="en-US" sz="1100" kern="1200" dirty="0">
              <a:solidFill>
                <a:schemeClr val="tx1"/>
              </a:solidFill>
              <a:effectLst/>
              <a:latin typeface="+mn-lt"/>
              <a:ea typeface="+mn-ea"/>
              <a:cs typeface="+mn-cs"/>
            </a:endParaRPr>
          </a:p>
          <a:p>
            <a:pPr marL="171450" lvl="0" indent="-171450">
              <a:buFont typeface="Arial"/>
              <a:buChar char="•"/>
            </a:pPr>
            <a:r>
              <a:rPr lang="en-US" sz="1200" b="1" kern="1200" dirty="0">
                <a:solidFill>
                  <a:schemeClr val="tx1"/>
                </a:solidFill>
                <a:effectLst/>
                <a:latin typeface="+mn-lt"/>
                <a:ea typeface="+mn-ea"/>
                <a:cs typeface="+mn-cs"/>
              </a:rPr>
              <a:t>[Slide 8]</a:t>
            </a:r>
            <a:r>
              <a:rPr lang="en-US" sz="1200" kern="1200" dirty="0">
                <a:solidFill>
                  <a:schemeClr val="tx1"/>
                </a:solidFill>
                <a:effectLst/>
                <a:latin typeface="+mn-lt"/>
                <a:ea typeface="+mn-ea"/>
                <a:cs typeface="+mn-cs"/>
              </a:rPr>
              <a:t> So, as you can see from this example, using a chapter structure to coordinate neighborhood team volunteers grows out of the strategic requirements of the type of issue organizing we’re doing.  This principle that form should follow function is foundational to how OFA will grow as an organization.  We know that organizations are strongest when they are responsive to the situation they encounter in each community.</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The neighborhood team model developed because it was the right structure to meet the campaign’s capacity and needs.  </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Organizing for Action is building the form of our organization to meet the unique needs of each community.  </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Because of this, our organizational structure develops differently in each community.</a:t>
            </a:r>
            <a:endParaRPr lang="en-US" sz="1100" kern="1200" dirty="0">
              <a:solidFill>
                <a:schemeClr val="tx1"/>
              </a:solidFill>
              <a:effectLst/>
              <a:latin typeface="+mn-lt"/>
              <a:ea typeface="+mn-ea"/>
              <a:cs typeface="+mn-cs"/>
            </a:endParaRPr>
          </a:p>
          <a:p>
            <a:pPr marL="628650" lvl="1" indent="-171450">
              <a:buFont typeface="Arial"/>
              <a:buChar char="•"/>
            </a:pPr>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But some best practices have already emerged, and we’ll be talking about some of those best practices for structure today.</a:t>
            </a:r>
            <a:endParaRPr lang="en-US" sz="1100" kern="1200" dirty="0">
              <a:solidFill>
                <a:schemeClr val="tx1"/>
              </a:solidFill>
              <a:effectLst/>
              <a:latin typeface="+mn-lt"/>
              <a:ea typeface="+mn-ea"/>
              <a:cs typeface="+mn-cs"/>
            </a:endParaRPr>
          </a:p>
          <a:p>
            <a:pPr marL="171450" indent="-171450">
              <a:buFont typeface="Arial"/>
              <a:buChar char="•"/>
            </a:pPr>
            <a:r>
              <a:rPr lang="en-US" sz="1200" b="1" kern="1200" dirty="0">
                <a:solidFill>
                  <a:schemeClr val="tx1"/>
                </a:solidFill>
                <a:effectLst/>
                <a:latin typeface="+mn-lt"/>
                <a:ea typeface="+mn-ea"/>
                <a:cs typeface="+mn-cs"/>
              </a:rPr>
              <a:t> </a:t>
            </a:r>
            <a:endParaRPr lang="en-US" sz="1100" kern="1200" dirty="0">
              <a:solidFill>
                <a:schemeClr val="tx1"/>
              </a:solidFill>
              <a:effectLst/>
              <a:latin typeface="+mn-lt"/>
              <a:ea typeface="+mn-ea"/>
              <a:cs typeface="+mn-cs"/>
            </a:endParaRPr>
          </a:p>
          <a:p>
            <a:pPr marL="171450" indent="-171450">
              <a:buFont typeface="Arial"/>
              <a:buChar char="•"/>
            </a:pPr>
            <a:endParaRPr lang="en-US" sz="11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274625E-BD2B-41CA-9801-85E7424BBEF2}" type="slidenum">
              <a:rPr lang="en-US" smtClean="0"/>
              <a:pPr/>
              <a:t>8</a:t>
            </a:fld>
            <a:endParaRPr lang="en-US" dirty="0"/>
          </a:p>
        </p:txBody>
      </p:sp>
    </p:spTree>
    <p:extLst>
      <p:ext uri="{BB962C8B-B14F-4D97-AF65-F5344CB8AC3E}">
        <p14:creationId xmlns:p14="http://schemas.microsoft.com/office/powerpoint/2010/main" val="7617852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a:buChar char="•"/>
            </a:pPr>
            <a:r>
              <a:rPr lang="en-US" sz="1200" b="1" kern="1200" dirty="0">
                <a:solidFill>
                  <a:schemeClr val="tx1"/>
                </a:solidFill>
                <a:effectLst/>
                <a:latin typeface="+mn-lt"/>
                <a:ea typeface="+mn-ea"/>
                <a:cs typeface="+mn-cs"/>
              </a:rPr>
              <a:t>[Slide 9] </a:t>
            </a:r>
            <a:r>
              <a:rPr lang="en-US" sz="1200" kern="1200" dirty="0">
                <a:solidFill>
                  <a:schemeClr val="tx1"/>
                </a:solidFill>
                <a:effectLst/>
                <a:latin typeface="+mn-lt"/>
                <a:ea typeface="+mn-ea"/>
                <a:cs typeface="+mn-cs"/>
              </a:rPr>
              <a:t>So, just to give some perspective on where these best practices are coming from, I want to tell you about how the chapter structure has emerged from OFA actions on the ground.</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When Organizing for Action was first launching, we developed pilot programs in four states in order to test what structures worked best.</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Shortly afterwards, chapters and teams began organizing in many states and we watched how they grew up organically and what organizational methods were helpful.</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From these real examples, we’ve taken away some key findings.  </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First is that states will start from different points of development.  This means that they’ll develop differently given their starting point.</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Also, states will structure their chapters based on their unique needs and resources.</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But one thing that was shared in all states is that they needed an organizational unit larger than a neighborhood team in order to coordinate large-scale projects that impacted a larger area than any neighborhood team turf.  This was a challenge inherent to OFA’s new function of issue organizing, and is why we decided to utilize the chapter model to coordinate the actions of volunteers and neighborhood teams. </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Finally, we’ve seen over and over that the experience and local community knowledge of volunteers is critical to determining how each chapter will develop and grow and its best internal structure.</a:t>
            </a:r>
            <a:endParaRPr lang="en-US" sz="11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274625E-BD2B-41CA-9801-85E7424BBEF2}" type="slidenum">
              <a:rPr lang="en-US" smtClean="0"/>
              <a:pPr/>
              <a:t>9</a:t>
            </a:fld>
            <a:endParaRPr lang="en-US" dirty="0"/>
          </a:p>
        </p:txBody>
      </p:sp>
    </p:spTree>
    <p:extLst>
      <p:ext uri="{BB962C8B-B14F-4D97-AF65-F5344CB8AC3E}">
        <p14:creationId xmlns:p14="http://schemas.microsoft.com/office/powerpoint/2010/main" val="265468229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Title 7"/>
          <p:cNvSpPr>
            <a:spLocks noGrp="1"/>
          </p:cNvSpPr>
          <p:nvPr>
            <p:ph type="title" hasCustomPrompt="1"/>
          </p:nvPr>
        </p:nvSpPr>
        <p:spPr>
          <a:xfrm>
            <a:off x="838200" y="3886200"/>
            <a:ext cx="7391400" cy="1219200"/>
          </a:xfrm>
        </p:spPr>
        <p:txBody>
          <a:bodyPr>
            <a:noAutofit/>
          </a:bodyPr>
          <a:lstStyle>
            <a:lvl1pPr algn="ctr">
              <a:defRPr sz="3600">
                <a:solidFill>
                  <a:srgbClr val="FFFFFF"/>
                </a:solidFill>
                <a:latin typeface="+mj-lt"/>
              </a:defRPr>
            </a:lvl1pPr>
          </a:lstStyle>
          <a:p>
            <a:r>
              <a:rPr lang="en-US" dirty="0"/>
              <a:t>Click to edit Master title style</a:t>
            </a:r>
            <a:br>
              <a:rPr lang="en-US" dirty="0"/>
            </a:br>
            <a:endParaRPr lang="en-US" dirty="0"/>
          </a:p>
        </p:txBody>
      </p:sp>
      <p:sp>
        <p:nvSpPr>
          <p:cNvPr id="6" name="Text Placeholder 5"/>
          <p:cNvSpPr>
            <a:spLocks noGrp="1"/>
          </p:cNvSpPr>
          <p:nvPr>
            <p:ph type="body" sz="quarter" idx="10"/>
          </p:nvPr>
        </p:nvSpPr>
        <p:spPr>
          <a:xfrm>
            <a:off x="838200" y="5181600"/>
            <a:ext cx="7391400" cy="1219200"/>
          </a:xfrm>
        </p:spPr>
        <p:txBody>
          <a:bodyPr>
            <a:normAutofit/>
          </a:bodyPr>
          <a:lstStyle>
            <a:lvl1pPr algn="ctr">
              <a:buNone/>
              <a:defRPr sz="3000" b="1">
                <a:solidFill>
                  <a:srgbClr val="C0DBE7"/>
                </a:solidFill>
              </a:defRPr>
            </a:lvl1pPr>
            <a:lvl2pPr>
              <a:buNone/>
              <a:defRPr/>
            </a:lvl2pPr>
          </a:lstStyle>
          <a:p>
            <a:pPr lvl="0"/>
            <a:endParaRPr lang="en-US" dirty="0"/>
          </a:p>
        </p:txBody>
      </p:sp>
      <p:sp>
        <p:nvSpPr>
          <p:cNvPr id="13" name="Rectangle 12"/>
          <p:cNvSpPr/>
          <p:nvPr userDrawn="1"/>
        </p:nvSpPr>
        <p:spPr>
          <a:xfrm>
            <a:off x="0" y="6248400"/>
            <a:ext cx="9144000" cy="445008"/>
          </a:xfrm>
          <a:prstGeom prst="rect">
            <a:avLst/>
          </a:prstGeom>
          <a:solidFill>
            <a:srgbClr val="00446A"/>
          </a:solidFill>
          <a:ln>
            <a:solidFill>
              <a:srgbClr val="004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userDrawn="1"/>
        </p:nvSpPr>
        <p:spPr>
          <a:xfrm>
            <a:off x="0" y="6617208"/>
            <a:ext cx="91440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p:cNvSpPr/>
          <p:nvPr userDrawn="1"/>
        </p:nvSpPr>
        <p:spPr>
          <a:xfrm>
            <a:off x="0" y="6693408"/>
            <a:ext cx="9144000" cy="164592"/>
          </a:xfrm>
          <a:prstGeom prst="rect">
            <a:avLst/>
          </a:prstGeom>
          <a:solidFill>
            <a:srgbClr val="C2DBE8"/>
          </a:solidFill>
          <a:ln>
            <a:solidFill>
              <a:srgbClr val="C2DB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descr="042912-FL-logo-alt3.pn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1289" y="1981200"/>
            <a:ext cx="9144001" cy="1567308"/>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1D0D4343-0553-46F2-9C81-9490D6A30289}" type="datetime1">
              <a:rPr lang="en-US" smtClean="0"/>
              <a:pPr/>
              <a:t>6/26/19</a:t>
            </a:fld>
            <a:endParaRPr lang="en-US" dirty="0"/>
          </a:p>
        </p:txBody>
      </p:sp>
      <p:sp>
        <p:nvSpPr>
          <p:cNvPr id="6" name="Slide Number Placeholder 5"/>
          <p:cNvSpPr>
            <a:spLocks noGrp="1"/>
          </p:cNvSpPr>
          <p:nvPr>
            <p:ph type="sldNum" sz="quarter" idx="12"/>
          </p:nvPr>
        </p:nvSpPr>
        <p:spPr/>
        <p:txBody>
          <a:bodyPr/>
          <a:lstStyle/>
          <a:p>
            <a:fld id="{51A0968B-E52D-48FA-AFA4-A19DF3D2143C}" type="slidenum">
              <a:rPr lang="en-US" smtClean="0"/>
              <a:pPr/>
              <a:t>‹#›</a:t>
            </a:fld>
            <a:endParaRPr lang="en-US" dirty="0"/>
          </a:p>
        </p:txBody>
      </p:sp>
      <p:pic>
        <p:nvPicPr>
          <p:cNvPr id="7" name="Picture 6"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7616C52E-B87F-4F77-AC49-DE23E8D220D4}" type="datetime1">
              <a:rPr lang="en-US" smtClean="0"/>
              <a:pPr/>
              <a:t>6/26/19</a:t>
            </a:fld>
            <a:endParaRPr lang="en-US" dirty="0"/>
          </a:p>
        </p:txBody>
      </p:sp>
      <p:sp>
        <p:nvSpPr>
          <p:cNvPr id="6" name="Slide Number Placeholder 5"/>
          <p:cNvSpPr>
            <a:spLocks noGrp="1"/>
          </p:cNvSpPr>
          <p:nvPr>
            <p:ph type="sldNum" sz="quarter" idx="12"/>
          </p:nvPr>
        </p:nvSpPr>
        <p:spPr/>
        <p:txBody>
          <a:bodyPr/>
          <a:lstStyle/>
          <a:p>
            <a:fld id="{51A0968B-E52D-48FA-AFA4-A19DF3D2143C}" type="slidenum">
              <a:rPr lang="en-US" smtClean="0"/>
              <a:pPr/>
              <a:t>‹#›</a:t>
            </a:fld>
            <a:endParaRPr lang="en-US" dirty="0"/>
          </a:p>
        </p:txBody>
      </p:sp>
      <p:pic>
        <p:nvPicPr>
          <p:cNvPr id="7" name="Picture 6"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p:cNvSpPr/>
          <p:nvPr userDrawn="1"/>
        </p:nvSpPr>
        <p:spPr>
          <a:xfrm>
            <a:off x="0" y="990600"/>
            <a:ext cx="9144000" cy="228600"/>
          </a:xfrm>
          <a:prstGeom prst="rect">
            <a:avLst/>
          </a:prstGeom>
          <a:solidFill>
            <a:srgbClr val="00446A"/>
          </a:solidFill>
          <a:ln>
            <a:solidFill>
              <a:srgbClr val="004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a:xfrm>
            <a:off x="457200" y="76200"/>
            <a:ext cx="8229600" cy="1143000"/>
          </a:xfrm>
        </p:spPr>
        <p:txBody>
          <a:bodyPr>
            <a:normAutofit/>
          </a:bodyPr>
          <a:lstStyle>
            <a:lvl1pPr>
              <a:defRPr sz="2600">
                <a:solidFill>
                  <a:srgbClr val="00446A"/>
                </a:solidFill>
                <a:latin typeface="+mj-lt"/>
              </a:defRPr>
            </a:lvl1pPr>
          </a:lstStyle>
          <a:p>
            <a:r>
              <a:rPr lang="en-US" dirty="0"/>
              <a:t>Click </a:t>
            </a:r>
            <a:r>
              <a:rPr lang="en-US" dirty="0" err="1"/>
              <a:t>ato</a:t>
            </a:r>
            <a:r>
              <a:rPr lang="en-US" dirty="0"/>
              <a:t> edit Master title style</a:t>
            </a:r>
            <a:br>
              <a:rPr lang="en-US" dirty="0"/>
            </a:br>
            <a:r>
              <a:rPr lang="en-US" dirty="0" err="1"/>
              <a:t>ajdsklfjasdklfjlajklsdfakljfd</a:t>
            </a:r>
            <a:endParaRPr lang="en-US" dirty="0"/>
          </a:p>
        </p:txBody>
      </p:sp>
      <p:sp>
        <p:nvSpPr>
          <p:cNvPr id="6" name="Slide Number Placeholder 5"/>
          <p:cNvSpPr>
            <a:spLocks noGrp="1"/>
          </p:cNvSpPr>
          <p:nvPr>
            <p:ph type="sldNum" sz="quarter" idx="12"/>
          </p:nvPr>
        </p:nvSpPr>
        <p:spPr>
          <a:xfrm>
            <a:off x="6553200" y="6492240"/>
            <a:ext cx="2133600" cy="320040"/>
          </a:xfrm>
        </p:spPr>
        <p:txBody>
          <a:bodyPr/>
          <a:lstStyle>
            <a:lvl1pPr>
              <a:defRPr>
                <a:latin typeface="+mj-lt"/>
              </a:defRPr>
            </a:lvl1pPr>
          </a:lstStyle>
          <a:p>
            <a:fld id="{51A0968B-E52D-48FA-AFA4-A19DF3D2143C}" type="slidenum">
              <a:rPr lang="en-US" smtClean="0"/>
              <a:pPr/>
              <a:t>‹#›</a:t>
            </a:fld>
            <a:endParaRPr lang="en-US" dirty="0"/>
          </a:p>
        </p:txBody>
      </p:sp>
      <p:sp>
        <p:nvSpPr>
          <p:cNvPr id="3" name="Content Placeholder 2"/>
          <p:cNvSpPr>
            <a:spLocks noGrp="1"/>
          </p:cNvSpPr>
          <p:nvPr>
            <p:ph idx="1"/>
          </p:nvPr>
        </p:nvSpPr>
        <p:spPr>
          <a:xfrm>
            <a:off x="457200" y="1524000"/>
            <a:ext cx="8229600" cy="4419600"/>
          </a:xfrm>
        </p:spPr>
        <p:txBody>
          <a:bodyPr>
            <a:normAutofit/>
          </a:bodyPr>
          <a:lstStyle>
            <a:lvl1pPr marL="231775" indent="-231775">
              <a:defRPr sz="1800" b="1">
                <a:solidFill>
                  <a:schemeClr val="tx1">
                    <a:lumMod val="75000"/>
                    <a:lumOff val="25000"/>
                  </a:schemeClr>
                </a:solidFill>
                <a:latin typeface="+mj-lt"/>
              </a:defRPr>
            </a:lvl1pPr>
            <a:lvl2pPr>
              <a:buFont typeface="Courier New" pitchFamily="49" charset="0"/>
              <a:buChar char="o"/>
              <a:defRPr sz="1800">
                <a:solidFill>
                  <a:schemeClr val="tx1">
                    <a:lumMod val="75000"/>
                    <a:lumOff val="25000"/>
                  </a:schemeClr>
                </a:solidFill>
                <a:latin typeface="+mj-lt"/>
              </a:defRPr>
            </a:lvl2pPr>
            <a:lvl3pPr>
              <a:defRPr sz="1800">
                <a:solidFill>
                  <a:schemeClr val="tx1">
                    <a:lumMod val="75000"/>
                    <a:lumOff val="25000"/>
                  </a:schemeClr>
                </a:solidFill>
                <a:latin typeface="+mj-lt"/>
              </a:defRPr>
            </a:lvl3pPr>
            <a:lvl4pPr>
              <a:defRPr sz="1800">
                <a:solidFill>
                  <a:schemeClr val="tx1">
                    <a:lumMod val="75000"/>
                    <a:lumOff val="25000"/>
                  </a:schemeClr>
                </a:solidFill>
                <a:latin typeface="+mj-lt"/>
              </a:defRPr>
            </a:lvl4pPr>
            <a:lvl5pPr>
              <a:defRPr sz="1800">
                <a:solidFill>
                  <a:schemeClr val="tx1">
                    <a:lumMod val="75000"/>
                    <a:lumOff val="25000"/>
                  </a:schemeClr>
                </a:solidFill>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Rectangle 8"/>
          <p:cNvSpPr/>
          <p:nvPr userDrawn="1"/>
        </p:nvSpPr>
        <p:spPr>
          <a:xfrm>
            <a:off x="0" y="1143000"/>
            <a:ext cx="9144000" cy="457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userDrawn="1"/>
        </p:nvSpPr>
        <p:spPr>
          <a:xfrm>
            <a:off x="0" y="1203960"/>
            <a:ext cx="9144000" cy="45720"/>
          </a:xfrm>
          <a:prstGeom prst="rect">
            <a:avLst/>
          </a:prstGeom>
          <a:solidFill>
            <a:srgbClr val="C2DBE8"/>
          </a:solidFill>
          <a:ln>
            <a:solidFill>
              <a:srgbClr val="C2DB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Slide Number Placeholder 5"/>
          <p:cNvSpPr txBox="1">
            <a:spLocks/>
          </p:cNvSpPr>
          <p:nvPr userDrawn="1"/>
        </p:nvSpPr>
        <p:spPr>
          <a:xfrm>
            <a:off x="304800" y="6492240"/>
            <a:ext cx="2346960" cy="320040"/>
          </a:xfrm>
          <a:prstGeom prst="rect">
            <a:avLst/>
          </a:prstGeom>
        </p:spPr>
        <p:txBody>
          <a:bodyPr vert="horz" lIns="101858" tIns="50929" rIns="101858" bIns="50929" rtlCol="0" anchor="ctr"/>
          <a:lstStyle>
            <a:lvl1pPr algn="r">
              <a:defRPr sz="1100">
                <a:ln>
                  <a:noFill/>
                </a:ln>
                <a:solidFill>
                  <a:schemeClr val="tx1">
                    <a:tint val="75000"/>
                  </a:schemeClr>
                </a:solidFill>
                <a:latin typeface="Calibri"/>
                <a:cs typeface="Calibri"/>
              </a:defRPr>
            </a:lvl1pPr>
          </a:lstStyle>
          <a:p>
            <a:pPr marL="0" marR="0" lvl="0" indent="0" algn="l" defTabSz="509292"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tx1">
                    <a:tint val="75000"/>
                  </a:schemeClr>
                </a:solidFill>
                <a:effectLst/>
                <a:uLnTx/>
                <a:uFillTx/>
                <a:latin typeface="+mj-lt"/>
                <a:ea typeface="+mn-ea"/>
                <a:cs typeface="Calibri"/>
              </a:rPr>
              <a:t>Proprietary and Confidential</a:t>
            </a:r>
          </a:p>
        </p:txBody>
      </p:sp>
      <p:pic>
        <p:nvPicPr>
          <p:cNvPr id="12" name="Picture 11"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48936E4C-FF79-4DBA-8F4C-357DA1A9FBA8}" type="datetime1">
              <a:rPr lang="en-US" smtClean="0"/>
              <a:pPr/>
              <a:t>6/26/19</a:t>
            </a:fld>
            <a:endParaRPr lang="en-US" dirty="0"/>
          </a:p>
        </p:txBody>
      </p:sp>
      <p:sp>
        <p:nvSpPr>
          <p:cNvPr id="6" name="Slide Number Placeholder 5"/>
          <p:cNvSpPr>
            <a:spLocks noGrp="1"/>
          </p:cNvSpPr>
          <p:nvPr>
            <p:ph type="sldNum" sz="quarter" idx="12"/>
          </p:nvPr>
        </p:nvSpPr>
        <p:spPr/>
        <p:txBody>
          <a:bodyPr/>
          <a:lstStyle/>
          <a:p>
            <a:fld id="{51A0968B-E52D-48FA-AFA4-A19DF3D2143C}" type="slidenum">
              <a:rPr lang="en-US" smtClean="0"/>
              <a:pPr/>
              <a:t>‹#›</a:t>
            </a:fld>
            <a:endParaRPr lang="en-US" dirty="0"/>
          </a:p>
        </p:txBody>
      </p:sp>
      <p:pic>
        <p:nvPicPr>
          <p:cNvPr id="8" name="Picture 7"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3918E37E-62F2-4360-9446-04F9C3C62934}" type="datetime1">
              <a:rPr lang="en-US" smtClean="0"/>
              <a:pPr/>
              <a:t>6/26/19</a:t>
            </a:fld>
            <a:endParaRPr lang="en-US" dirty="0"/>
          </a:p>
        </p:txBody>
      </p:sp>
      <p:sp>
        <p:nvSpPr>
          <p:cNvPr id="7" name="Slide Number Placeholder 6"/>
          <p:cNvSpPr>
            <a:spLocks noGrp="1"/>
          </p:cNvSpPr>
          <p:nvPr>
            <p:ph type="sldNum" sz="quarter" idx="12"/>
          </p:nvPr>
        </p:nvSpPr>
        <p:spPr/>
        <p:txBody>
          <a:bodyPr/>
          <a:lstStyle/>
          <a:p>
            <a:fld id="{51A0968B-E52D-48FA-AFA4-A19DF3D2143C}" type="slidenum">
              <a:rPr lang="en-US" smtClean="0"/>
              <a:pPr/>
              <a:t>‹#›</a:t>
            </a:fld>
            <a:endParaRPr lang="en-US" dirty="0"/>
          </a:p>
        </p:txBody>
      </p:sp>
      <p:pic>
        <p:nvPicPr>
          <p:cNvPr id="9" name="Picture 8"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108AB4DA-6517-4428-A1EB-5405FB7A1D04}" type="datetime1">
              <a:rPr lang="en-US" smtClean="0"/>
              <a:pPr/>
              <a:t>6/26/19</a:t>
            </a:fld>
            <a:endParaRPr lang="en-US" dirty="0"/>
          </a:p>
        </p:txBody>
      </p:sp>
      <p:sp>
        <p:nvSpPr>
          <p:cNvPr id="9" name="Slide Number Placeholder 8"/>
          <p:cNvSpPr>
            <a:spLocks noGrp="1"/>
          </p:cNvSpPr>
          <p:nvPr>
            <p:ph type="sldNum" sz="quarter" idx="12"/>
          </p:nvPr>
        </p:nvSpPr>
        <p:spPr/>
        <p:txBody>
          <a:bodyPr/>
          <a:lstStyle/>
          <a:p>
            <a:fld id="{51A0968B-E52D-48FA-AFA4-A19DF3D2143C}" type="slidenum">
              <a:rPr lang="en-US" smtClean="0"/>
              <a:pPr/>
              <a:t>‹#›</a:t>
            </a:fld>
            <a:endParaRPr lang="en-US" dirty="0"/>
          </a:p>
        </p:txBody>
      </p:sp>
      <p:pic>
        <p:nvPicPr>
          <p:cNvPr id="11" name="Picture 10"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4FD2128C-7779-4A2A-BBB6-276E477F352A}" type="datetime1">
              <a:rPr lang="en-US" smtClean="0"/>
              <a:pPr/>
              <a:t>6/26/19</a:t>
            </a:fld>
            <a:endParaRPr lang="en-US" dirty="0"/>
          </a:p>
        </p:txBody>
      </p:sp>
      <p:sp>
        <p:nvSpPr>
          <p:cNvPr id="5" name="Slide Number Placeholder 4"/>
          <p:cNvSpPr>
            <a:spLocks noGrp="1"/>
          </p:cNvSpPr>
          <p:nvPr>
            <p:ph type="sldNum" sz="quarter" idx="12"/>
          </p:nvPr>
        </p:nvSpPr>
        <p:spPr/>
        <p:txBody>
          <a:bodyPr/>
          <a:lstStyle/>
          <a:p>
            <a:fld id="{51A0968B-E52D-48FA-AFA4-A19DF3D2143C}" type="slidenum">
              <a:rPr lang="en-US" smtClean="0"/>
              <a:pPr/>
              <a:t>‹#›</a:t>
            </a:fld>
            <a:endParaRPr lang="en-US" dirty="0"/>
          </a:p>
        </p:txBody>
      </p:sp>
      <p:pic>
        <p:nvPicPr>
          <p:cNvPr id="7" name="Picture 6"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EBCC4AFA-DA1D-47CA-92A1-D6A3BD4562E2}" type="datetime1">
              <a:rPr lang="en-US" smtClean="0"/>
              <a:pPr/>
              <a:t>6/26/19</a:t>
            </a:fld>
            <a:endParaRPr lang="en-US" dirty="0"/>
          </a:p>
        </p:txBody>
      </p:sp>
      <p:sp>
        <p:nvSpPr>
          <p:cNvPr id="4" name="Slide Number Placeholder 3"/>
          <p:cNvSpPr>
            <a:spLocks noGrp="1"/>
          </p:cNvSpPr>
          <p:nvPr>
            <p:ph type="sldNum" sz="quarter" idx="12"/>
          </p:nvPr>
        </p:nvSpPr>
        <p:spPr/>
        <p:txBody>
          <a:bodyPr/>
          <a:lstStyle/>
          <a:p>
            <a:fld id="{51A0968B-E52D-48FA-AFA4-A19DF3D2143C}" type="slidenum">
              <a:rPr lang="en-US" smtClean="0"/>
              <a:pPr/>
              <a:t>‹#›</a:t>
            </a:fld>
            <a:endParaRPr lang="en-US" dirty="0"/>
          </a:p>
        </p:txBody>
      </p:sp>
      <p:pic>
        <p:nvPicPr>
          <p:cNvPr id="6" name="Picture 5"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AA749E7-A4B4-4986-9A9A-A190CE27C087}" type="datetime1">
              <a:rPr lang="en-US" smtClean="0"/>
              <a:pPr/>
              <a:t>6/26/19</a:t>
            </a:fld>
            <a:endParaRPr lang="en-US" dirty="0"/>
          </a:p>
        </p:txBody>
      </p:sp>
      <p:sp>
        <p:nvSpPr>
          <p:cNvPr id="7" name="Slide Number Placeholder 6"/>
          <p:cNvSpPr>
            <a:spLocks noGrp="1"/>
          </p:cNvSpPr>
          <p:nvPr>
            <p:ph type="sldNum" sz="quarter" idx="12"/>
          </p:nvPr>
        </p:nvSpPr>
        <p:spPr/>
        <p:txBody>
          <a:bodyPr/>
          <a:lstStyle/>
          <a:p>
            <a:fld id="{51A0968B-E52D-48FA-AFA4-A19DF3D2143C}" type="slidenum">
              <a:rPr lang="en-US" smtClean="0"/>
              <a:pPr/>
              <a:t>‹#›</a:t>
            </a:fld>
            <a:endParaRPr lang="en-US" dirty="0"/>
          </a:p>
        </p:txBody>
      </p:sp>
      <p:pic>
        <p:nvPicPr>
          <p:cNvPr id="9" name="Picture 8"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C71DD62-2D18-425B-BB00-FED8815D80D5}" type="datetime1">
              <a:rPr lang="en-US" smtClean="0"/>
              <a:pPr/>
              <a:t>6/26/19</a:t>
            </a:fld>
            <a:endParaRPr lang="en-US" dirty="0"/>
          </a:p>
        </p:txBody>
      </p:sp>
      <p:sp>
        <p:nvSpPr>
          <p:cNvPr id="7" name="Slide Number Placeholder 6"/>
          <p:cNvSpPr>
            <a:spLocks noGrp="1"/>
          </p:cNvSpPr>
          <p:nvPr>
            <p:ph type="sldNum" sz="quarter" idx="12"/>
          </p:nvPr>
        </p:nvSpPr>
        <p:spPr/>
        <p:txBody>
          <a:bodyPr/>
          <a:lstStyle/>
          <a:p>
            <a:fld id="{51A0968B-E52D-48FA-AFA4-A19DF3D2143C}" type="slidenum">
              <a:rPr lang="en-US" smtClean="0"/>
              <a:pPr/>
              <a:t>‹#›</a:t>
            </a:fld>
            <a:endParaRPr lang="en-US" dirty="0"/>
          </a:p>
        </p:txBody>
      </p:sp>
      <p:pic>
        <p:nvPicPr>
          <p:cNvPr id="9" name="Picture 8"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4"/>
          </p:nvPr>
        </p:nvSpPr>
        <p:spPr>
          <a:xfrm>
            <a:off x="6553200" y="6492240"/>
            <a:ext cx="2133600" cy="320040"/>
          </a:xfrm>
          <a:prstGeom prst="rect">
            <a:avLst/>
          </a:prstGeom>
        </p:spPr>
        <p:txBody>
          <a:bodyPr vert="horz" lIns="91440" tIns="45720" rIns="91440" bIns="45720" rtlCol="0" anchor="ctr"/>
          <a:lstStyle>
            <a:lvl1pPr algn="r">
              <a:defRPr sz="1100">
                <a:solidFill>
                  <a:schemeClr val="tx1">
                    <a:tint val="75000"/>
                  </a:schemeClr>
                </a:solidFill>
                <a:latin typeface="+mj-lt"/>
              </a:defRPr>
            </a:lvl1pPr>
          </a:lstStyle>
          <a:p>
            <a:fld id="{51A0968B-E52D-48FA-AFA4-A19DF3D2143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spcBef>
          <a:spcPct val="0"/>
        </a:spcBef>
        <a:buNone/>
        <a:defRPr sz="2600" b="1"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4.xml.rels><?xml version="1.0" encoding="UTF-8" standalone="yes"?>
<Relationships xmlns="http://schemas.openxmlformats.org/package/2006/relationships"><Relationship Id="rId8" Type="http://schemas.openxmlformats.org/officeDocument/2006/relationships/diagramData" Target="../diagrams/data6.xml"/><Relationship Id="rId13" Type="http://schemas.openxmlformats.org/officeDocument/2006/relationships/diagramData" Target="../diagrams/data7.xml"/><Relationship Id="rId3" Type="http://schemas.openxmlformats.org/officeDocument/2006/relationships/diagramData" Target="../diagrams/data5.xml"/><Relationship Id="rId7" Type="http://schemas.microsoft.com/office/2007/relationships/diagramDrawing" Target="../diagrams/drawing5.xml"/><Relationship Id="rId12" Type="http://schemas.microsoft.com/office/2007/relationships/diagramDrawing" Target="../diagrams/drawing6.xml"/><Relationship Id="rId17" Type="http://schemas.microsoft.com/office/2007/relationships/diagramDrawing" Target="../diagrams/drawing7.xml"/><Relationship Id="rId2" Type="http://schemas.openxmlformats.org/officeDocument/2006/relationships/notesSlide" Target="../notesSlides/notesSlide14.xml"/><Relationship Id="rId16" Type="http://schemas.openxmlformats.org/officeDocument/2006/relationships/diagramColors" Target="../diagrams/colors7.xml"/><Relationship Id="rId1" Type="http://schemas.openxmlformats.org/officeDocument/2006/relationships/slideLayout" Target="../slideLayouts/slideLayout2.xml"/><Relationship Id="rId6" Type="http://schemas.openxmlformats.org/officeDocument/2006/relationships/diagramColors" Target="../diagrams/colors5.xml"/><Relationship Id="rId11" Type="http://schemas.openxmlformats.org/officeDocument/2006/relationships/diagramColors" Target="../diagrams/colors6.xml"/><Relationship Id="rId5" Type="http://schemas.openxmlformats.org/officeDocument/2006/relationships/diagramQuickStyle" Target="../diagrams/quickStyle5.xml"/><Relationship Id="rId15" Type="http://schemas.openxmlformats.org/officeDocument/2006/relationships/diagramQuickStyle" Target="../diagrams/quickStyle7.xml"/><Relationship Id="rId10" Type="http://schemas.openxmlformats.org/officeDocument/2006/relationships/diagramQuickStyle" Target="../diagrams/quickStyle6.xml"/><Relationship Id="rId4" Type="http://schemas.openxmlformats.org/officeDocument/2006/relationships/diagramLayout" Target="../diagrams/layout5.xml"/><Relationship Id="rId9" Type="http://schemas.openxmlformats.org/officeDocument/2006/relationships/diagramLayout" Target="../diagrams/layout6.xml"/><Relationship Id="rId14" Type="http://schemas.openxmlformats.org/officeDocument/2006/relationships/diagramLayout" Target="../diagrams/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971800"/>
            <a:ext cx="7467600" cy="1295400"/>
          </a:xfrm>
        </p:spPr>
        <p:txBody>
          <a:bodyPr anchor="ctr"/>
          <a:lstStyle/>
          <a:p>
            <a:r>
              <a:rPr lang="en-US" dirty="0">
                <a:solidFill>
                  <a:srgbClr val="00446A"/>
                </a:solidFill>
              </a:rPr>
              <a:t>OFA Chapters</a:t>
            </a:r>
          </a:p>
        </p:txBody>
      </p:sp>
      <p:sp>
        <p:nvSpPr>
          <p:cNvPr id="3" name="Text Placeholder 2"/>
          <p:cNvSpPr>
            <a:spLocks noGrp="1"/>
          </p:cNvSpPr>
          <p:nvPr>
            <p:ph type="body" sz="quarter" idx="10"/>
          </p:nvPr>
        </p:nvSpPr>
        <p:spPr>
          <a:xfrm>
            <a:off x="838200" y="4572000"/>
            <a:ext cx="7391400" cy="1219200"/>
          </a:xfrm>
        </p:spPr>
        <p:txBody>
          <a:bodyPr>
            <a:normAutofit/>
          </a:bodyPr>
          <a:lstStyle/>
          <a:p>
            <a:r>
              <a:rPr lang="en-US" dirty="0">
                <a:solidFill>
                  <a:schemeClr val="tx2">
                    <a:lumMod val="60000"/>
                    <a:lumOff val="40000"/>
                  </a:schemeClr>
                </a:solidFill>
              </a:rPr>
              <a:t>Trainer, Role</a:t>
            </a:r>
          </a:p>
          <a:p>
            <a:r>
              <a:rPr lang="en-US" dirty="0">
                <a:solidFill>
                  <a:schemeClr val="tx2">
                    <a:lumMod val="60000"/>
                    <a:lumOff val="40000"/>
                  </a:schemeClr>
                </a:solidFill>
              </a:rPr>
              <a:t>@</a:t>
            </a:r>
            <a:r>
              <a:rPr lang="en-US" dirty="0" err="1">
                <a:solidFill>
                  <a:schemeClr val="tx2">
                    <a:lumMod val="60000"/>
                    <a:lumOff val="40000"/>
                  </a:schemeClr>
                </a:solidFill>
              </a:rPr>
              <a:t>TwitterHandle</a:t>
            </a:r>
            <a:endParaRPr lang="en-US" dirty="0">
              <a:solidFill>
                <a:schemeClr val="tx2">
                  <a:lumMod val="60000"/>
                  <a:lumOff val="40000"/>
                </a:schemeClr>
              </a:solidFill>
            </a:endParaRPr>
          </a:p>
          <a:p>
            <a:endParaRPr lang="en-US" dirty="0">
              <a:solidFill>
                <a:schemeClr val="tx2">
                  <a:lumMod val="60000"/>
                  <a:lumOff val="40000"/>
                </a:schemeClr>
              </a:solidFill>
            </a:endParaRPr>
          </a:p>
          <a:p>
            <a:endParaRPr lang="en-US" dirty="0">
              <a:solidFill>
                <a:schemeClr val="tx2">
                  <a:lumMod val="60000"/>
                  <a:lumOff val="40000"/>
                </a:schemeClr>
              </a:solidFill>
            </a:endParaRPr>
          </a:p>
        </p:txBody>
      </p:sp>
      <p:pic>
        <p:nvPicPr>
          <p:cNvPr id="4" name="Picture 3"/>
          <p:cNvPicPr>
            <a:picLocks noChangeAspect="1"/>
          </p:cNvPicPr>
          <p:nvPr/>
        </p:nvPicPr>
        <p:blipFill>
          <a:blip r:embed="rId3">
            <a:duotone>
              <a:prstClr val="black"/>
              <a:schemeClr val="accent5">
                <a:tint val="45000"/>
                <a:satMod val="400000"/>
              </a:schemeClr>
            </a:duotone>
            <a:extLst>
              <a:ext uri="{28A0092B-C50C-407E-A947-70E740481C1C}">
                <a14:useLocalDpi xmlns:a14="http://schemas.microsoft.com/office/drawing/2010/main"/>
              </a:ext>
            </a:extLst>
          </a:blip>
          <a:stretch>
            <a:fillRect/>
          </a:stretch>
        </p:blipFill>
        <p:spPr>
          <a:xfrm rot="3050640">
            <a:off x="2661654" y="-1645477"/>
            <a:ext cx="990624" cy="7291810"/>
          </a:xfrm>
          <a:prstGeom prst="rect">
            <a:avLst/>
          </a:prstGeom>
        </p:spPr>
      </p:pic>
      <p:pic>
        <p:nvPicPr>
          <p:cNvPr id="5" name="Picture 4" descr="A drawing of a face&#10;&#10;Description automatically generated">
            <a:extLst>
              <a:ext uri="{FF2B5EF4-FFF2-40B4-BE49-F238E27FC236}">
                <a16:creationId xmlns:a16="http://schemas.microsoft.com/office/drawing/2014/main" id="{CD5CADB5-8496-9946-8947-EF9637283F5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9600" y="5791200"/>
            <a:ext cx="1219200" cy="419100"/>
          </a:xfrm>
          <a:prstGeom prst="rect">
            <a:avLst/>
          </a:prstGeom>
        </p:spPr>
      </p:pic>
    </p:spTree>
    <p:extLst>
      <p:ext uri="{BB962C8B-B14F-4D97-AF65-F5344CB8AC3E}">
        <p14:creationId xmlns:p14="http://schemas.microsoft.com/office/powerpoint/2010/main" val="7917172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10</a:t>
            </a:fld>
            <a:endParaRPr lang="en-US">
              <a:ea typeface="ＭＳ Ｐゴシック" pitchFamily="-72" charset="-128"/>
              <a:cs typeface="ＭＳ Ｐゴシック" pitchFamily="-72" charset="-128"/>
            </a:endParaRPr>
          </a:p>
        </p:txBody>
      </p:sp>
      <p:sp>
        <p:nvSpPr>
          <p:cNvPr id="2" name="TextBox 1"/>
          <p:cNvSpPr txBox="1"/>
          <p:nvPr/>
        </p:nvSpPr>
        <p:spPr>
          <a:xfrm>
            <a:off x="381000" y="1447800"/>
            <a:ext cx="6104656" cy="4524315"/>
          </a:xfrm>
          <a:prstGeom prst="rect">
            <a:avLst/>
          </a:prstGeom>
          <a:noFill/>
        </p:spPr>
        <p:txBody>
          <a:bodyPr wrap="square" rtlCol="0">
            <a:spAutoFit/>
          </a:bodyPr>
          <a:lstStyle/>
          <a:p>
            <a:pPr marL="514350" indent="-514350">
              <a:spcBef>
                <a:spcPts val="2400"/>
              </a:spcBef>
              <a:buAutoNum type="romanUcPeriod"/>
            </a:pPr>
            <a:r>
              <a:rPr lang="en-US" sz="2400" dirty="0">
                <a:solidFill>
                  <a:schemeClr val="tx2"/>
                </a:solidFill>
                <a:latin typeface="Calibri"/>
                <a:cs typeface="Calibri"/>
              </a:rPr>
              <a:t>Introduction</a:t>
            </a:r>
          </a:p>
          <a:p>
            <a:pPr marL="514350" indent="-514350">
              <a:spcBef>
                <a:spcPts val="2400"/>
              </a:spcBef>
              <a:buAutoNum type="romanUcPeriod"/>
            </a:pPr>
            <a:r>
              <a:rPr lang="en-US" sz="2400" dirty="0">
                <a:solidFill>
                  <a:schemeClr val="tx2"/>
                </a:solidFill>
                <a:latin typeface="Calibri"/>
                <a:cs typeface="Calibri"/>
              </a:rPr>
              <a:t>How our structure has developed</a:t>
            </a:r>
          </a:p>
          <a:p>
            <a:pPr marL="514350" indent="-514350">
              <a:spcBef>
                <a:spcPts val="2400"/>
              </a:spcBef>
              <a:buAutoNum type="romanUcPeriod"/>
            </a:pPr>
            <a:r>
              <a:rPr lang="en-US" sz="2400" dirty="0">
                <a:solidFill>
                  <a:schemeClr val="tx2"/>
                </a:solidFill>
                <a:cs typeface="Calibri"/>
              </a:rPr>
              <a:t>Growing Chapters</a:t>
            </a:r>
          </a:p>
          <a:p>
            <a:pPr marL="514350" indent="-514350">
              <a:spcBef>
                <a:spcPts val="2400"/>
              </a:spcBef>
              <a:buAutoNum type="romanUcPeriod"/>
            </a:pPr>
            <a:r>
              <a:rPr lang="en-US" sz="2400" dirty="0">
                <a:solidFill>
                  <a:schemeClr val="tx2"/>
                </a:solidFill>
                <a:latin typeface="Calibri"/>
                <a:cs typeface="Calibri"/>
              </a:rPr>
              <a:t>Chapter Development Scenarios</a:t>
            </a:r>
          </a:p>
          <a:p>
            <a:pPr marL="514350" indent="-514350">
              <a:spcBef>
                <a:spcPts val="2400"/>
              </a:spcBef>
              <a:buAutoNum type="romanUcPeriod"/>
            </a:pPr>
            <a:r>
              <a:rPr lang="en-US" sz="2400" dirty="0">
                <a:solidFill>
                  <a:schemeClr val="tx2"/>
                </a:solidFill>
                <a:latin typeface="Calibri"/>
                <a:cs typeface="Calibri"/>
              </a:rPr>
              <a:t>Case Studies</a:t>
            </a:r>
          </a:p>
          <a:p>
            <a:pPr marL="514350" indent="-514350">
              <a:spcBef>
                <a:spcPts val="2400"/>
              </a:spcBef>
              <a:buAutoNum type="romanUcPeriod"/>
            </a:pPr>
            <a:r>
              <a:rPr lang="en-US" sz="2400" dirty="0">
                <a:solidFill>
                  <a:schemeClr val="tx2"/>
                </a:solidFill>
                <a:latin typeface="Calibri"/>
                <a:cs typeface="Calibri"/>
              </a:rPr>
              <a:t>Debrief</a:t>
            </a:r>
          </a:p>
          <a:p>
            <a:pPr marL="514350" indent="-514350">
              <a:spcBef>
                <a:spcPts val="2400"/>
              </a:spcBef>
              <a:buAutoNum type="romanUcPeriod"/>
            </a:pPr>
            <a:endParaRPr lang="en-US" sz="2400" dirty="0">
              <a:solidFill>
                <a:schemeClr val="tx2"/>
              </a:solidFill>
              <a:latin typeface="Calibri"/>
              <a:cs typeface="Calibri"/>
            </a:endParaRPr>
          </a:p>
        </p:txBody>
      </p:sp>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82015" y="2514780"/>
            <a:ext cx="2304785" cy="2666820"/>
          </a:xfrm>
          <a:prstGeom prst="rect">
            <a:avLst/>
          </a:prstGeom>
        </p:spPr>
      </p:pic>
      <p:sp>
        <p:nvSpPr>
          <p:cNvPr id="8" name="Title 1"/>
          <p:cNvSpPr>
            <a:spLocks noGrp="1"/>
          </p:cNvSpPr>
          <p:nvPr>
            <p:ph type="title"/>
          </p:nvPr>
        </p:nvSpPr>
        <p:spPr>
          <a:xfrm>
            <a:off x="76200" y="0"/>
            <a:ext cx="8229600" cy="1143000"/>
          </a:xfrm>
        </p:spPr>
        <p:txBody>
          <a:bodyPr>
            <a:normAutofit/>
          </a:bodyPr>
          <a:lstStyle/>
          <a:p>
            <a:r>
              <a:rPr lang="en-US" sz="3000" dirty="0"/>
              <a:t>Agenda for this session</a:t>
            </a:r>
          </a:p>
        </p:txBody>
      </p:sp>
    </p:spTree>
    <p:extLst>
      <p:ext uri="{BB962C8B-B14F-4D97-AF65-F5344CB8AC3E}">
        <p14:creationId xmlns:p14="http://schemas.microsoft.com/office/powerpoint/2010/main" val="3803217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2">
                                            <p:txEl>
                                              <p:pRg st="2" end="2"/>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0"/>
            <a:ext cx="8229600" cy="1143000"/>
          </a:xfrm>
        </p:spPr>
        <p:txBody>
          <a:bodyPr>
            <a:normAutofit/>
          </a:bodyPr>
          <a:lstStyle/>
          <a:p>
            <a:r>
              <a:rPr lang="en-US" sz="3000" dirty="0"/>
              <a:t>Levels of organization</a:t>
            </a:r>
          </a:p>
        </p:txBody>
      </p:sp>
      <p:sp>
        <p:nvSpPr>
          <p:cNvPr id="3" name="Slide Number Placeholder 2"/>
          <p:cNvSpPr>
            <a:spLocks noGrp="1"/>
          </p:cNvSpPr>
          <p:nvPr>
            <p:ph type="sldNum" sz="quarter" idx="12"/>
          </p:nvPr>
        </p:nvSpPr>
        <p:spPr/>
        <p:txBody>
          <a:bodyPr/>
          <a:lstStyle/>
          <a:p>
            <a:fld id="{51A0968B-E52D-48FA-AFA4-A19DF3D2143C}" type="slidenum">
              <a:rPr lang="en-US" smtClean="0"/>
              <a:pPr/>
              <a:t>11</a:t>
            </a:fld>
            <a:endParaRPr lang="en-US" dirty="0"/>
          </a:p>
        </p:txBody>
      </p:sp>
      <p:graphicFrame>
        <p:nvGraphicFramePr>
          <p:cNvPr id="7" name="Diagram 6"/>
          <p:cNvGraphicFramePr/>
          <p:nvPr>
            <p:extLst>
              <p:ext uri="{D42A27DB-BD31-4B8C-83A1-F6EECF244321}">
                <p14:modId xmlns:p14="http://schemas.microsoft.com/office/powerpoint/2010/main" val="1205319012"/>
              </p:ext>
            </p:extLst>
          </p:nvPr>
        </p:nvGraphicFramePr>
        <p:xfrm>
          <a:off x="304800" y="1371600"/>
          <a:ext cx="8382000" cy="495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99722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0"/>
            <a:ext cx="8229600" cy="1143000"/>
          </a:xfrm>
        </p:spPr>
        <p:txBody>
          <a:bodyPr>
            <a:normAutofit/>
          </a:bodyPr>
          <a:lstStyle/>
          <a:p>
            <a:r>
              <a:rPr lang="en-US" sz="3000" dirty="0"/>
              <a:t>What do chapters do?</a:t>
            </a:r>
          </a:p>
        </p:txBody>
      </p:sp>
      <p:sp>
        <p:nvSpPr>
          <p:cNvPr id="3" name="Slide Number Placeholder 2"/>
          <p:cNvSpPr>
            <a:spLocks noGrp="1"/>
          </p:cNvSpPr>
          <p:nvPr>
            <p:ph type="sldNum" sz="quarter" idx="12"/>
          </p:nvPr>
        </p:nvSpPr>
        <p:spPr/>
        <p:txBody>
          <a:bodyPr/>
          <a:lstStyle/>
          <a:p>
            <a:fld id="{51A0968B-E52D-48FA-AFA4-A19DF3D2143C}" type="slidenum">
              <a:rPr lang="en-US" smtClean="0"/>
              <a:pPr/>
              <a:t>12</a:t>
            </a:fld>
            <a:endParaRPr lang="en-US" dirty="0"/>
          </a:p>
        </p:txBody>
      </p:sp>
      <p:sp>
        <p:nvSpPr>
          <p:cNvPr id="18" name="TextBox 17"/>
          <p:cNvSpPr txBox="1"/>
          <p:nvPr/>
        </p:nvSpPr>
        <p:spPr>
          <a:xfrm>
            <a:off x="228600" y="1447800"/>
            <a:ext cx="8153400" cy="4339649"/>
          </a:xfrm>
          <a:prstGeom prst="rect">
            <a:avLst/>
          </a:prstGeom>
          <a:noFill/>
        </p:spPr>
        <p:txBody>
          <a:bodyPr wrap="square" rtlCol="0">
            <a:spAutoFit/>
          </a:bodyPr>
          <a:lstStyle/>
          <a:p>
            <a:pPr marL="285750" indent="-285750">
              <a:lnSpc>
                <a:spcPct val="150000"/>
              </a:lnSpc>
              <a:buFont typeface="Arial" pitchFamily="34" charset="0"/>
              <a:buChar char="•"/>
            </a:pPr>
            <a:r>
              <a:rPr lang="en-US" sz="2400" b="1" dirty="0">
                <a:solidFill>
                  <a:srgbClr val="00446A"/>
                </a:solidFill>
              </a:rPr>
              <a:t>Coordinate activity at the chapter-wide level</a:t>
            </a:r>
          </a:p>
          <a:p>
            <a:pPr marL="285750" indent="-285750">
              <a:lnSpc>
                <a:spcPct val="150000"/>
              </a:lnSpc>
              <a:buFont typeface="Arial" pitchFamily="34" charset="0"/>
              <a:buChar char="•"/>
            </a:pPr>
            <a:r>
              <a:rPr lang="en-US" sz="2400" b="1" dirty="0">
                <a:solidFill>
                  <a:srgbClr val="00446A"/>
                </a:solidFill>
              </a:rPr>
              <a:t>Communicate with state leadership </a:t>
            </a:r>
          </a:p>
          <a:p>
            <a:pPr marL="285750" indent="-285750">
              <a:lnSpc>
                <a:spcPct val="150000"/>
              </a:lnSpc>
              <a:buFont typeface="Arial" pitchFamily="34" charset="0"/>
              <a:buChar char="•"/>
            </a:pPr>
            <a:r>
              <a:rPr lang="en-US" sz="2400" b="1" dirty="0">
                <a:solidFill>
                  <a:srgbClr val="00446A"/>
                </a:solidFill>
              </a:rPr>
              <a:t>Build coalitions partner issue organizations </a:t>
            </a:r>
          </a:p>
          <a:p>
            <a:pPr marL="285750" indent="-285750">
              <a:lnSpc>
                <a:spcPct val="150000"/>
              </a:lnSpc>
              <a:buFont typeface="Arial" pitchFamily="34" charset="0"/>
              <a:buChar char="•"/>
            </a:pPr>
            <a:r>
              <a:rPr lang="en-US" sz="2400" b="1" dirty="0">
                <a:solidFill>
                  <a:srgbClr val="00446A"/>
                </a:solidFill>
              </a:rPr>
              <a:t>Oversee grassroots fundraising efforts</a:t>
            </a:r>
          </a:p>
          <a:p>
            <a:pPr marL="285750" lvl="0" indent="-285750">
              <a:lnSpc>
                <a:spcPct val="150000"/>
              </a:lnSpc>
              <a:buFont typeface="Arial"/>
              <a:buChar char="•"/>
            </a:pPr>
            <a:r>
              <a:rPr lang="en-US" sz="2400" b="1" dirty="0">
                <a:solidFill>
                  <a:srgbClr val="00446A"/>
                </a:solidFill>
              </a:rPr>
              <a:t>Ensure digital content is being collected and created</a:t>
            </a:r>
          </a:p>
          <a:p>
            <a:pPr marL="285750" lvl="0" indent="-285750">
              <a:lnSpc>
                <a:spcPct val="150000"/>
              </a:lnSpc>
              <a:buFont typeface="Arial"/>
              <a:buChar char="•"/>
            </a:pPr>
            <a:r>
              <a:rPr lang="en-US" sz="2400" b="1" dirty="0">
                <a:solidFill>
                  <a:srgbClr val="00446A"/>
                </a:solidFill>
              </a:rPr>
              <a:t>Build relationships with press and send out press releases</a:t>
            </a:r>
          </a:p>
          <a:p>
            <a:pPr marL="285750" lvl="0" indent="-285750">
              <a:lnSpc>
                <a:spcPct val="150000"/>
              </a:lnSpc>
              <a:buFont typeface="Arial"/>
              <a:buChar char="•"/>
            </a:pPr>
            <a:r>
              <a:rPr lang="en-US" sz="2400" b="1" dirty="0">
                <a:solidFill>
                  <a:srgbClr val="00446A"/>
                </a:solidFill>
              </a:rPr>
              <a:t>Coordinate activities of neighborhood teams through NTLs</a:t>
            </a:r>
          </a:p>
          <a:p>
            <a:pPr marL="285750" indent="-285750">
              <a:buFont typeface="Arial" pitchFamily="34" charset="0"/>
              <a:buChar char="•"/>
            </a:pPr>
            <a:endParaRPr lang="en-US" sz="2400" b="1" dirty="0">
              <a:solidFill>
                <a:srgbClr val="00446A"/>
              </a:solidFill>
            </a:endParaRPr>
          </a:p>
        </p:txBody>
      </p:sp>
    </p:spTree>
    <p:extLst>
      <p:ext uri="{BB962C8B-B14F-4D97-AF65-F5344CB8AC3E}">
        <p14:creationId xmlns:p14="http://schemas.microsoft.com/office/powerpoint/2010/main" val="4083490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4600" y="6172200"/>
            <a:ext cx="3352800" cy="685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 y="0"/>
            <a:ext cx="8229600" cy="1143000"/>
          </a:xfrm>
        </p:spPr>
        <p:txBody>
          <a:bodyPr>
            <a:normAutofit/>
          </a:bodyPr>
          <a:lstStyle/>
          <a:p>
            <a:r>
              <a:rPr lang="en-US" sz="3000" dirty="0"/>
              <a:t>Chapter Snowflake</a:t>
            </a:r>
          </a:p>
        </p:txBody>
      </p:sp>
      <p:sp>
        <p:nvSpPr>
          <p:cNvPr id="3" name="Slide Number Placeholder 2"/>
          <p:cNvSpPr>
            <a:spLocks noGrp="1"/>
          </p:cNvSpPr>
          <p:nvPr>
            <p:ph type="sldNum" sz="quarter" idx="12"/>
          </p:nvPr>
        </p:nvSpPr>
        <p:spPr/>
        <p:txBody>
          <a:bodyPr/>
          <a:lstStyle/>
          <a:p>
            <a:fld id="{51A0968B-E52D-48FA-AFA4-A19DF3D2143C}" type="slidenum">
              <a:rPr lang="en-US" smtClean="0"/>
              <a:pPr/>
              <a:t>13</a:t>
            </a:fld>
            <a:endParaRPr lang="en-US" dirty="0"/>
          </a:p>
        </p:txBody>
      </p:sp>
      <p:grpSp>
        <p:nvGrpSpPr>
          <p:cNvPr id="5" name="Group 4"/>
          <p:cNvGrpSpPr/>
          <p:nvPr/>
        </p:nvGrpSpPr>
        <p:grpSpPr>
          <a:xfrm>
            <a:off x="381000" y="1447800"/>
            <a:ext cx="8229600" cy="4800600"/>
            <a:chOff x="0" y="1371599"/>
            <a:chExt cx="8991600" cy="5595796"/>
          </a:xfrm>
        </p:grpSpPr>
        <p:grpSp>
          <p:nvGrpSpPr>
            <p:cNvPr id="6" name="Group 5"/>
            <p:cNvGrpSpPr/>
            <p:nvPr/>
          </p:nvGrpSpPr>
          <p:grpSpPr>
            <a:xfrm>
              <a:off x="0" y="1378371"/>
              <a:ext cx="8991600" cy="5589024"/>
              <a:chOff x="0" y="1378371"/>
              <a:chExt cx="8991600" cy="5589024"/>
            </a:xfrm>
          </p:grpSpPr>
          <p:sp>
            <p:nvSpPr>
              <p:cNvPr id="10" name="Oval 9"/>
              <p:cNvSpPr/>
              <p:nvPr/>
            </p:nvSpPr>
            <p:spPr>
              <a:xfrm>
                <a:off x="2362200" y="1752600"/>
                <a:ext cx="4191000" cy="4343400"/>
              </a:xfrm>
              <a:prstGeom prst="ellipse">
                <a:avLst/>
              </a:prstGeom>
              <a:noFill/>
              <a:ln w="9525" cmpd="sng"/>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p>
            </p:txBody>
          </p:sp>
          <p:graphicFrame>
            <p:nvGraphicFramePr>
              <p:cNvPr id="11" name="Diagram 10"/>
              <p:cNvGraphicFramePr/>
              <p:nvPr>
                <p:extLst>
                  <p:ext uri="{D42A27DB-BD31-4B8C-83A1-F6EECF244321}">
                    <p14:modId xmlns:p14="http://schemas.microsoft.com/office/powerpoint/2010/main" val="2272829960"/>
                  </p:ext>
                </p:extLst>
              </p:nvPr>
            </p:nvGraphicFramePr>
            <p:xfrm>
              <a:off x="0" y="1397000"/>
              <a:ext cx="8991600" cy="5003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2" name="Group 11"/>
              <p:cNvGrpSpPr/>
              <p:nvPr/>
            </p:nvGrpSpPr>
            <p:grpSpPr>
              <a:xfrm>
                <a:off x="1706539" y="1378371"/>
                <a:ext cx="867206" cy="2898266"/>
                <a:chOff x="1706539" y="1378371"/>
                <a:chExt cx="867206" cy="2898266"/>
              </a:xfrm>
            </p:grpSpPr>
            <p:sp>
              <p:nvSpPr>
                <p:cNvPr id="15" name="Left Bracket 14"/>
                <p:cNvSpPr/>
                <p:nvPr/>
              </p:nvSpPr>
              <p:spPr>
                <a:xfrm rot="1526560">
                  <a:off x="1887945" y="1378371"/>
                  <a:ext cx="685800" cy="2898266"/>
                </a:xfrm>
                <a:prstGeom prst="leftBracket">
                  <a:avLst/>
                </a:prstGeom>
                <a:ln w="9525" cmpd="sng"/>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200"/>
                </a:p>
              </p:txBody>
            </p:sp>
            <p:sp>
              <p:nvSpPr>
                <p:cNvPr id="16" name="Rectangle 15"/>
                <p:cNvSpPr/>
                <p:nvPr/>
              </p:nvSpPr>
              <p:spPr>
                <a:xfrm rot="17587545">
                  <a:off x="829117" y="2398931"/>
                  <a:ext cx="2221592" cy="466747"/>
                </a:xfrm>
                <a:prstGeom prst="rect">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chemeClr val="accent1"/>
                      </a:solidFill>
                    </a:rPr>
                    <a:t>Varies by chapter depending on priorities</a:t>
                  </a:r>
                </a:p>
              </p:txBody>
            </p:sp>
          </p:grpSp>
          <p:sp>
            <p:nvSpPr>
              <p:cNvPr id="13" name="Left Bracket 12"/>
              <p:cNvSpPr/>
              <p:nvPr/>
            </p:nvSpPr>
            <p:spPr>
              <a:xfrm rot="17198599">
                <a:off x="3428265" y="4933252"/>
                <a:ext cx="685800" cy="2898266"/>
              </a:xfrm>
              <a:prstGeom prst="leftBracket">
                <a:avLst/>
              </a:prstGeom>
              <a:ln w="9525" cmpd="sng"/>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200"/>
              </a:p>
            </p:txBody>
          </p:sp>
          <p:sp>
            <p:nvSpPr>
              <p:cNvPr id="14" name="Rectangle 13"/>
              <p:cNvSpPr/>
              <p:nvPr/>
            </p:nvSpPr>
            <p:spPr>
              <a:xfrm rot="1012716">
                <a:off x="2367847" y="6469178"/>
                <a:ext cx="2606424" cy="498217"/>
              </a:xfrm>
              <a:prstGeom prst="rect">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chemeClr val="accent1"/>
                    </a:solidFill>
                  </a:rPr>
                  <a:t>Each manages a team. Number of teams per chapter will vary.</a:t>
                </a:r>
              </a:p>
            </p:txBody>
          </p:sp>
        </p:grpSp>
        <p:sp>
          <p:nvSpPr>
            <p:cNvPr id="8" name="Left Bracket 7"/>
            <p:cNvSpPr/>
            <p:nvPr/>
          </p:nvSpPr>
          <p:spPr>
            <a:xfrm rot="10800000">
              <a:off x="6858001" y="1371599"/>
              <a:ext cx="421787" cy="4572000"/>
            </a:xfrm>
            <a:prstGeom prst="leftBracket">
              <a:avLst/>
            </a:prstGeom>
            <a:ln w="9525" cmpd="sng"/>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200"/>
            </a:p>
          </p:txBody>
        </p:sp>
        <p:sp>
          <p:nvSpPr>
            <p:cNvPr id="9" name="Rectangle 8"/>
            <p:cNvSpPr/>
            <p:nvPr/>
          </p:nvSpPr>
          <p:spPr>
            <a:xfrm rot="5400000">
              <a:off x="5565112" y="3467102"/>
              <a:ext cx="3352801" cy="228600"/>
            </a:xfrm>
            <a:prstGeom prst="rect">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chemeClr val="accent1"/>
                  </a:solidFill>
                </a:rPr>
                <a:t>Core baseline roles</a:t>
              </a:r>
            </a:p>
          </p:txBody>
        </p:sp>
      </p:grpSp>
    </p:spTree>
    <p:extLst>
      <p:ext uri="{BB962C8B-B14F-4D97-AF65-F5344CB8AC3E}">
        <p14:creationId xmlns:p14="http://schemas.microsoft.com/office/powerpoint/2010/main" val="17056186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0"/>
            <a:ext cx="8229600" cy="1143000"/>
          </a:xfrm>
        </p:spPr>
        <p:txBody>
          <a:bodyPr>
            <a:normAutofit/>
          </a:bodyPr>
          <a:lstStyle/>
          <a:p>
            <a:r>
              <a:rPr lang="en-US" sz="3000" dirty="0"/>
              <a:t>5 Phases of Chapter Development</a:t>
            </a:r>
          </a:p>
        </p:txBody>
      </p:sp>
      <p:sp>
        <p:nvSpPr>
          <p:cNvPr id="3" name="Slide Number Placeholder 2"/>
          <p:cNvSpPr>
            <a:spLocks noGrp="1"/>
          </p:cNvSpPr>
          <p:nvPr>
            <p:ph type="sldNum" sz="quarter" idx="12"/>
          </p:nvPr>
        </p:nvSpPr>
        <p:spPr/>
        <p:txBody>
          <a:bodyPr/>
          <a:lstStyle/>
          <a:p>
            <a:fld id="{51A0968B-E52D-48FA-AFA4-A19DF3D2143C}" type="slidenum">
              <a:rPr lang="en-US" smtClean="0"/>
              <a:pPr/>
              <a:t>14</a:t>
            </a:fld>
            <a:endParaRPr lang="en-US" dirty="0"/>
          </a:p>
        </p:txBody>
      </p:sp>
      <p:grpSp>
        <p:nvGrpSpPr>
          <p:cNvPr id="19" name="Group 18"/>
          <p:cNvGrpSpPr>
            <a:grpSpLocks noChangeAspect="1"/>
          </p:cNvGrpSpPr>
          <p:nvPr/>
        </p:nvGrpSpPr>
        <p:grpSpPr>
          <a:xfrm>
            <a:off x="3962400" y="2057400"/>
            <a:ext cx="1097280" cy="1097280"/>
            <a:chOff x="3352800" y="1981200"/>
            <a:chExt cx="1066800" cy="1066800"/>
          </a:xfrm>
        </p:grpSpPr>
        <p:sp>
          <p:nvSpPr>
            <p:cNvPr id="7" name="Oval 6"/>
            <p:cNvSpPr/>
            <p:nvPr/>
          </p:nvSpPr>
          <p:spPr>
            <a:xfrm>
              <a:off x="4038600" y="2667000"/>
              <a:ext cx="381000" cy="3810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4038600" y="1981200"/>
              <a:ext cx="381000" cy="3810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352800" y="2667000"/>
              <a:ext cx="381000" cy="3810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3352800" y="2057400"/>
              <a:ext cx="381000" cy="3810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8" name="Group 17"/>
          <p:cNvGrpSpPr/>
          <p:nvPr/>
        </p:nvGrpSpPr>
        <p:grpSpPr>
          <a:xfrm>
            <a:off x="762000" y="1981200"/>
            <a:ext cx="1524000" cy="1280160"/>
            <a:chOff x="457200" y="1981200"/>
            <a:chExt cx="1524000" cy="1295400"/>
          </a:xfrm>
        </p:grpSpPr>
        <p:sp>
          <p:nvSpPr>
            <p:cNvPr id="5" name="Oval 4"/>
            <p:cNvSpPr/>
            <p:nvPr/>
          </p:nvSpPr>
          <p:spPr>
            <a:xfrm>
              <a:off x="457200" y="1981200"/>
              <a:ext cx="381000" cy="3810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1371600" y="2895600"/>
              <a:ext cx="381000" cy="3810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1600200" y="2057400"/>
              <a:ext cx="381000" cy="3810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685800" y="2667000"/>
              <a:ext cx="381000" cy="3810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6" name="Rectangle 25"/>
          <p:cNvSpPr>
            <a:spLocks noChangeAspect="1"/>
          </p:cNvSpPr>
          <p:nvPr/>
        </p:nvSpPr>
        <p:spPr>
          <a:xfrm>
            <a:off x="533400" y="1447799"/>
            <a:ext cx="1920238" cy="36576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(1) Potential</a:t>
            </a:r>
          </a:p>
        </p:txBody>
      </p:sp>
      <p:sp>
        <p:nvSpPr>
          <p:cNvPr id="27" name="Rectangle 26"/>
          <p:cNvSpPr>
            <a:spLocks noChangeAspect="1"/>
          </p:cNvSpPr>
          <p:nvPr/>
        </p:nvSpPr>
        <p:spPr>
          <a:xfrm>
            <a:off x="3543300" y="1447799"/>
            <a:ext cx="1920238" cy="36576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(2) Budding</a:t>
            </a:r>
          </a:p>
        </p:txBody>
      </p:sp>
      <p:sp>
        <p:nvSpPr>
          <p:cNvPr id="29" name="Rectangle 28"/>
          <p:cNvSpPr>
            <a:spLocks noChangeAspect="1"/>
          </p:cNvSpPr>
          <p:nvPr/>
        </p:nvSpPr>
        <p:spPr>
          <a:xfrm>
            <a:off x="1905000" y="3810000"/>
            <a:ext cx="1920240" cy="36576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(4) Established</a:t>
            </a:r>
          </a:p>
        </p:txBody>
      </p:sp>
      <p:sp>
        <p:nvSpPr>
          <p:cNvPr id="30" name="Rectangle 29"/>
          <p:cNvSpPr>
            <a:spLocks noChangeAspect="1"/>
          </p:cNvSpPr>
          <p:nvPr/>
        </p:nvSpPr>
        <p:spPr>
          <a:xfrm>
            <a:off x="5334000" y="3810000"/>
            <a:ext cx="1920240" cy="36576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 (5) Sustainable</a:t>
            </a:r>
          </a:p>
        </p:txBody>
      </p:sp>
      <p:sp>
        <p:nvSpPr>
          <p:cNvPr id="49" name="Rectangle 48"/>
          <p:cNvSpPr>
            <a:spLocks noChangeAspect="1"/>
          </p:cNvSpPr>
          <p:nvPr/>
        </p:nvSpPr>
        <p:spPr>
          <a:xfrm>
            <a:off x="6553200" y="1447800"/>
            <a:ext cx="1920238" cy="36576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(3) Certified</a:t>
            </a:r>
          </a:p>
        </p:txBody>
      </p:sp>
      <p:graphicFrame>
        <p:nvGraphicFramePr>
          <p:cNvPr id="50" name="Diagram 49"/>
          <p:cNvGraphicFramePr>
            <a:graphicFrameLocks noChangeAspect="1"/>
          </p:cNvGraphicFramePr>
          <p:nvPr>
            <p:extLst>
              <p:ext uri="{D42A27DB-BD31-4B8C-83A1-F6EECF244321}">
                <p14:modId xmlns:p14="http://schemas.microsoft.com/office/powerpoint/2010/main" val="1628541502"/>
              </p:ext>
            </p:extLst>
          </p:nvPr>
        </p:nvGraphicFramePr>
        <p:xfrm>
          <a:off x="6837297" y="2057400"/>
          <a:ext cx="1468503" cy="11887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2" name="Diagram 51"/>
          <p:cNvGraphicFramePr/>
          <p:nvPr>
            <p:extLst>
              <p:ext uri="{D42A27DB-BD31-4B8C-83A1-F6EECF244321}">
                <p14:modId xmlns:p14="http://schemas.microsoft.com/office/powerpoint/2010/main" val="2222016210"/>
              </p:ext>
            </p:extLst>
          </p:nvPr>
        </p:nvGraphicFramePr>
        <p:xfrm>
          <a:off x="1981200" y="4419600"/>
          <a:ext cx="1981200" cy="13716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53" name="Diagram 52"/>
          <p:cNvGraphicFramePr>
            <a:graphicFrameLocks noChangeAspect="1"/>
          </p:cNvGraphicFramePr>
          <p:nvPr>
            <p:extLst>
              <p:ext uri="{D42A27DB-BD31-4B8C-83A1-F6EECF244321}">
                <p14:modId xmlns:p14="http://schemas.microsoft.com/office/powerpoint/2010/main" val="1852366915"/>
              </p:ext>
            </p:extLst>
          </p:nvPr>
        </p:nvGraphicFramePr>
        <p:xfrm>
          <a:off x="5715000" y="4419600"/>
          <a:ext cx="1305353" cy="1371600"/>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Tree>
    <p:extLst>
      <p:ext uri="{BB962C8B-B14F-4D97-AF65-F5344CB8AC3E}">
        <p14:creationId xmlns:p14="http://schemas.microsoft.com/office/powerpoint/2010/main" val="2738725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9" grpId="0" animBg="1"/>
      <p:bldP spid="30" grpId="0" animBg="1"/>
      <p:bldP spid="49" grpId="0" animBg="1"/>
      <p:bldGraphic spid="50" grpId="0">
        <p:bldAsOne/>
      </p:bldGraphic>
      <p:bldGraphic spid="52" grpId="0">
        <p:bldAsOne/>
      </p:bldGraphic>
      <p:bldGraphic spid="53"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0"/>
            <a:ext cx="8229600" cy="1143000"/>
          </a:xfrm>
        </p:spPr>
        <p:txBody>
          <a:bodyPr>
            <a:normAutofit/>
          </a:bodyPr>
          <a:lstStyle/>
          <a:p>
            <a:r>
              <a:rPr lang="en-US" sz="3000" dirty="0"/>
              <a:t>What do teams do?</a:t>
            </a:r>
          </a:p>
        </p:txBody>
      </p:sp>
      <p:sp>
        <p:nvSpPr>
          <p:cNvPr id="3" name="Slide Number Placeholder 2"/>
          <p:cNvSpPr>
            <a:spLocks noGrp="1"/>
          </p:cNvSpPr>
          <p:nvPr>
            <p:ph type="sldNum" sz="quarter" idx="12"/>
          </p:nvPr>
        </p:nvSpPr>
        <p:spPr/>
        <p:txBody>
          <a:bodyPr/>
          <a:lstStyle/>
          <a:p>
            <a:fld id="{51A0968B-E52D-48FA-AFA4-A19DF3D2143C}" type="slidenum">
              <a:rPr lang="en-US" smtClean="0"/>
              <a:pPr/>
              <a:t>15</a:t>
            </a:fld>
            <a:endParaRPr lang="en-US" dirty="0"/>
          </a:p>
        </p:txBody>
      </p:sp>
      <p:sp>
        <p:nvSpPr>
          <p:cNvPr id="18" name="TextBox 17"/>
          <p:cNvSpPr txBox="1"/>
          <p:nvPr/>
        </p:nvSpPr>
        <p:spPr>
          <a:xfrm>
            <a:off x="228600" y="1447800"/>
            <a:ext cx="8153400" cy="3385542"/>
          </a:xfrm>
          <a:prstGeom prst="rect">
            <a:avLst/>
          </a:prstGeom>
          <a:noFill/>
        </p:spPr>
        <p:txBody>
          <a:bodyPr wrap="square" rtlCol="0">
            <a:spAutoFit/>
          </a:bodyPr>
          <a:lstStyle/>
          <a:p>
            <a:pPr marL="285750" lvl="0" indent="-285750">
              <a:lnSpc>
                <a:spcPct val="150000"/>
              </a:lnSpc>
              <a:buFont typeface="Arial"/>
              <a:buChar char="•"/>
            </a:pPr>
            <a:r>
              <a:rPr lang="en-US" sz="2400" b="1" dirty="0">
                <a:solidFill>
                  <a:srgbClr val="00446A"/>
                </a:solidFill>
              </a:rPr>
              <a:t>Provide points of entry to local volunteers </a:t>
            </a:r>
          </a:p>
          <a:p>
            <a:pPr marL="285750" lvl="0" indent="-285750">
              <a:lnSpc>
                <a:spcPct val="150000"/>
              </a:lnSpc>
              <a:buFont typeface="Arial"/>
              <a:buChar char="•"/>
            </a:pPr>
            <a:r>
              <a:rPr lang="en-US" sz="2400" b="1" dirty="0">
                <a:solidFill>
                  <a:srgbClr val="00446A"/>
                </a:solidFill>
              </a:rPr>
              <a:t>Contribute to chapter-wide activities</a:t>
            </a:r>
          </a:p>
          <a:p>
            <a:pPr marL="285750" lvl="0" indent="-285750">
              <a:lnSpc>
                <a:spcPct val="150000"/>
              </a:lnSpc>
              <a:buFont typeface="Arial"/>
              <a:buChar char="•"/>
            </a:pPr>
            <a:r>
              <a:rPr lang="en-US" sz="2400" b="1" dirty="0">
                <a:solidFill>
                  <a:srgbClr val="00446A"/>
                </a:solidFill>
              </a:rPr>
              <a:t>Carry out and implement action at the local level</a:t>
            </a:r>
          </a:p>
          <a:p>
            <a:pPr marL="285750" lvl="0" indent="-285750">
              <a:lnSpc>
                <a:spcPct val="150000"/>
              </a:lnSpc>
              <a:buFont typeface="Arial"/>
              <a:buChar char="•"/>
            </a:pPr>
            <a:r>
              <a:rPr lang="en-US" sz="2400" b="1" dirty="0">
                <a:solidFill>
                  <a:srgbClr val="00446A"/>
                </a:solidFill>
              </a:rPr>
              <a:t>Communicate with chapter leads </a:t>
            </a:r>
          </a:p>
          <a:p>
            <a:pPr marL="285750" lvl="0" indent="-285750">
              <a:lnSpc>
                <a:spcPct val="150000"/>
              </a:lnSpc>
              <a:buFont typeface="Arial"/>
              <a:buChar char="•"/>
            </a:pPr>
            <a:r>
              <a:rPr lang="en-US" sz="2400" b="1" dirty="0">
                <a:solidFill>
                  <a:srgbClr val="00446A"/>
                </a:solidFill>
              </a:rPr>
              <a:t>Communicate chapter strategy to team</a:t>
            </a:r>
          </a:p>
          <a:p>
            <a:pPr marL="285750" lvl="0" indent="-285750">
              <a:lnSpc>
                <a:spcPct val="150000"/>
              </a:lnSpc>
              <a:buFont typeface="Arial"/>
              <a:buChar char="•"/>
            </a:pPr>
            <a:r>
              <a:rPr lang="en-US" sz="2400" b="1" dirty="0">
                <a:solidFill>
                  <a:srgbClr val="00446A"/>
                </a:solidFill>
              </a:rPr>
              <a:t>Create digital content about the team’s activity</a:t>
            </a:r>
          </a:p>
        </p:txBody>
      </p:sp>
    </p:spTree>
    <p:extLst>
      <p:ext uri="{BB962C8B-B14F-4D97-AF65-F5344CB8AC3E}">
        <p14:creationId xmlns:p14="http://schemas.microsoft.com/office/powerpoint/2010/main" val="1321459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16</a:t>
            </a:fld>
            <a:endParaRPr lang="en-US">
              <a:ea typeface="ＭＳ Ｐゴシック" pitchFamily="-72" charset="-128"/>
              <a:cs typeface="ＭＳ Ｐゴシック" pitchFamily="-72" charset="-128"/>
            </a:endParaRPr>
          </a:p>
        </p:txBody>
      </p:sp>
      <p:sp>
        <p:nvSpPr>
          <p:cNvPr id="2" name="TextBox 1"/>
          <p:cNvSpPr txBox="1"/>
          <p:nvPr/>
        </p:nvSpPr>
        <p:spPr>
          <a:xfrm>
            <a:off x="381000" y="1447800"/>
            <a:ext cx="6104656" cy="4524315"/>
          </a:xfrm>
          <a:prstGeom prst="rect">
            <a:avLst/>
          </a:prstGeom>
          <a:noFill/>
        </p:spPr>
        <p:txBody>
          <a:bodyPr wrap="square" rtlCol="0">
            <a:spAutoFit/>
          </a:bodyPr>
          <a:lstStyle/>
          <a:p>
            <a:pPr marL="514350" indent="-514350">
              <a:spcBef>
                <a:spcPts val="2400"/>
              </a:spcBef>
              <a:buAutoNum type="romanUcPeriod"/>
            </a:pPr>
            <a:r>
              <a:rPr lang="en-US" sz="2400" dirty="0">
                <a:solidFill>
                  <a:schemeClr val="tx2"/>
                </a:solidFill>
                <a:latin typeface="Calibri"/>
                <a:cs typeface="Calibri"/>
              </a:rPr>
              <a:t>Introduction</a:t>
            </a:r>
          </a:p>
          <a:p>
            <a:pPr marL="514350" indent="-514350">
              <a:spcBef>
                <a:spcPts val="2400"/>
              </a:spcBef>
              <a:buAutoNum type="romanUcPeriod"/>
            </a:pPr>
            <a:r>
              <a:rPr lang="en-US" sz="2400" dirty="0">
                <a:solidFill>
                  <a:schemeClr val="tx2"/>
                </a:solidFill>
                <a:latin typeface="Calibri"/>
                <a:cs typeface="Calibri"/>
              </a:rPr>
              <a:t>How our structure has developed</a:t>
            </a:r>
          </a:p>
          <a:p>
            <a:pPr marL="514350" indent="-514350">
              <a:spcBef>
                <a:spcPts val="2400"/>
              </a:spcBef>
              <a:buAutoNum type="romanUcPeriod"/>
            </a:pPr>
            <a:r>
              <a:rPr lang="en-US" sz="2400" dirty="0">
                <a:solidFill>
                  <a:schemeClr val="tx2"/>
                </a:solidFill>
                <a:cs typeface="Calibri"/>
              </a:rPr>
              <a:t>Growing Chapters</a:t>
            </a:r>
          </a:p>
          <a:p>
            <a:pPr marL="514350" indent="-514350">
              <a:spcBef>
                <a:spcPts val="2400"/>
              </a:spcBef>
              <a:buAutoNum type="romanUcPeriod"/>
            </a:pPr>
            <a:r>
              <a:rPr lang="en-US" sz="2400" dirty="0">
                <a:solidFill>
                  <a:schemeClr val="tx2"/>
                </a:solidFill>
                <a:latin typeface="Calibri"/>
                <a:cs typeface="Calibri"/>
              </a:rPr>
              <a:t>Chapter Development Scenarios</a:t>
            </a:r>
          </a:p>
          <a:p>
            <a:pPr marL="514350" indent="-514350">
              <a:spcBef>
                <a:spcPts val="2400"/>
              </a:spcBef>
              <a:buAutoNum type="romanUcPeriod"/>
            </a:pPr>
            <a:r>
              <a:rPr lang="en-US" sz="2400" dirty="0">
                <a:solidFill>
                  <a:schemeClr val="tx2"/>
                </a:solidFill>
                <a:latin typeface="Calibri"/>
                <a:cs typeface="Calibri"/>
              </a:rPr>
              <a:t>Case Studies</a:t>
            </a:r>
          </a:p>
          <a:p>
            <a:pPr marL="514350" indent="-514350">
              <a:spcBef>
                <a:spcPts val="2400"/>
              </a:spcBef>
              <a:buAutoNum type="romanUcPeriod"/>
            </a:pPr>
            <a:r>
              <a:rPr lang="en-US" sz="2400" dirty="0">
                <a:solidFill>
                  <a:schemeClr val="tx2"/>
                </a:solidFill>
                <a:latin typeface="Calibri"/>
                <a:cs typeface="Calibri"/>
              </a:rPr>
              <a:t>Debrief</a:t>
            </a:r>
          </a:p>
          <a:p>
            <a:pPr marL="514350" indent="-514350">
              <a:spcBef>
                <a:spcPts val="2400"/>
              </a:spcBef>
              <a:buAutoNum type="romanUcPeriod"/>
            </a:pPr>
            <a:endParaRPr lang="en-US" sz="2400" dirty="0">
              <a:solidFill>
                <a:schemeClr val="tx2"/>
              </a:solidFill>
              <a:latin typeface="Calibri"/>
              <a:cs typeface="Calibri"/>
            </a:endParaRPr>
          </a:p>
        </p:txBody>
      </p:sp>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82015" y="2514780"/>
            <a:ext cx="2304785" cy="2666820"/>
          </a:xfrm>
          <a:prstGeom prst="rect">
            <a:avLst/>
          </a:prstGeom>
        </p:spPr>
      </p:pic>
      <p:sp>
        <p:nvSpPr>
          <p:cNvPr id="8" name="Title 1"/>
          <p:cNvSpPr>
            <a:spLocks noGrp="1"/>
          </p:cNvSpPr>
          <p:nvPr>
            <p:ph type="title"/>
          </p:nvPr>
        </p:nvSpPr>
        <p:spPr>
          <a:xfrm>
            <a:off x="76200" y="0"/>
            <a:ext cx="8229600" cy="1143000"/>
          </a:xfrm>
        </p:spPr>
        <p:txBody>
          <a:bodyPr>
            <a:normAutofit/>
          </a:bodyPr>
          <a:lstStyle/>
          <a:p>
            <a:r>
              <a:rPr lang="en-US" sz="3000" dirty="0"/>
              <a:t>Agenda for this session</a:t>
            </a:r>
          </a:p>
        </p:txBody>
      </p:sp>
    </p:spTree>
    <p:extLst>
      <p:ext uri="{BB962C8B-B14F-4D97-AF65-F5344CB8AC3E}">
        <p14:creationId xmlns:p14="http://schemas.microsoft.com/office/powerpoint/2010/main" val="3803217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2">
                                            <p:txEl>
                                              <p:pRg st="3" end="3"/>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0"/>
            <a:ext cx="8229600" cy="1143000"/>
          </a:xfrm>
        </p:spPr>
        <p:txBody>
          <a:bodyPr>
            <a:normAutofit/>
          </a:bodyPr>
          <a:lstStyle/>
          <a:p>
            <a:r>
              <a:rPr lang="en-US" sz="3000" dirty="0"/>
              <a:t>Chapter Development Scenarios</a:t>
            </a:r>
          </a:p>
        </p:txBody>
      </p:sp>
      <p:sp>
        <p:nvSpPr>
          <p:cNvPr id="3" name="Slide Number Placeholder 2"/>
          <p:cNvSpPr>
            <a:spLocks noGrp="1"/>
          </p:cNvSpPr>
          <p:nvPr>
            <p:ph type="sldNum" sz="quarter" idx="12"/>
          </p:nvPr>
        </p:nvSpPr>
        <p:spPr/>
        <p:txBody>
          <a:bodyPr/>
          <a:lstStyle/>
          <a:p>
            <a:fld id="{51A0968B-E52D-48FA-AFA4-A19DF3D2143C}" type="slidenum">
              <a:rPr lang="en-US" smtClean="0"/>
              <a:pPr/>
              <a:t>17</a:t>
            </a:fld>
            <a:endParaRPr lang="en-US" dirty="0"/>
          </a:p>
        </p:txBody>
      </p:sp>
      <p:sp>
        <p:nvSpPr>
          <p:cNvPr id="4" name="Content Placeholder 3"/>
          <p:cNvSpPr>
            <a:spLocks noGrp="1"/>
          </p:cNvSpPr>
          <p:nvPr>
            <p:ph idx="1"/>
          </p:nvPr>
        </p:nvSpPr>
        <p:spPr>
          <a:xfrm>
            <a:off x="457200" y="1524000"/>
            <a:ext cx="8229600" cy="1981200"/>
          </a:xfrm>
        </p:spPr>
        <p:txBody>
          <a:bodyPr>
            <a:noAutofit/>
          </a:bodyPr>
          <a:lstStyle/>
          <a:p>
            <a:pPr marL="342900" indent="-342900">
              <a:lnSpc>
                <a:spcPct val="150000"/>
              </a:lnSpc>
              <a:buAutoNum type="arabicPeriod"/>
            </a:pPr>
            <a:r>
              <a:rPr lang="en-US" sz="2400" b="0" i="1" dirty="0">
                <a:solidFill>
                  <a:srgbClr val="00446A"/>
                </a:solidFill>
              </a:rPr>
              <a:t>Groups of four </a:t>
            </a:r>
          </a:p>
          <a:p>
            <a:pPr marL="342900" indent="-342900">
              <a:lnSpc>
                <a:spcPct val="150000"/>
              </a:lnSpc>
              <a:buAutoNum type="arabicPeriod"/>
            </a:pPr>
            <a:r>
              <a:rPr lang="en-US" sz="2400" b="0" i="1" dirty="0">
                <a:solidFill>
                  <a:srgbClr val="00446A"/>
                </a:solidFill>
              </a:rPr>
              <a:t>Read scenario</a:t>
            </a:r>
          </a:p>
          <a:p>
            <a:pPr marL="342900" indent="-342900">
              <a:lnSpc>
                <a:spcPct val="150000"/>
              </a:lnSpc>
              <a:buAutoNum type="arabicPeriod"/>
            </a:pPr>
            <a:r>
              <a:rPr lang="en-US" sz="2400" b="0" i="1" dirty="0">
                <a:solidFill>
                  <a:srgbClr val="00446A"/>
                </a:solidFill>
              </a:rPr>
              <a:t> Assess the chapter’s current phase of development</a:t>
            </a:r>
          </a:p>
          <a:p>
            <a:pPr marL="342900" indent="-342900">
              <a:lnSpc>
                <a:spcPct val="150000"/>
              </a:lnSpc>
              <a:buAutoNum type="arabicPeriod"/>
            </a:pPr>
            <a:r>
              <a:rPr lang="en-US" sz="2400" b="0" i="1" dirty="0">
                <a:solidFill>
                  <a:srgbClr val="00446A"/>
                </a:solidFill>
              </a:rPr>
              <a:t> Make any additional assumptions you need </a:t>
            </a:r>
          </a:p>
          <a:p>
            <a:pPr marL="342900" indent="-342900">
              <a:lnSpc>
                <a:spcPct val="150000"/>
              </a:lnSpc>
              <a:buAutoNum type="arabicPeriod"/>
            </a:pPr>
            <a:r>
              <a:rPr lang="en-US" sz="2400" b="0" i="1" dirty="0">
                <a:solidFill>
                  <a:srgbClr val="00446A"/>
                </a:solidFill>
              </a:rPr>
              <a:t>Plan steps and actions that will move this chapter to the next phase of development.</a:t>
            </a:r>
          </a:p>
        </p:txBody>
      </p:sp>
      <p:sp>
        <p:nvSpPr>
          <p:cNvPr id="11" name="Rectangle 10"/>
          <p:cNvSpPr/>
          <p:nvPr/>
        </p:nvSpPr>
        <p:spPr>
          <a:xfrm>
            <a:off x="455613" y="5562600"/>
            <a:ext cx="8229600" cy="457200"/>
          </a:xfrm>
          <a:prstGeom prst="rect">
            <a:avLst/>
          </a:prstGeom>
          <a:solidFill>
            <a:srgbClr val="1F497D"/>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a:t>Remember: Form follows function!</a:t>
            </a:r>
          </a:p>
        </p:txBody>
      </p:sp>
    </p:spTree>
    <p:extLst>
      <p:ext uri="{BB962C8B-B14F-4D97-AF65-F5344CB8AC3E}">
        <p14:creationId xmlns:p14="http://schemas.microsoft.com/office/powerpoint/2010/main" val="3623103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0"/>
            <a:ext cx="8229600" cy="1143000"/>
          </a:xfrm>
        </p:spPr>
        <p:txBody>
          <a:bodyPr>
            <a:normAutofit/>
          </a:bodyPr>
          <a:lstStyle/>
          <a:p>
            <a:r>
              <a:rPr lang="en-US" sz="3000" dirty="0"/>
              <a:t>Scenario 1</a:t>
            </a:r>
          </a:p>
        </p:txBody>
      </p:sp>
      <p:sp>
        <p:nvSpPr>
          <p:cNvPr id="3" name="Slide Number Placeholder 2"/>
          <p:cNvSpPr>
            <a:spLocks noGrp="1"/>
          </p:cNvSpPr>
          <p:nvPr>
            <p:ph type="sldNum" sz="quarter" idx="12"/>
          </p:nvPr>
        </p:nvSpPr>
        <p:spPr/>
        <p:txBody>
          <a:bodyPr/>
          <a:lstStyle/>
          <a:p>
            <a:fld id="{51A0968B-E52D-48FA-AFA4-A19DF3D2143C}" type="slidenum">
              <a:rPr lang="en-US" smtClean="0"/>
              <a:pPr/>
              <a:t>18</a:t>
            </a:fld>
            <a:endParaRPr lang="en-US" dirty="0"/>
          </a:p>
        </p:txBody>
      </p:sp>
      <p:sp>
        <p:nvSpPr>
          <p:cNvPr id="4" name="Content Placeholder 3"/>
          <p:cNvSpPr>
            <a:spLocks noGrp="1"/>
          </p:cNvSpPr>
          <p:nvPr>
            <p:ph idx="1"/>
          </p:nvPr>
        </p:nvSpPr>
        <p:spPr>
          <a:xfrm>
            <a:off x="152400" y="1371600"/>
            <a:ext cx="8915400" cy="4953000"/>
          </a:xfrm>
        </p:spPr>
        <p:txBody>
          <a:bodyPr>
            <a:noAutofit/>
          </a:bodyPr>
          <a:lstStyle/>
          <a:p>
            <a:pPr marL="0" indent="0">
              <a:lnSpc>
                <a:spcPct val="90000"/>
              </a:lnSpc>
              <a:buNone/>
            </a:pPr>
            <a:r>
              <a:rPr lang="en-US" sz="2400" b="0" i="1" dirty="0">
                <a:solidFill>
                  <a:srgbClr val="00446A"/>
                </a:solidFill>
              </a:rPr>
              <a:t>In this large city </a:t>
            </a:r>
            <a:r>
              <a:rPr lang="en-US" sz="2400" b="0" i="1" dirty="0">
                <a:solidFill>
                  <a:srgbClr val="FF0000"/>
                </a:solidFill>
              </a:rPr>
              <a:t>[in your state/ city] </a:t>
            </a:r>
            <a:r>
              <a:rPr lang="en-US" sz="2400" b="0" i="1" dirty="0">
                <a:solidFill>
                  <a:srgbClr val="00446A"/>
                </a:solidFill>
              </a:rPr>
              <a:t> all of the NTLs, CTMs, and volunteers from the 2012 campaign started meeting after a city-wide State of the Union viewing party.  They have come together to have Comprehensive Immigration Reform phone banks and got earned media coverage for a thank you event they did at their Senator’s local office after he voted in favor of Gun Violence Prevention.  The group has several leaders who take turns stepping up to lead actions whenever they have time.</a:t>
            </a:r>
          </a:p>
          <a:p>
            <a:pPr marL="0" indent="0">
              <a:lnSpc>
                <a:spcPct val="90000"/>
              </a:lnSpc>
              <a:buNone/>
            </a:pPr>
            <a:endParaRPr lang="en-US" sz="2400" b="0" dirty="0">
              <a:solidFill>
                <a:srgbClr val="00446A"/>
              </a:solidFill>
            </a:endParaRPr>
          </a:p>
          <a:p>
            <a:pPr>
              <a:lnSpc>
                <a:spcPct val="90000"/>
              </a:lnSpc>
            </a:pPr>
            <a:r>
              <a:rPr lang="en-US" sz="2400" dirty="0">
                <a:solidFill>
                  <a:srgbClr val="C41230"/>
                </a:solidFill>
              </a:rPr>
              <a:t>What is this chapter’s current phase?			 </a:t>
            </a:r>
          </a:p>
          <a:p>
            <a:pPr>
              <a:lnSpc>
                <a:spcPct val="90000"/>
              </a:lnSpc>
            </a:pPr>
            <a:r>
              <a:rPr lang="en-US" sz="2400" dirty="0">
                <a:solidFill>
                  <a:srgbClr val="C41230"/>
                </a:solidFill>
              </a:rPr>
              <a:t>What additional assumptions will you make about the situation described in this scenario?</a:t>
            </a:r>
          </a:p>
          <a:p>
            <a:pPr>
              <a:lnSpc>
                <a:spcPct val="90000"/>
              </a:lnSpc>
            </a:pPr>
            <a:r>
              <a:rPr lang="en-US" sz="2400" dirty="0">
                <a:solidFill>
                  <a:srgbClr val="C41230"/>
                </a:solidFill>
              </a:rPr>
              <a:t>What might this chapter do to develop to the next phase?  </a:t>
            </a:r>
          </a:p>
          <a:p>
            <a:pPr marL="0" indent="0">
              <a:lnSpc>
                <a:spcPct val="90000"/>
              </a:lnSpc>
              <a:buNone/>
            </a:pPr>
            <a:endParaRPr lang="en-US" sz="2400" i="1" dirty="0">
              <a:solidFill>
                <a:srgbClr val="C41230"/>
              </a:solidFill>
            </a:endParaRPr>
          </a:p>
        </p:txBody>
      </p:sp>
      <p:pic>
        <p:nvPicPr>
          <p:cNvPr id="5" name="Picture 4"/>
          <p:cNvPicPr>
            <a:picLocks noChangeAspect="1"/>
          </p:cNvPicPr>
          <p:nvPr/>
        </p:nvPicPr>
        <p:blipFill>
          <a:blip r:embed="rId3">
            <a:duotone>
              <a:prstClr val="black"/>
              <a:schemeClr val="accent5">
                <a:tint val="45000"/>
                <a:satMod val="400000"/>
              </a:schemeClr>
            </a:duotone>
            <a:extLst>
              <a:ext uri="{28A0092B-C50C-407E-A947-70E740481C1C}">
                <a14:useLocalDpi xmlns:a14="http://schemas.microsoft.com/office/drawing/2010/main"/>
              </a:ext>
            </a:extLst>
          </a:blip>
          <a:stretch>
            <a:fillRect/>
          </a:stretch>
        </p:blipFill>
        <p:spPr>
          <a:xfrm rot="3050640">
            <a:off x="3863787" y="30923"/>
            <a:ext cx="990624" cy="7291810"/>
          </a:xfrm>
          <a:prstGeom prst="rect">
            <a:avLst/>
          </a:prstGeom>
        </p:spPr>
      </p:pic>
    </p:spTree>
    <p:extLst>
      <p:ext uri="{BB962C8B-B14F-4D97-AF65-F5344CB8AC3E}">
        <p14:creationId xmlns:p14="http://schemas.microsoft.com/office/powerpoint/2010/main" val="17503039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0"/>
            <a:ext cx="8229600" cy="1143000"/>
          </a:xfrm>
        </p:spPr>
        <p:txBody>
          <a:bodyPr>
            <a:normAutofit/>
          </a:bodyPr>
          <a:lstStyle/>
          <a:p>
            <a:r>
              <a:rPr lang="en-US" sz="3000" dirty="0"/>
              <a:t>Scenario 2</a:t>
            </a:r>
          </a:p>
        </p:txBody>
      </p:sp>
      <p:sp>
        <p:nvSpPr>
          <p:cNvPr id="3" name="Slide Number Placeholder 2"/>
          <p:cNvSpPr>
            <a:spLocks noGrp="1"/>
          </p:cNvSpPr>
          <p:nvPr>
            <p:ph type="sldNum" sz="quarter" idx="12"/>
          </p:nvPr>
        </p:nvSpPr>
        <p:spPr/>
        <p:txBody>
          <a:bodyPr/>
          <a:lstStyle/>
          <a:p>
            <a:fld id="{51A0968B-E52D-48FA-AFA4-A19DF3D2143C}" type="slidenum">
              <a:rPr lang="en-US" smtClean="0"/>
              <a:pPr/>
              <a:t>19</a:t>
            </a:fld>
            <a:endParaRPr lang="en-US" dirty="0"/>
          </a:p>
        </p:txBody>
      </p:sp>
      <p:sp>
        <p:nvSpPr>
          <p:cNvPr id="4" name="Content Placeholder 3"/>
          <p:cNvSpPr>
            <a:spLocks noGrp="1"/>
          </p:cNvSpPr>
          <p:nvPr>
            <p:ph idx="1"/>
          </p:nvPr>
        </p:nvSpPr>
        <p:spPr>
          <a:xfrm>
            <a:off x="152400" y="1371600"/>
            <a:ext cx="8915400" cy="4953000"/>
          </a:xfrm>
        </p:spPr>
        <p:txBody>
          <a:bodyPr>
            <a:noAutofit/>
          </a:bodyPr>
          <a:lstStyle/>
          <a:p>
            <a:pPr marL="0" indent="0">
              <a:lnSpc>
                <a:spcPct val="90000"/>
              </a:lnSpc>
              <a:buNone/>
            </a:pPr>
            <a:r>
              <a:rPr lang="en-US" sz="2400" b="0" i="1" dirty="0">
                <a:solidFill>
                  <a:srgbClr val="00446A"/>
                </a:solidFill>
              </a:rPr>
              <a:t>In the rural part of </a:t>
            </a:r>
            <a:r>
              <a:rPr lang="en-US" sz="2400" b="0" i="1" dirty="0">
                <a:solidFill>
                  <a:srgbClr val="FF0000"/>
                </a:solidFill>
              </a:rPr>
              <a:t>[a place in your state] </a:t>
            </a:r>
            <a:r>
              <a:rPr lang="en-US" sz="2400" b="0" i="1" dirty="0">
                <a:solidFill>
                  <a:srgbClr val="00446A"/>
                </a:solidFill>
              </a:rPr>
              <a:t>during the 2012 Presidential election there were strong neighborhood teams led by many of the same leaders since the 2008 campaign.  Each was grouped around the largest town in their county.  They are in the media market of a city in the neighboring state.  The teams are separated by large geographic distances and the NTLs have met only once before at the regional GOTV training during 2012.</a:t>
            </a:r>
          </a:p>
          <a:p>
            <a:pPr marL="0" indent="0">
              <a:lnSpc>
                <a:spcPct val="90000"/>
              </a:lnSpc>
              <a:buNone/>
            </a:pPr>
            <a:endParaRPr lang="en-US" sz="2400" b="0" i="1" dirty="0">
              <a:solidFill>
                <a:srgbClr val="00446A"/>
              </a:solidFill>
            </a:endParaRPr>
          </a:p>
          <a:p>
            <a:pPr>
              <a:lnSpc>
                <a:spcPct val="90000"/>
              </a:lnSpc>
            </a:pPr>
            <a:r>
              <a:rPr lang="en-US" sz="2400" dirty="0">
                <a:solidFill>
                  <a:srgbClr val="C41230"/>
                </a:solidFill>
              </a:rPr>
              <a:t>What is this chapter’s current phase?			 </a:t>
            </a:r>
          </a:p>
          <a:p>
            <a:pPr>
              <a:lnSpc>
                <a:spcPct val="90000"/>
              </a:lnSpc>
            </a:pPr>
            <a:r>
              <a:rPr lang="en-US" sz="2400" dirty="0">
                <a:solidFill>
                  <a:srgbClr val="C41230"/>
                </a:solidFill>
              </a:rPr>
              <a:t>What additional assumptions will you make about the situation described in this scenario?</a:t>
            </a:r>
          </a:p>
          <a:p>
            <a:pPr>
              <a:lnSpc>
                <a:spcPct val="90000"/>
              </a:lnSpc>
            </a:pPr>
            <a:r>
              <a:rPr lang="en-US" sz="2400" dirty="0">
                <a:solidFill>
                  <a:srgbClr val="C41230"/>
                </a:solidFill>
              </a:rPr>
              <a:t>What might this chapter do to develop to the next phase? </a:t>
            </a:r>
          </a:p>
          <a:p>
            <a:pPr marL="0" indent="0">
              <a:lnSpc>
                <a:spcPct val="90000"/>
              </a:lnSpc>
              <a:buNone/>
            </a:pPr>
            <a:endParaRPr lang="en-US" sz="2400" i="1" dirty="0">
              <a:solidFill>
                <a:srgbClr val="C41230"/>
              </a:solidFill>
            </a:endParaRPr>
          </a:p>
        </p:txBody>
      </p:sp>
      <p:pic>
        <p:nvPicPr>
          <p:cNvPr id="5" name="Picture 4"/>
          <p:cNvPicPr>
            <a:picLocks noChangeAspect="1"/>
          </p:cNvPicPr>
          <p:nvPr/>
        </p:nvPicPr>
        <p:blipFill>
          <a:blip r:embed="rId3">
            <a:duotone>
              <a:prstClr val="black"/>
              <a:schemeClr val="accent5">
                <a:tint val="45000"/>
                <a:satMod val="400000"/>
              </a:schemeClr>
            </a:duotone>
            <a:extLst>
              <a:ext uri="{28A0092B-C50C-407E-A947-70E740481C1C}">
                <a14:useLocalDpi xmlns:a14="http://schemas.microsoft.com/office/drawing/2010/main"/>
              </a:ext>
            </a:extLst>
          </a:blip>
          <a:stretch>
            <a:fillRect/>
          </a:stretch>
        </p:blipFill>
        <p:spPr>
          <a:xfrm rot="3050640">
            <a:off x="4244788" y="-350078"/>
            <a:ext cx="990624" cy="7291810"/>
          </a:xfrm>
          <a:prstGeom prst="rect">
            <a:avLst/>
          </a:prstGeom>
        </p:spPr>
      </p:pic>
    </p:spTree>
    <p:extLst>
      <p:ext uri="{BB962C8B-B14F-4D97-AF65-F5344CB8AC3E}">
        <p14:creationId xmlns:p14="http://schemas.microsoft.com/office/powerpoint/2010/main" val="37895018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2</a:t>
            </a:fld>
            <a:endParaRPr lang="en-US">
              <a:ea typeface="ＭＳ Ｐゴシック" pitchFamily="-72" charset="-128"/>
              <a:cs typeface="ＭＳ Ｐゴシック" pitchFamily="-72" charset="-128"/>
            </a:endParaRPr>
          </a:p>
        </p:txBody>
      </p:sp>
      <p:sp>
        <p:nvSpPr>
          <p:cNvPr id="2" name="TextBox 1"/>
          <p:cNvSpPr txBox="1"/>
          <p:nvPr/>
        </p:nvSpPr>
        <p:spPr>
          <a:xfrm>
            <a:off x="448544" y="1524000"/>
            <a:ext cx="7704856" cy="3046988"/>
          </a:xfrm>
          <a:prstGeom prst="rect">
            <a:avLst/>
          </a:prstGeom>
          <a:noFill/>
        </p:spPr>
        <p:txBody>
          <a:bodyPr wrap="square" rtlCol="0">
            <a:spAutoFit/>
          </a:bodyPr>
          <a:lstStyle/>
          <a:p>
            <a:pPr marL="514350" lvl="0" indent="-514350">
              <a:buFont typeface="Arial"/>
              <a:buChar char="•"/>
            </a:pPr>
            <a:r>
              <a:rPr lang="en-US" sz="2400" dirty="0">
                <a:solidFill>
                  <a:srgbClr val="1F497D"/>
                </a:solidFill>
              </a:rPr>
              <a:t>Understand OFA’s strategy behind building our organization in chapters with teams</a:t>
            </a:r>
          </a:p>
          <a:p>
            <a:pPr marL="514350" lvl="0" indent="-514350">
              <a:buFont typeface="Arial"/>
              <a:buChar char="•"/>
            </a:pPr>
            <a:endParaRPr lang="en-US" sz="2400" dirty="0">
              <a:solidFill>
                <a:srgbClr val="1F497D"/>
              </a:solidFill>
            </a:endParaRPr>
          </a:p>
          <a:p>
            <a:pPr marL="514350" lvl="0" indent="-514350">
              <a:buFont typeface="Arial"/>
              <a:buChar char="•"/>
            </a:pPr>
            <a:r>
              <a:rPr lang="en-US" sz="2400" dirty="0">
                <a:solidFill>
                  <a:srgbClr val="1F497D"/>
                </a:solidFill>
              </a:rPr>
              <a:t>Be able to strategize and plan how to develop a chapter through issue advocacy actions</a:t>
            </a:r>
          </a:p>
          <a:p>
            <a:pPr marL="514350" lvl="0" indent="-514350">
              <a:buFont typeface="Arial"/>
              <a:buChar char="•"/>
            </a:pPr>
            <a:endParaRPr lang="en-US" sz="2400" dirty="0">
              <a:solidFill>
                <a:srgbClr val="1F497D"/>
              </a:solidFill>
            </a:endParaRPr>
          </a:p>
          <a:p>
            <a:pPr marL="514350" lvl="0" indent="-514350">
              <a:buFont typeface="Arial"/>
              <a:buChar char="•"/>
            </a:pPr>
            <a:r>
              <a:rPr lang="en-US" sz="2400" dirty="0">
                <a:solidFill>
                  <a:srgbClr val="1F497D"/>
                </a:solidFill>
              </a:rPr>
              <a:t>Be confident strategizing your local chapter’s development according to your community’s needs</a:t>
            </a:r>
          </a:p>
        </p:txBody>
      </p:sp>
      <p:sp>
        <p:nvSpPr>
          <p:cNvPr id="8" name="Title 1"/>
          <p:cNvSpPr>
            <a:spLocks noGrp="1"/>
          </p:cNvSpPr>
          <p:nvPr>
            <p:ph type="title"/>
          </p:nvPr>
        </p:nvSpPr>
        <p:spPr>
          <a:xfrm>
            <a:off x="76200" y="0"/>
            <a:ext cx="8229600" cy="1143000"/>
          </a:xfrm>
        </p:spPr>
        <p:txBody>
          <a:bodyPr>
            <a:normAutofit/>
          </a:bodyPr>
          <a:lstStyle/>
          <a:p>
            <a:r>
              <a:rPr lang="en-US" sz="3000" dirty="0"/>
              <a:t>Goals</a:t>
            </a:r>
          </a:p>
        </p:txBody>
      </p:sp>
    </p:spTree>
    <p:extLst>
      <p:ext uri="{BB962C8B-B14F-4D97-AF65-F5344CB8AC3E}">
        <p14:creationId xmlns:p14="http://schemas.microsoft.com/office/powerpoint/2010/main" val="20387842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0"/>
            <a:ext cx="8229600" cy="1143000"/>
          </a:xfrm>
        </p:spPr>
        <p:txBody>
          <a:bodyPr>
            <a:normAutofit/>
          </a:bodyPr>
          <a:lstStyle/>
          <a:p>
            <a:r>
              <a:rPr lang="en-US" sz="3000" dirty="0"/>
              <a:t>Scenario 3</a:t>
            </a:r>
          </a:p>
        </p:txBody>
      </p:sp>
      <p:sp>
        <p:nvSpPr>
          <p:cNvPr id="3" name="Slide Number Placeholder 2"/>
          <p:cNvSpPr>
            <a:spLocks noGrp="1"/>
          </p:cNvSpPr>
          <p:nvPr>
            <p:ph type="sldNum" sz="quarter" idx="12"/>
          </p:nvPr>
        </p:nvSpPr>
        <p:spPr/>
        <p:txBody>
          <a:bodyPr/>
          <a:lstStyle/>
          <a:p>
            <a:fld id="{51A0968B-E52D-48FA-AFA4-A19DF3D2143C}" type="slidenum">
              <a:rPr lang="en-US" smtClean="0"/>
              <a:pPr/>
              <a:t>20</a:t>
            </a:fld>
            <a:endParaRPr lang="en-US" dirty="0"/>
          </a:p>
        </p:txBody>
      </p:sp>
      <p:sp>
        <p:nvSpPr>
          <p:cNvPr id="4" name="Content Placeholder 3"/>
          <p:cNvSpPr>
            <a:spLocks noGrp="1"/>
          </p:cNvSpPr>
          <p:nvPr>
            <p:ph idx="1"/>
          </p:nvPr>
        </p:nvSpPr>
        <p:spPr>
          <a:xfrm>
            <a:off x="152400" y="1371600"/>
            <a:ext cx="8915400" cy="4953000"/>
          </a:xfrm>
        </p:spPr>
        <p:txBody>
          <a:bodyPr>
            <a:noAutofit/>
          </a:bodyPr>
          <a:lstStyle/>
          <a:p>
            <a:pPr marL="0" indent="0">
              <a:lnSpc>
                <a:spcPct val="90000"/>
              </a:lnSpc>
              <a:buNone/>
            </a:pPr>
            <a:r>
              <a:rPr lang="en-US" sz="2400" b="0" i="1" dirty="0">
                <a:solidFill>
                  <a:srgbClr val="00446A"/>
                </a:solidFill>
              </a:rPr>
              <a:t>In </a:t>
            </a:r>
            <a:r>
              <a:rPr lang="en-US" sz="2400" b="0" i="1" dirty="0">
                <a:solidFill>
                  <a:srgbClr val="FF0000"/>
                </a:solidFill>
              </a:rPr>
              <a:t>[a place in your state/ city] </a:t>
            </a:r>
            <a:r>
              <a:rPr lang="en-US" sz="2400" b="0" i="1" dirty="0">
                <a:solidFill>
                  <a:srgbClr val="00446A"/>
                </a:solidFill>
              </a:rPr>
              <a:t>there was a robust neighborhood team model during the 2012 campaign.  However after Election Day almost all the field organizers moved out of state and the volunteers have not met since.  When surveyed, volunteer leaders say they are tired from the campaign; the only ones who still want to do anything are helping on the municipal elections this year.  However, issue-specific email sends have generated hundreds of new sign-ups.</a:t>
            </a:r>
          </a:p>
          <a:p>
            <a:pPr marL="0" indent="0">
              <a:lnSpc>
                <a:spcPct val="90000"/>
              </a:lnSpc>
              <a:buNone/>
            </a:pPr>
            <a:r>
              <a:rPr lang="en-US" sz="2400" b="0" i="1" dirty="0">
                <a:solidFill>
                  <a:srgbClr val="00446A"/>
                </a:solidFill>
              </a:rPr>
              <a:t> </a:t>
            </a:r>
          </a:p>
          <a:p>
            <a:pPr>
              <a:lnSpc>
                <a:spcPct val="90000"/>
              </a:lnSpc>
            </a:pPr>
            <a:r>
              <a:rPr lang="en-US" sz="2400" dirty="0">
                <a:solidFill>
                  <a:srgbClr val="C41230"/>
                </a:solidFill>
              </a:rPr>
              <a:t>What is this chapter’s current phase?				 </a:t>
            </a:r>
          </a:p>
          <a:p>
            <a:pPr>
              <a:lnSpc>
                <a:spcPct val="90000"/>
              </a:lnSpc>
            </a:pPr>
            <a:r>
              <a:rPr lang="en-US" sz="2400" dirty="0">
                <a:solidFill>
                  <a:srgbClr val="C41230"/>
                </a:solidFill>
              </a:rPr>
              <a:t>What additional assumptions will you make about the situation described in this scenario?</a:t>
            </a:r>
          </a:p>
          <a:p>
            <a:pPr>
              <a:lnSpc>
                <a:spcPct val="90000"/>
              </a:lnSpc>
            </a:pPr>
            <a:r>
              <a:rPr lang="en-US" sz="2400" dirty="0">
                <a:solidFill>
                  <a:srgbClr val="C41230"/>
                </a:solidFill>
              </a:rPr>
              <a:t>What might this chapter do to develop to the next phase?</a:t>
            </a:r>
          </a:p>
        </p:txBody>
      </p:sp>
      <p:pic>
        <p:nvPicPr>
          <p:cNvPr id="5" name="Picture 4"/>
          <p:cNvPicPr>
            <a:picLocks noChangeAspect="1"/>
          </p:cNvPicPr>
          <p:nvPr/>
        </p:nvPicPr>
        <p:blipFill>
          <a:blip r:embed="rId3">
            <a:duotone>
              <a:prstClr val="black"/>
              <a:schemeClr val="accent5">
                <a:tint val="45000"/>
                <a:satMod val="400000"/>
              </a:schemeClr>
            </a:duotone>
            <a:extLst>
              <a:ext uri="{28A0092B-C50C-407E-A947-70E740481C1C}">
                <a14:useLocalDpi xmlns:a14="http://schemas.microsoft.com/office/drawing/2010/main"/>
              </a:ext>
            </a:extLst>
          </a:blip>
          <a:stretch>
            <a:fillRect/>
          </a:stretch>
        </p:blipFill>
        <p:spPr>
          <a:xfrm rot="3050640">
            <a:off x="3787588" y="-45277"/>
            <a:ext cx="990624" cy="7291810"/>
          </a:xfrm>
          <a:prstGeom prst="rect">
            <a:avLst/>
          </a:prstGeom>
        </p:spPr>
      </p:pic>
    </p:spTree>
    <p:extLst>
      <p:ext uri="{BB962C8B-B14F-4D97-AF65-F5344CB8AC3E}">
        <p14:creationId xmlns:p14="http://schemas.microsoft.com/office/powerpoint/2010/main" val="8664686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0"/>
            <a:ext cx="8229600" cy="1143000"/>
          </a:xfrm>
        </p:spPr>
        <p:txBody>
          <a:bodyPr>
            <a:normAutofit/>
          </a:bodyPr>
          <a:lstStyle/>
          <a:p>
            <a:r>
              <a:rPr lang="en-US" sz="3000" dirty="0"/>
              <a:t>Chapter Development Scenarios: Debrief</a:t>
            </a:r>
          </a:p>
        </p:txBody>
      </p:sp>
      <p:sp>
        <p:nvSpPr>
          <p:cNvPr id="3" name="Slide Number Placeholder 2"/>
          <p:cNvSpPr>
            <a:spLocks noGrp="1"/>
          </p:cNvSpPr>
          <p:nvPr>
            <p:ph type="sldNum" sz="quarter" idx="12"/>
          </p:nvPr>
        </p:nvSpPr>
        <p:spPr/>
        <p:txBody>
          <a:bodyPr/>
          <a:lstStyle/>
          <a:p>
            <a:fld id="{51A0968B-E52D-48FA-AFA4-A19DF3D2143C}" type="slidenum">
              <a:rPr lang="en-US" smtClean="0"/>
              <a:pPr/>
              <a:t>21</a:t>
            </a:fld>
            <a:endParaRPr lang="en-US" dirty="0"/>
          </a:p>
        </p:txBody>
      </p:sp>
      <p:sp>
        <p:nvSpPr>
          <p:cNvPr id="4" name="Content Placeholder 3"/>
          <p:cNvSpPr>
            <a:spLocks noGrp="1"/>
          </p:cNvSpPr>
          <p:nvPr>
            <p:ph idx="1"/>
          </p:nvPr>
        </p:nvSpPr>
        <p:spPr>
          <a:xfrm>
            <a:off x="457200" y="1524000"/>
            <a:ext cx="8229600" cy="1981200"/>
          </a:xfrm>
        </p:spPr>
        <p:txBody>
          <a:bodyPr>
            <a:noAutofit/>
          </a:bodyPr>
          <a:lstStyle/>
          <a:p>
            <a:pPr marL="342900" indent="-342900">
              <a:lnSpc>
                <a:spcPct val="150000"/>
              </a:lnSpc>
              <a:buAutoNum type="arabicPeriod"/>
            </a:pPr>
            <a:r>
              <a:rPr lang="en-US" sz="2400" b="0" i="1" dirty="0">
                <a:solidFill>
                  <a:srgbClr val="00446A"/>
                </a:solidFill>
              </a:rPr>
              <a:t>Each member of your group find a member of another group </a:t>
            </a:r>
          </a:p>
          <a:p>
            <a:pPr marL="342900" indent="-342900">
              <a:lnSpc>
                <a:spcPct val="150000"/>
              </a:lnSpc>
              <a:buAutoNum type="arabicPeriod"/>
            </a:pPr>
            <a:r>
              <a:rPr lang="en-US" sz="2400" b="0" i="1" dirty="0">
                <a:solidFill>
                  <a:srgbClr val="00446A"/>
                </a:solidFill>
              </a:rPr>
              <a:t>Discuss the conclusions your team came to for each scenario</a:t>
            </a:r>
          </a:p>
          <a:p>
            <a:pPr marL="342900" indent="-342900">
              <a:lnSpc>
                <a:spcPct val="150000"/>
              </a:lnSpc>
              <a:buAutoNum type="arabicPeriod"/>
            </a:pPr>
            <a:r>
              <a:rPr lang="en-US" sz="2400" b="0" i="1" dirty="0">
                <a:solidFill>
                  <a:srgbClr val="00446A"/>
                </a:solidFill>
              </a:rPr>
              <a:t>Note some of the most creative ideas you hear to share with the whole room!</a:t>
            </a:r>
          </a:p>
        </p:txBody>
      </p:sp>
    </p:spTree>
    <p:extLst>
      <p:ext uri="{BB962C8B-B14F-4D97-AF65-F5344CB8AC3E}">
        <p14:creationId xmlns:p14="http://schemas.microsoft.com/office/powerpoint/2010/main" val="34407568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22</a:t>
            </a:fld>
            <a:endParaRPr lang="en-US">
              <a:ea typeface="ＭＳ Ｐゴシック" pitchFamily="-72" charset="-128"/>
              <a:cs typeface="ＭＳ Ｐゴシック" pitchFamily="-72" charset="-128"/>
            </a:endParaRPr>
          </a:p>
        </p:txBody>
      </p:sp>
      <p:sp>
        <p:nvSpPr>
          <p:cNvPr id="2" name="TextBox 1"/>
          <p:cNvSpPr txBox="1"/>
          <p:nvPr/>
        </p:nvSpPr>
        <p:spPr>
          <a:xfrm>
            <a:off x="381000" y="1447800"/>
            <a:ext cx="6104656" cy="4524315"/>
          </a:xfrm>
          <a:prstGeom prst="rect">
            <a:avLst/>
          </a:prstGeom>
          <a:noFill/>
        </p:spPr>
        <p:txBody>
          <a:bodyPr wrap="square" rtlCol="0">
            <a:spAutoFit/>
          </a:bodyPr>
          <a:lstStyle/>
          <a:p>
            <a:pPr marL="514350" indent="-514350">
              <a:spcBef>
                <a:spcPts val="2400"/>
              </a:spcBef>
              <a:buAutoNum type="romanUcPeriod"/>
            </a:pPr>
            <a:r>
              <a:rPr lang="en-US" sz="2400" dirty="0">
                <a:solidFill>
                  <a:schemeClr val="tx2"/>
                </a:solidFill>
                <a:latin typeface="Calibri"/>
                <a:cs typeface="Calibri"/>
              </a:rPr>
              <a:t>Introduction</a:t>
            </a:r>
          </a:p>
          <a:p>
            <a:pPr marL="514350" indent="-514350">
              <a:spcBef>
                <a:spcPts val="2400"/>
              </a:spcBef>
              <a:buAutoNum type="romanUcPeriod"/>
            </a:pPr>
            <a:r>
              <a:rPr lang="en-US" sz="2400" dirty="0">
                <a:solidFill>
                  <a:schemeClr val="tx2"/>
                </a:solidFill>
                <a:latin typeface="Calibri"/>
                <a:cs typeface="Calibri"/>
              </a:rPr>
              <a:t>How our structure has developed</a:t>
            </a:r>
          </a:p>
          <a:p>
            <a:pPr marL="514350" indent="-514350">
              <a:spcBef>
                <a:spcPts val="2400"/>
              </a:spcBef>
              <a:buAutoNum type="romanUcPeriod"/>
            </a:pPr>
            <a:r>
              <a:rPr lang="en-US" sz="2400" dirty="0">
                <a:solidFill>
                  <a:schemeClr val="tx2"/>
                </a:solidFill>
                <a:cs typeface="Calibri"/>
              </a:rPr>
              <a:t>Growing Chapters</a:t>
            </a:r>
          </a:p>
          <a:p>
            <a:pPr marL="514350" indent="-514350">
              <a:spcBef>
                <a:spcPts val="2400"/>
              </a:spcBef>
              <a:buAutoNum type="romanUcPeriod"/>
            </a:pPr>
            <a:r>
              <a:rPr lang="en-US" sz="2400" dirty="0">
                <a:solidFill>
                  <a:schemeClr val="tx2"/>
                </a:solidFill>
                <a:latin typeface="Calibri"/>
                <a:cs typeface="Calibri"/>
              </a:rPr>
              <a:t>Chapter Development Scenarios</a:t>
            </a:r>
          </a:p>
          <a:p>
            <a:pPr marL="514350" indent="-514350">
              <a:spcBef>
                <a:spcPts val="2400"/>
              </a:spcBef>
              <a:buAutoNum type="romanUcPeriod"/>
            </a:pPr>
            <a:r>
              <a:rPr lang="en-US" sz="2400" dirty="0">
                <a:solidFill>
                  <a:schemeClr val="tx2"/>
                </a:solidFill>
                <a:latin typeface="Calibri"/>
                <a:cs typeface="Calibri"/>
              </a:rPr>
              <a:t>Case Studies</a:t>
            </a:r>
          </a:p>
          <a:p>
            <a:pPr marL="514350" indent="-514350">
              <a:spcBef>
                <a:spcPts val="2400"/>
              </a:spcBef>
              <a:buAutoNum type="romanUcPeriod"/>
            </a:pPr>
            <a:r>
              <a:rPr lang="en-US" sz="2400" dirty="0">
                <a:solidFill>
                  <a:schemeClr val="tx2"/>
                </a:solidFill>
                <a:latin typeface="Calibri"/>
                <a:cs typeface="Calibri"/>
              </a:rPr>
              <a:t>Debrief</a:t>
            </a:r>
          </a:p>
          <a:p>
            <a:pPr marL="514350" indent="-514350">
              <a:spcBef>
                <a:spcPts val="2400"/>
              </a:spcBef>
              <a:buAutoNum type="romanUcPeriod"/>
            </a:pPr>
            <a:endParaRPr lang="en-US" sz="2400" dirty="0">
              <a:solidFill>
                <a:schemeClr val="tx2"/>
              </a:solidFill>
              <a:latin typeface="Calibri"/>
              <a:cs typeface="Calibri"/>
            </a:endParaRPr>
          </a:p>
        </p:txBody>
      </p:sp>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82015" y="2514780"/>
            <a:ext cx="2304785" cy="2666820"/>
          </a:xfrm>
          <a:prstGeom prst="rect">
            <a:avLst/>
          </a:prstGeom>
        </p:spPr>
      </p:pic>
      <p:sp>
        <p:nvSpPr>
          <p:cNvPr id="8" name="Title 1"/>
          <p:cNvSpPr>
            <a:spLocks noGrp="1"/>
          </p:cNvSpPr>
          <p:nvPr>
            <p:ph type="title"/>
          </p:nvPr>
        </p:nvSpPr>
        <p:spPr>
          <a:xfrm>
            <a:off x="76200" y="0"/>
            <a:ext cx="8229600" cy="1143000"/>
          </a:xfrm>
        </p:spPr>
        <p:txBody>
          <a:bodyPr>
            <a:normAutofit/>
          </a:bodyPr>
          <a:lstStyle/>
          <a:p>
            <a:r>
              <a:rPr lang="en-US" sz="3000" dirty="0"/>
              <a:t>Agenda for this session</a:t>
            </a:r>
          </a:p>
        </p:txBody>
      </p:sp>
    </p:spTree>
    <p:extLst>
      <p:ext uri="{BB962C8B-B14F-4D97-AF65-F5344CB8AC3E}">
        <p14:creationId xmlns:p14="http://schemas.microsoft.com/office/powerpoint/2010/main" val="3803217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2">
                                            <p:txEl>
                                              <p:pRg st="4" end="4"/>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0"/>
            <a:ext cx="8229600" cy="1143000"/>
          </a:xfrm>
        </p:spPr>
        <p:txBody>
          <a:bodyPr>
            <a:normAutofit/>
          </a:bodyPr>
          <a:lstStyle/>
          <a:p>
            <a:r>
              <a:rPr lang="en-US" sz="3000" dirty="0"/>
              <a:t>Case Study: Missouri</a:t>
            </a:r>
          </a:p>
        </p:txBody>
      </p:sp>
      <p:sp>
        <p:nvSpPr>
          <p:cNvPr id="3" name="Slide Number Placeholder 2"/>
          <p:cNvSpPr>
            <a:spLocks noGrp="1"/>
          </p:cNvSpPr>
          <p:nvPr>
            <p:ph type="sldNum" sz="quarter" idx="12"/>
          </p:nvPr>
        </p:nvSpPr>
        <p:spPr/>
        <p:txBody>
          <a:bodyPr/>
          <a:lstStyle/>
          <a:p>
            <a:fld id="{51A0968B-E52D-48FA-AFA4-A19DF3D2143C}" type="slidenum">
              <a:rPr lang="en-US" smtClean="0"/>
              <a:pPr/>
              <a:t>23</a:t>
            </a:fld>
            <a:endParaRPr lang="en-US" dirty="0"/>
          </a:p>
        </p:txBody>
      </p:sp>
      <p:sp>
        <p:nvSpPr>
          <p:cNvPr id="4" name="Content Placeholder 3"/>
          <p:cNvSpPr>
            <a:spLocks noGrp="1"/>
          </p:cNvSpPr>
          <p:nvPr>
            <p:ph idx="1"/>
          </p:nvPr>
        </p:nvSpPr>
        <p:spPr>
          <a:xfrm>
            <a:off x="457200" y="1524000"/>
            <a:ext cx="5105400" cy="4572000"/>
          </a:xfrm>
        </p:spPr>
        <p:txBody>
          <a:bodyPr>
            <a:noAutofit/>
          </a:bodyPr>
          <a:lstStyle/>
          <a:p>
            <a:r>
              <a:rPr lang="en-US" sz="2400" b="0" dirty="0">
                <a:solidFill>
                  <a:srgbClr val="00446A"/>
                </a:solidFill>
              </a:rPr>
              <a:t>Two major media markets</a:t>
            </a:r>
          </a:p>
          <a:p>
            <a:endParaRPr lang="en-US" sz="2400" b="0" dirty="0">
              <a:solidFill>
                <a:srgbClr val="00446A"/>
              </a:solidFill>
            </a:endParaRPr>
          </a:p>
          <a:p>
            <a:r>
              <a:rPr lang="en-US" sz="2400" b="0" dirty="0">
                <a:solidFill>
                  <a:srgbClr val="00446A"/>
                </a:solidFill>
              </a:rPr>
              <a:t>Built around earned media action</a:t>
            </a:r>
          </a:p>
          <a:p>
            <a:endParaRPr lang="en-US" sz="2400" b="0" dirty="0">
              <a:solidFill>
                <a:srgbClr val="00446A"/>
              </a:solidFill>
            </a:endParaRPr>
          </a:p>
          <a:p>
            <a:r>
              <a:rPr lang="en-US" sz="2400" b="0" dirty="0">
                <a:solidFill>
                  <a:srgbClr val="00446A"/>
                </a:solidFill>
              </a:rPr>
              <a:t>Teams take on different parts of chapter-wide projects</a:t>
            </a:r>
          </a:p>
          <a:p>
            <a:endParaRPr lang="en-US" sz="2400" b="0" dirty="0">
              <a:solidFill>
                <a:srgbClr val="00446A"/>
              </a:solidFill>
            </a:endParaRPr>
          </a:p>
          <a:p>
            <a:r>
              <a:rPr lang="en-US" sz="2400" b="0" dirty="0">
                <a:solidFill>
                  <a:srgbClr val="00446A"/>
                </a:solidFill>
              </a:rPr>
              <a:t>Will build chapters outside of major metro areas when more capacity exists there</a:t>
            </a:r>
          </a:p>
        </p:txBody>
      </p:sp>
      <p:pic>
        <p:nvPicPr>
          <p:cNvPr id="14" name="Picture 13"/>
          <p:cNvPicPr>
            <a:picLocks noChangeAspect="1"/>
          </p:cNvPicPr>
          <p:nvPr/>
        </p:nvPicPr>
        <p:blipFill>
          <a:blip r:embed="rId3"/>
          <a:stretch>
            <a:fillRect/>
          </a:stretch>
        </p:blipFill>
        <p:spPr>
          <a:xfrm>
            <a:off x="5410200" y="2362200"/>
            <a:ext cx="3357796" cy="223446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594590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0"/>
            <a:ext cx="8229600" cy="1143000"/>
          </a:xfrm>
        </p:spPr>
        <p:txBody>
          <a:bodyPr>
            <a:normAutofit/>
          </a:bodyPr>
          <a:lstStyle/>
          <a:p>
            <a:r>
              <a:rPr lang="en-US" sz="3000" dirty="0"/>
              <a:t>Case Study: Ohio</a:t>
            </a:r>
          </a:p>
        </p:txBody>
      </p:sp>
      <p:sp>
        <p:nvSpPr>
          <p:cNvPr id="3" name="Slide Number Placeholder 2"/>
          <p:cNvSpPr>
            <a:spLocks noGrp="1"/>
          </p:cNvSpPr>
          <p:nvPr>
            <p:ph type="sldNum" sz="quarter" idx="12"/>
          </p:nvPr>
        </p:nvSpPr>
        <p:spPr/>
        <p:txBody>
          <a:bodyPr/>
          <a:lstStyle/>
          <a:p>
            <a:fld id="{51A0968B-E52D-48FA-AFA4-A19DF3D2143C}" type="slidenum">
              <a:rPr lang="en-US" smtClean="0"/>
              <a:pPr/>
              <a:t>24</a:t>
            </a:fld>
            <a:endParaRPr lang="en-US" dirty="0"/>
          </a:p>
        </p:txBody>
      </p:sp>
      <p:sp>
        <p:nvSpPr>
          <p:cNvPr id="11" name="Content Placeholder 3"/>
          <p:cNvSpPr txBox="1">
            <a:spLocks/>
          </p:cNvSpPr>
          <p:nvPr/>
        </p:nvSpPr>
        <p:spPr>
          <a:xfrm>
            <a:off x="457200" y="1371600"/>
            <a:ext cx="4572000" cy="4648200"/>
          </a:xfrm>
          <a:prstGeom prst="rect">
            <a:avLst/>
          </a:prstGeom>
        </p:spPr>
        <p:txBody>
          <a:bodyPr vert="horz" lIns="91440" tIns="45720" rIns="91440" bIns="45720" rtlCol="0">
            <a:noAutofit/>
          </a:bodyPr>
          <a:lstStyle>
            <a:lvl1pPr marL="231775" indent="-231775" algn="l" defTabSz="914400" rtl="0" eaLnBrk="1" latinLnBrk="0" hangingPunct="1">
              <a:spcBef>
                <a:spcPct val="20000"/>
              </a:spcBef>
              <a:buFont typeface="Arial" pitchFamily="34" charset="0"/>
              <a:buChar char="•"/>
              <a:defRPr sz="1800" b="1" kern="1200">
                <a:solidFill>
                  <a:schemeClr val="tx1">
                    <a:lumMod val="75000"/>
                    <a:lumOff val="25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800" kern="1200">
                <a:solidFill>
                  <a:schemeClr val="tx1">
                    <a:lumMod val="75000"/>
                    <a:lumOff val="25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lumMod val="75000"/>
                    <a:lumOff val="25000"/>
                  </a:schemeClr>
                </a:solidFill>
                <a:latin typeface="+mj-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lumMod val="75000"/>
                    <a:lumOff val="25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lumMod val="75000"/>
                    <a:lumOff val="25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b="0" dirty="0">
                <a:solidFill>
                  <a:srgbClr val="00446A"/>
                </a:solidFill>
              </a:rPr>
              <a:t>Volunteers identified with their teams.</a:t>
            </a:r>
          </a:p>
          <a:p>
            <a:endParaRPr lang="en-US" sz="2400" b="0" dirty="0">
              <a:solidFill>
                <a:srgbClr val="00446A"/>
              </a:solidFill>
            </a:endParaRPr>
          </a:p>
          <a:p>
            <a:r>
              <a:rPr lang="en-US" sz="2400" b="0" dirty="0">
                <a:solidFill>
                  <a:srgbClr val="00446A"/>
                </a:solidFill>
              </a:rPr>
              <a:t>Teams work together on chapter-wide earned media events</a:t>
            </a:r>
          </a:p>
          <a:p>
            <a:pPr marL="0" indent="0">
              <a:buNone/>
            </a:pPr>
            <a:endParaRPr lang="en-US" sz="2400" b="0" dirty="0">
              <a:solidFill>
                <a:srgbClr val="00446A"/>
              </a:solidFill>
            </a:endParaRPr>
          </a:p>
          <a:p>
            <a:r>
              <a:rPr lang="en-US" sz="2400" b="0" dirty="0">
                <a:solidFill>
                  <a:srgbClr val="00446A"/>
                </a:solidFill>
              </a:rPr>
              <a:t>Kept neighborhood teams as entry point</a:t>
            </a:r>
          </a:p>
          <a:p>
            <a:endParaRPr lang="en-US" sz="2400" b="0" dirty="0">
              <a:solidFill>
                <a:srgbClr val="00446A"/>
              </a:solidFill>
            </a:endParaRPr>
          </a:p>
          <a:p>
            <a:r>
              <a:rPr lang="en-US" sz="2400" b="0" dirty="0">
                <a:solidFill>
                  <a:srgbClr val="00446A"/>
                </a:solidFill>
              </a:rPr>
              <a:t>Within rural media market different messages needed for different towns.</a:t>
            </a:r>
          </a:p>
        </p:txBody>
      </p:sp>
      <p:pic>
        <p:nvPicPr>
          <p:cNvPr id="4" name="Picture 3"/>
          <p:cNvPicPr>
            <a:picLocks noChangeAspect="1"/>
          </p:cNvPicPr>
          <p:nvPr/>
        </p:nvPicPr>
        <p:blipFill>
          <a:blip r:embed="rId3"/>
          <a:stretch>
            <a:fillRect/>
          </a:stretch>
        </p:blipFill>
        <p:spPr>
          <a:xfrm>
            <a:off x="5334000" y="2438400"/>
            <a:ext cx="3412459" cy="22606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8262419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0"/>
            <a:ext cx="8229600" cy="1143000"/>
          </a:xfrm>
        </p:spPr>
        <p:txBody>
          <a:bodyPr>
            <a:normAutofit/>
          </a:bodyPr>
          <a:lstStyle/>
          <a:p>
            <a:r>
              <a:rPr lang="en-US" sz="3000" dirty="0"/>
              <a:t>Case Study: Minnesota</a:t>
            </a:r>
          </a:p>
        </p:txBody>
      </p:sp>
      <p:sp>
        <p:nvSpPr>
          <p:cNvPr id="3" name="Slide Number Placeholder 2"/>
          <p:cNvSpPr>
            <a:spLocks noGrp="1"/>
          </p:cNvSpPr>
          <p:nvPr>
            <p:ph type="sldNum" sz="quarter" idx="12"/>
          </p:nvPr>
        </p:nvSpPr>
        <p:spPr/>
        <p:txBody>
          <a:bodyPr/>
          <a:lstStyle/>
          <a:p>
            <a:fld id="{51A0968B-E52D-48FA-AFA4-A19DF3D2143C}" type="slidenum">
              <a:rPr lang="en-US" smtClean="0"/>
              <a:pPr/>
              <a:t>25</a:t>
            </a:fld>
            <a:endParaRPr lang="en-US" dirty="0"/>
          </a:p>
        </p:txBody>
      </p:sp>
      <p:sp>
        <p:nvSpPr>
          <p:cNvPr id="11" name="Content Placeholder 3"/>
          <p:cNvSpPr txBox="1">
            <a:spLocks/>
          </p:cNvSpPr>
          <p:nvPr/>
        </p:nvSpPr>
        <p:spPr>
          <a:xfrm>
            <a:off x="457200" y="1676400"/>
            <a:ext cx="4267200" cy="4343400"/>
          </a:xfrm>
          <a:prstGeom prst="rect">
            <a:avLst/>
          </a:prstGeom>
        </p:spPr>
        <p:txBody>
          <a:bodyPr vert="horz" lIns="91440" tIns="45720" rIns="91440" bIns="45720" rtlCol="0">
            <a:noAutofit/>
          </a:bodyPr>
          <a:lstStyle>
            <a:lvl1pPr marL="231775" indent="-231775" algn="l" defTabSz="914400" rtl="0" eaLnBrk="1" latinLnBrk="0" hangingPunct="1">
              <a:spcBef>
                <a:spcPct val="20000"/>
              </a:spcBef>
              <a:buFont typeface="Arial" pitchFamily="34" charset="0"/>
              <a:buChar char="•"/>
              <a:defRPr sz="1800" b="1" kern="1200">
                <a:solidFill>
                  <a:schemeClr val="tx1">
                    <a:lumMod val="75000"/>
                    <a:lumOff val="25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800" kern="1200">
                <a:solidFill>
                  <a:schemeClr val="tx1">
                    <a:lumMod val="75000"/>
                    <a:lumOff val="25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lumMod val="75000"/>
                    <a:lumOff val="25000"/>
                  </a:schemeClr>
                </a:solidFill>
                <a:latin typeface="+mj-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lumMod val="75000"/>
                    <a:lumOff val="25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lumMod val="75000"/>
                    <a:lumOff val="25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b="0" dirty="0">
                <a:solidFill>
                  <a:srgbClr val="00446A"/>
                </a:solidFill>
              </a:rPr>
              <a:t>Volunteers getting involved who were not involved in 2013</a:t>
            </a:r>
          </a:p>
          <a:p>
            <a:endParaRPr lang="en-US" sz="2400" b="0" dirty="0">
              <a:solidFill>
                <a:srgbClr val="00446A"/>
              </a:solidFill>
            </a:endParaRPr>
          </a:p>
          <a:p>
            <a:r>
              <a:rPr lang="en-US" sz="2400" b="0" dirty="0">
                <a:solidFill>
                  <a:srgbClr val="00446A"/>
                </a:solidFill>
              </a:rPr>
              <a:t>Organized largest urban area first</a:t>
            </a:r>
          </a:p>
          <a:p>
            <a:endParaRPr lang="en-US" sz="2400" b="0" dirty="0">
              <a:solidFill>
                <a:srgbClr val="00446A"/>
              </a:solidFill>
            </a:endParaRPr>
          </a:p>
          <a:p>
            <a:r>
              <a:rPr lang="en-US" sz="2400" b="0" dirty="0">
                <a:solidFill>
                  <a:srgbClr val="00446A"/>
                </a:solidFill>
              </a:rPr>
              <a:t>Expanding to new areas as more interest is generated</a:t>
            </a:r>
          </a:p>
        </p:txBody>
      </p:sp>
      <p:pic>
        <p:nvPicPr>
          <p:cNvPr id="5" name="Picture 4"/>
          <p:cNvPicPr>
            <a:picLocks noChangeAspect="1"/>
          </p:cNvPicPr>
          <p:nvPr/>
        </p:nvPicPr>
        <p:blipFill>
          <a:blip r:embed="rId3"/>
          <a:stretch>
            <a:fillRect/>
          </a:stretch>
        </p:blipFill>
        <p:spPr>
          <a:xfrm>
            <a:off x="5029200" y="1981200"/>
            <a:ext cx="3549604" cy="2667000"/>
          </a:xfrm>
          <a:prstGeom prst="rect">
            <a:avLst/>
          </a:prstGeom>
        </p:spPr>
      </p:pic>
    </p:spTree>
    <p:extLst>
      <p:ext uri="{BB962C8B-B14F-4D97-AF65-F5344CB8AC3E}">
        <p14:creationId xmlns:p14="http://schemas.microsoft.com/office/powerpoint/2010/main" val="19692138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0"/>
            <a:ext cx="8229600" cy="1143000"/>
          </a:xfrm>
        </p:spPr>
        <p:txBody>
          <a:bodyPr>
            <a:normAutofit/>
          </a:bodyPr>
          <a:lstStyle/>
          <a:p>
            <a:r>
              <a:rPr lang="en-US" sz="3000" dirty="0"/>
              <a:t>Case Study: Our state!</a:t>
            </a:r>
          </a:p>
        </p:txBody>
      </p:sp>
      <p:sp>
        <p:nvSpPr>
          <p:cNvPr id="3" name="Slide Number Placeholder 2"/>
          <p:cNvSpPr>
            <a:spLocks noGrp="1"/>
          </p:cNvSpPr>
          <p:nvPr>
            <p:ph type="sldNum" sz="quarter" idx="12"/>
          </p:nvPr>
        </p:nvSpPr>
        <p:spPr/>
        <p:txBody>
          <a:bodyPr/>
          <a:lstStyle/>
          <a:p>
            <a:fld id="{51A0968B-E52D-48FA-AFA4-A19DF3D2143C}" type="slidenum">
              <a:rPr lang="en-US" smtClean="0"/>
              <a:pPr/>
              <a:t>26</a:t>
            </a:fld>
            <a:endParaRPr lang="en-US" dirty="0"/>
          </a:p>
        </p:txBody>
      </p:sp>
      <p:sp>
        <p:nvSpPr>
          <p:cNvPr id="4" name="Content Placeholder 3"/>
          <p:cNvSpPr>
            <a:spLocks noGrp="1"/>
          </p:cNvSpPr>
          <p:nvPr>
            <p:ph idx="1"/>
          </p:nvPr>
        </p:nvSpPr>
        <p:spPr>
          <a:xfrm>
            <a:off x="457200" y="1524000"/>
            <a:ext cx="5791200" cy="4572000"/>
          </a:xfrm>
        </p:spPr>
        <p:txBody>
          <a:bodyPr>
            <a:noAutofit/>
          </a:bodyPr>
          <a:lstStyle/>
          <a:p>
            <a:pPr>
              <a:lnSpc>
                <a:spcPct val="150000"/>
              </a:lnSpc>
            </a:pPr>
            <a:r>
              <a:rPr lang="en-US" sz="2400" dirty="0">
                <a:solidFill>
                  <a:srgbClr val="00446A"/>
                </a:solidFill>
              </a:rPr>
              <a:t>Form follows function </a:t>
            </a:r>
          </a:p>
          <a:p>
            <a:pPr>
              <a:lnSpc>
                <a:spcPct val="150000"/>
              </a:lnSpc>
            </a:pPr>
            <a:r>
              <a:rPr lang="en-US" sz="2400" dirty="0">
                <a:solidFill>
                  <a:srgbClr val="00446A"/>
                </a:solidFill>
              </a:rPr>
              <a:t>Chapters in our state will grow according to your state’s needs and resources</a:t>
            </a:r>
          </a:p>
          <a:p>
            <a:pPr>
              <a:lnSpc>
                <a:spcPct val="150000"/>
              </a:lnSpc>
            </a:pPr>
            <a:r>
              <a:rPr lang="en-US" sz="2400" dirty="0">
                <a:solidFill>
                  <a:srgbClr val="00446A"/>
                </a:solidFill>
              </a:rPr>
              <a:t>The sample snowflake is what we’re growing towards. </a:t>
            </a:r>
          </a:p>
          <a:p>
            <a:pPr>
              <a:lnSpc>
                <a:spcPct val="150000"/>
              </a:lnSpc>
            </a:pPr>
            <a:r>
              <a:rPr lang="en-US" sz="2400" dirty="0">
                <a:solidFill>
                  <a:srgbClr val="00446A"/>
                </a:solidFill>
              </a:rPr>
              <a:t>Our state will develop its own best practices</a:t>
            </a:r>
          </a:p>
        </p:txBody>
      </p:sp>
      <p:pic>
        <p:nvPicPr>
          <p:cNvPr id="6" name="Picture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477000" y="2209800"/>
            <a:ext cx="2148630" cy="3083435"/>
          </a:xfrm>
          <a:prstGeom prst="rect">
            <a:avLst/>
          </a:prstGeom>
        </p:spPr>
      </p:pic>
      <p:pic>
        <p:nvPicPr>
          <p:cNvPr id="7" name="Picture 6"/>
          <p:cNvPicPr>
            <a:picLocks noChangeAspect="1"/>
          </p:cNvPicPr>
          <p:nvPr/>
        </p:nvPicPr>
        <p:blipFill>
          <a:blip r:embed="rId4">
            <a:duotone>
              <a:prstClr val="black"/>
              <a:schemeClr val="accent5">
                <a:tint val="45000"/>
                <a:satMod val="400000"/>
              </a:schemeClr>
            </a:duotone>
            <a:extLst>
              <a:ext uri="{28A0092B-C50C-407E-A947-70E740481C1C}">
                <a14:useLocalDpi xmlns:a14="http://schemas.microsoft.com/office/drawing/2010/main"/>
              </a:ext>
            </a:extLst>
          </a:blip>
          <a:stretch>
            <a:fillRect/>
          </a:stretch>
        </p:blipFill>
        <p:spPr>
          <a:xfrm rot="3050640">
            <a:off x="4244788" y="-350078"/>
            <a:ext cx="990624" cy="7291810"/>
          </a:xfrm>
          <a:prstGeom prst="rect">
            <a:avLst/>
          </a:prstGeom>
        </p:spPr>
      </p:pic>
    </p:spTree>
    <p:extLst>
      <p:ext uri="{BB962C8B-B14F-4D97-AF65-F5344CB8AC3E}">
        <p14:creationId xmlns:p14="http://schemas.microsoft.com/office/powerpoint/2010/main" val="3112413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27</a:t>
            </a:fld>
            <a:endParaRPr lang="en-US">
              <a:ea typeface="ＭＳ Ｐゴシック" pitchFamily="-72" charset="-128"/>
              <a:cs typeface="ＭＳ Ｐゴシック" pitchFamily="-72" charset="-128"/>
            </a:endParaRPr>
          </a:p>
        </p:txBody>
      </p:sp>
      <p:sp>
        <p:nvSpPr>
          <p:cNvPr id="2" name="TextBox 1"/>
          <p:cNvSpPr txBox="1"/>
          <p:nvPr/>
        </p:nvSpPr>
        <p:spPr>
          <a:xfrm>
            <a:off x="381000" y="1447800"/>
            <a:ext cx="6104656" cy="4524315"/>
          </a:xfrm>
          <a:prstGeom prst="rect">
            <a:avLst/>
          </a:prstGeom>
          <a:noFill/>
        </p:spPr>
        <p:txBody>
          <a:bodyPr wrap="square" rtlCol="0">
            <a:spAutoFit/>
          </a:bodyPr>
          <a:lstStyle/>
          <a:p>
            <a:pPr marL="514350" indent="-514350">
              <a:spcBef>
                <a:spcPts val="2400"/>
              </a:spcBef>
              <a:buAutoNum type="romanUcPeriod"/>
            </a:pPr>
            <a:r>
              <a:rPr lang="en-US" sz="2400" dirty="0">
                <a:solidFill>
                  <a:schemeClr val="tx2"/>
                </a:solidFill>
                <a:latin typeface="Calibri"/>
                <a:cs typeface="Calibri"/>
              </a:rPr>
              <a:t>Introduction</a:t>
            </a:r>
          </a:p>
          <a:p>
            <a:pPr marL="514350" indent="-514350">
              <a:spcBef>
                <a:spcPts val="2400"/>
              </a:spcBef>
              <a:buAutoNum type="romanUcPeriod"/>
            </a:pPr>
            <a:r>
              <a:rPr lang="en-US" sz="2400" dirty="0">
                <a:solidFill>
                  <a:schemeClr val="tx2"/>
                </a:solidFill>
                <a:latin typeface="Calibri"/>
                <a:cs typeface="Calibri"/>
              </a:rPr>
              <a:t>How our structure has developed</a:t>
            </a:r>
          </a:p>
          <a:p>
            <a:pPr marL="514350" indent="-514350">
              <a:spcBef>
                <a:spcPts val="2400"/>
              </a:spcBef>
              <a:buAutoNum type="romanUcPeriod"/>
            </a:pPr>
            <a:r>
              <a:rPr lang="en-US" sz="2400" dirty="0">
                <a:solidFill>
                  <a:schemeClr val="tx2"/>
                </a:solidFill>
                <a:cs typeface="Calibri"/>
              </a:rPr>
              <a:t>Growing Chapters</a:t>
            </a:r>
          </a:p>
          <a:p>
            <a:pPr marL="514350" indent="-514350">
              <a:spcBef>
                <a:spcPts val="2400"/>
              </a:spcBef>
              <a:buAutoNum type="romanUcPeriod"/>
            </a:pPr>
            <a:r>
              <a:rPr lang="en-US" sz="2400" dirty="0">
                <a:solidFill>
                  <a:schemeClr val="tx2"/>
                </a:solidFill>
                <a:latin typeface="Calibri"/>
                <a:cs typeface="Calibri"/>
              </a:rPr>
              <a:t>Chapter Development Scenarios</a:t>
            </a:r>
          </a:p>
          <a:p>
            <a:pPr marL="514350" indent="-514350">
              <a:spcBef>
                <a:spcPts val="2400"/>
              </a:spcBef>
              <a:buAutoNum type="romanUcPeriod"/>
            </a:pPr>
            <a:r>
              <a:rPr lang="en-US" sz="2400" dirty="0">
                <a:solidFill>
                  <a:schemeClr val="tx2"/>
                </a:solidFill>
                <a:latin typeface="Calibri"/>
                <a:cs typeface="Calibri"/>
              </a:rPr>
              <a:t>Case Studies</a:t>
            </a:r>
          </a:p>
          <a:p>
            <a:pPr marL="514350" indent="-514350">
              <a:spcBef>
                <a:spcPts val="2400"/>
              </a:spcBef>
              <a:buAutoNum type="romanUcPeriod"/>
            </a:pPr>
            <a:r>
              <a:rPr lang="en-US" sz="2400" dirty="0">
                <a:solidFill>
                  <a:schemeClr val="tx2"/>
                </a:solidFill>
                <a:latin typeface="Calibri"/>
                <a:cs typeface="Calibri"/>
              </a:rPr>
              <a:t>Debrief</a:t>
            </a:r>
          </a:p>
          <a:p>
            <a:pPr marL="514350" indent="-514350">
              <a:spcBef>
                <a:spcPts val="2400"/>
              </a:spcBef>
              <a:buAutoNum type="romanUcPeriod"/>
            </a:pPr>
            <a:endParaRPr lang="en-US" sz="2400" dirty="0">
              <a:solidFill>
                <a:schemeClr val="tx2"/>
              </a:solidFill>
              <a:latin typeface="Calibri"/>
              <a:cs typeface="Calibri"/>
            </a:endParaRPr>
          </a:p>
        </p:txBody>
      </p:sp>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82015" y="2514780"/>
            <a:ext cx="2304785" cy="2666820"/>
          </a:xfrm>
          <a:prstGeom prst="rect">
            <a:avLst/>
          </a:prstGeom>
        </p:spPr>
      </p:pic>
      <p:sp>
        <p:nvSpPr>
          <p:cNvPr id="8" name="Title 1"/>
          <p:cNvSpPr>
            <a:spLocks noGrp="1"/>
          </p:cNvSpPr>
          <p:nvPr>
            <p:ph type="title"/>
          </p:nvPr>
        </p:nvSpPr>
        <p:spPr>
          <a:xfrm>
            <a:off x="76200" y="0"/>
            <a:ext cx="8229600" cy="1143000"/>
          </a:xfrm>
        </p:spPr>
        <p:txBody>
          <a:bodyPr>
            <a:normAutofit/>
          </a:bodyPr>
          <a:lstStyle/>
          <a:p>
            <a:r>
              <a:rPr lang="en-US" sz="3000" dirty="0"/>
              <a:t>Agenda for this session</a:t>
            </a:r>
          </a:p>
        </p:txBody>
      </p:sp>
    </p:spTree>
    <p:extLst>
      <p:ext uri="{BB962C8B-B14F-4D97-AF65-F5344CB8AC3E}">
        <p14:creationId xmlns:p14="http://schemas.microsoft.com/office/powerpoint/2010/main" val="3803217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2">
                                            <p:txEl>
                                              <p:pRg st="5" end="5"/>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1A0968B-E52D-48FA-AFA4-A19DF3D2143C}" type="slidenum">
              <a:rPr lang="en-US" smtClean="0"/>
              <a:pPr/>
              <a:t>28</a:t>
            </a:fld>
            <a:endParaRPr lang="en-US" dirty="0"/>
          </a:p>
        </p:txBody>
      </p:sp>
      <p:sp>
        <p:nvSpPr>
          <p:cNvPr id="9" name="Title 1"/>
          <p:cNvSpPr>
            <a:spLocks noGrp="1"/>
          </p:cNvSpPr>
          <p:nvPr>
            <p:ph type="title"/>
          </p:nvPr>
        </p:nvSpPr>
        <p:spPr>
          <a:xfrm>
            <a:off x="76200" y="0"/>
            <a:ext cx="8229600" cy="1143000"/>
          </a:xfrm>
        </p:spPr>
        <p:txBody>
          <a:bodyPr>
            <a:normAutofit/>
          </a:bodyPr>
          <a:lstStyle/>
          <a:p>
            <a:r>
              <a:rPr lang="en-US" sz="3000" dirty="0"/>
              <a:t>Debrief</a:t>
            </a:r>
          </a:p>
        </p:txBody>
      </p:sp>
      <p:cxnSp>
        <p:nvCxnSpPr>
          <p:cNvPr id="4" name="Straight Connector 3"/>
          <p:cNvCxnSpPr/>
          <p:nvPr/>
        </p:nvCxnSpPr>
        <p:spPr>
          <a:xfrm>
            <a:off x="4572000" y="1524000"/>
            <a:ext cx="0" cy="4495800"/>
          </a:xfrm>
          <a:prstGeom prst="line">
            <a:avLst/>
          </a:prstGeom>
        </p:spPr>
        <p:style>
          <a:lnRef idx="2">
            <a:schemeClr val="accent1"/>
          </a:lnRef>
          <a:fillRef idx="0">
            <a:schemeClr val="accent1"/>
          </a:fillRef>
          <a:effectRef idx="1">
            <a:schemeClr val="accent1"/>
          </a:effectRef>
          <a:fontRef idx="minor">
            <a:schemeClr val="tx1"/>
          </a:fontRef>
        </p:style>
      </p:cxnSp>
      <p:sp>
        <p:nvSpPr>
          <p:cNvPr id="11" name="Rectangle 10"/>
          <p:cNvSpPr/>
          <p:nvPr/>
        </p:nvSpPr>
        <p:spPr>
          <a:xfrm>
            <a:off x="533400" y="1905000"/>
            <a:ext cx="3505200" cy="533400"/>
          </a:xfrm>
          <a:prstGeom prst="rect">
            <a:avLst/>
          </a:prstGeom>
          <a:solidFill>
            <a:srgbClr val="00446A"/>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000" b="1" dirty="0"/>
              <a:t>Opportunities</a:t>
            </a:r>
          </a:p>
        </p:txBody>
      </p:sp>
      <p:sp>
        <p:nvSpPr>
          <p:cNvPr id="12" name="Rectangle 11"/>
          <p:cNvSpPr/>
          <p:nvPr/>
        </p:nvSpPr>
        <p:spPr>
          <a:xfrm>
            <a:off x="5029200" y="1905000"/>
            <a:ext cx="3657600" cy="533400"/>
          </a:xfrm>
          <a:prstGeom prst="rect">
            <a:avLst/>
          </a:prstGeom>
          <a:solidFill>
            <a:srgbClr val="00446A"/>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000" b="1" dirty="0"/>
              <a:t>Challenges</a:t>
            </a:r>
          </a:p>
        </p:txBody>
      </p:sp>
      <p:sp>
        <p:nvSpPr>
          <p:cNvPr id="13" name="Content Placeholder 3"/>
          <p:cNvSpPr>
            <a:spLocks noGrp="1"/>
          </p:cNvSpPr>
          <p:nvPr>
            <p:ph idx="1"/>
          </p:nvPr>
        </p:nvSpPr>
        <p:spPr>
          <a:xfrm>
            <a:off x="533401" y="2438400"/>
            <a:ext cx="3505200" cy="2971800"/>
          </a:xfrm>
          <a:ln>
            <a:solidFill>
              <a:schemeClr val="accent1"/>
            </a:solidFill>
          </a:ln>
        </p:spPr>
        <p:txBody>
          <a:bodyPr>
            <a:noAutofit/>
          </a:bodyPr>
          <a:lstStyle/>
          <a:p>
            <a:pPr marL="0" indent="0">
              <a:lnSpc>
                <a:spcPct val="150000"/>
              </a:lnSpc>
              <a:buNone/>
            </a:pPr>
            <a:r>
              <a:rPr lang="en-US" sz="2400" b="0" dirty="0">
                <a:solidFill>
                  <a:srgbClr val="00446A"/>
                </a:solidFill>
              </a:rPr>
              <a:t>Consider the opportunities that will help us build a strong OFA chapter.  How can they be used to build the chapter?</a:t>
            </a:r>
          </a:p>
        </p:txBody>
      </p:sp>
      <p:sp>
        <p:nvSpPr>
          <p:cNvPr id="14" name="Content Placeholder 3"/>
          <p:cNvSpPr txBox="1">
            <a:spLocks/>
          </p:cNvSpPr>
          <p:nvPr/>
        </p:nvSpPr>
        <p:spPr>
          <a:xfrm>
            <a:off x="5029200" y="2438400"/>
            <a:ext cx="3657600" cy="2971800"/>
          </a:xfrm>
          <a:prstGeom prst="rect">
            <a:avLst/>
          </a:prstGeom>
          <a:ln>
            <a:solidFill>
              <a:schemeClr val="accent1"/>
            </a:solidFill>
          </a:ln>
        </p:spPr>
        <p:txBody>
          <a:bodyPr vert="horz" lIns="91440" tIns="45720" rIns="91440" bIns="45720" rtlCol="0">
            <a:noAutofit/>
          </a:bodyPr>
          <a:lstStyle>
            <a:lvl1pPr marL="231775" indent="-231775" algn="l" defTabSz="914400" rtl="0" eaLnBrk="1" latinLnBrk="0" hangingPunct="1">
              <a:spcBef>
                <a:spcPct val="20000"/>
              </a:spcBef>
              <a:buFont typeface="Arial" pitchFamily="34" charset="0"/>
              <a:buChar char="•"/>
              <a:defRPr sz="1800" b="1" kern="1200">
                <a:solidFill>
                  <a:schemeClr val="tx1">
                    <a:lumMod val="75000"/>
                    <a:lumOff val="25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800" kern="1200">
                <a:solidFill>
                  <a:schemeClr val="tx1">
                    <a:lumMod val="75000"/>
                    <a:lumOff val="25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lumMod val="75000"/>
                    <a:lumOff val="25000"/>
                  </a:schemeClr>
                </a:solidFill>
                <a:latin typeface="+mj-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lumMod val="75000"/>
                    <a:lumOff val="25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lumMod val="75000"/>
                    <a:lumOff val="25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50000"/>
              </a:lnSpc>
              <a:buFont typeface="Arial" pitchFamily="34" charset="0"/>
              <a:buNone/>
            </a:pPr>
            <a:r>
              <a:rPr lang="en-US" sz="2400" b="0" dirty="0">
                <a:solidFill>
                  <a:srgbClr val="00446A"/>
                </a:solidFill>
              </a:rPr>
              <a:t>Consider any challenges that a developing OFA chapter in your area may face.  How could you address them?</a:t>
            </a:r>
          </a:p>
        </p:txBody>
      </p:sp>
    </p:spTree>
    <p:extLst>
      <p:ext uri="{BB962C8B-B14F-4D97-AF65-F5344CB8AC3E}">
        <p14:creationId xmlns:p14="http://schemas.microsoft.com/office/powerpoint/2010/main" val="1427037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0"/>
            <a:ext cx="8229600" cy="1143000"/>
          </a:xfrm>
        </p:spPr>
        <p:txBody>
          <a:bodyPr>
            <a:normAutofit/>
          </a:bodyPr>
          <a:lstStyle/>
          <a:p>
            <a:r>
              <a:rPr lang="en-US" sz="3000" dirty="0"/>
              <a:t>Key Takeaways</a:t>
            </a:r>
          </a:p>
        </p:txBody>
      </p:sp>
      <p:sp>
        <p:nvSpPr>
          <p:cNvPr id="3" name="Slide Number Placeholder 2"/>
          <p:cNvSpPr>
            <a:spLocks noGrp="1"/>
          </p:cNvSpPr>
          <p:nvPr>
            <p:ph type="sldNum" sz="quarter" idx="12"/>
          </p:nvPr>
        </p:nvSpPr>
        <p:spPr/>
        <p:txBody>
          <a:bodyPr/>
          <a:lstStyle/>
          <a:p>
            <a:fld id="{51A0968B-E52D-48FA-AFA4-A19DF3D2143C}" type="slidenum">
              <a:rPr lang="en-US" smtClean="0"/>
              <a:pPr/>
              <a:t>29</a:t>
            </a:fld>
            <a:endParaRPr lang="en-US" dirty="0"/>
          </a:p>
        </p:txBody>
      </p:sp>
      <p:sp>
        <p:nvSpPr>
          <p:cNvPr id="7" name="TextBox 6"/>
          <p:cNvSpPr txBox="1"/>
          <p:nvPr/>
        </p:nvSpPr>
        <p:spPr>
          <a:xfrm>
            <a:off x="533400" y="1676400"/>
            <a:ext cx="8153400" cy="3046988"/>
          </a:xfrm>
          <a:prstGeom prst="rect">
            <a:avLst/>
          </a:prstGeom>
          <a:noFill/>
        </p:spPr>
        <p:txBody>
          <a:bodyPr wrap="square" rtlCol="0">
            <a:spAutoFit/>
          </a:bodyPr>
          <a:lstStyle/>
          <a:p>
            <a:pPr marL="514350" lvl="0" indent="-514350">
              <a:buFont typeface="Arial"/>
              <a:buChar char="•"/>
            </a:pPr>
            <a:r>
              <a:rPr lang="en-US" sz="2400" dirty="0">
                <a:solidFill>
                  <a:srgbClr val="1F497D"/>
                </a:solidFill>
              </a:rPr>
              <a:t>The chapter structure helps OFA achieve new strategic goals around influencing key decision makers.</a:t>
            </a:r>
          </a:p>
          <a:p>
            <a:pPr marL="514350" lvl="0" indent="-514350">
              <a:buFont typeface="Arial"/>
              <a:buChar char="•"/>
            </a:pPr>
            <a:endParaRPr lang="en-US" sz="2400" dirty="0">
              <a:solidFill>
                <a:srgbClr val="1F497D"/>
              </a:solidFill>
            </a:endParaRPr>
          </a:p>
          <a:p>
            <a:pPr marL="514350" lvl="0" indent="-514350">
              <a:buFont typeface="Arial"/>
              <a:buChar char="•"/>
            </a:pPr>
            <a:r>
              <a:rPr lang="en-US" sz="2400" dirty="0">
                <a:solidFill>
                  <a:srgbClr val="1F497D"/>
                </a:solidFill>
              </a:rPr>
              <a:t>Issue advocacy actions help OFA chapters develop into more advanced and sophisticated organizations.</a:t>
            </a:r>
          </a:p>
          <a:p>
            <a:pPr marL="514350" lvl="0" indent="-514350">
              <a:buFont typeface="Arial"/>
              <a:buChar char="•"/>
            </a:pPr>
            <a:endParaRPr lang="en-US" sz="2400" dirty="0">
              <a:solidFill>
                <a:srgbClr val="1F497D"/>
              </a:solidFill>
            </a:endParaRPr>
          </a:p>
          <a:p>
            <a:pPr marL="514350" lvl="0" indent="-514350">
              <a:buFont typeface="Arial"/>
              <a:buChar char="•"/>
            </a:pPr>
            <a:r>
              <a:rPr lang="en-US" sz="2400" dirty="0">
                <a:solidFill>
                  <a:srgbClr val="1F497D"/>
                </a:solidFill>
              </a:rPr>
              <a:t>The needs and resources of each community will help determine the best form for its OFA chapter.</a:t>
            </a:r>
          </a:p>
        </p:txBody>
      </p:sp>
    </p:spTree>
    <p:extLst>
      <p:ext uri="{BB962C8B-B14F-4D97-AF65-F5344CB8AC3E}">
        <p14:creationId xmlns:p14="http://schemas.microsoft.com/office/powerpoint/2010/main" val="3677366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3</a:t>
            </a:fld>
            <a:endParaRPr lang="en-US">
              <a:ea typeface="ＭＳ Ｐゴシック" pitchFamily="-72" charset="-128"/>
              <a:cs typeface="ＭＳ Ｐゴシック" pitchFamily="-72" charset="-128"/>
            </a:endParaRPr>
          </a:p>
        </p:txBody>
      </p:sp>
      <p:sp>
        <p:nvSpPr>
          <p:cNvPr id="2" name="TextBox 1"/>
          <p:cNvSpPr txBox="1"/>
          <p:nvPr/>
        </p:nvSpPr>
        <p:spPr>
          <a:xfrm>
            <a:off x="381000" y="1447800"/>
            <a:ext cx="6104656" cy="4524315"/>
          </a:xfrm>
          <a:prstGeom prst="rect">
            <a:avLst/>
          </a:prstGeom>
          <a:noFill/>
        </p:spPr>
        <p:txBody>
          <a:bodyPr wrap="square" rtlCol="0">
            <a:spAutoFit/>
          </a:bodyPr>
          <a:lstStyle/>
          <a:p>
            <a:pPr marL="514350" indent="-514350">
              <a:spcBef>
                <a:spcPts val="2400"/>
              </a:spcBef>
              <a:buAutoNum type="romanUcPeriod"/>
            </a:pPr>
            <a:r>
              <a:rPr lang="en-US" sz="2400" dirty="0">
                <a:solidFill>
                  <a:schemeClr val="tx2"/>
                </a:solidFill>
                <a:latin typeface="Calibri"/>
                <a:cs typeface="Calibri"/>
              </a:rPr>
              <a:t>Introduction</a:t>
            </a:r>
          </a:p>
          <a:p>
            <a:pPr marL="514350" indent="-514350">
              <a:spcBef>
                <a:spcPts val="2400"/>
              </a:spcBef>
              <a:buAutoNum type="romanUcPeriod"/>
            </a:pPr>
            <a:r>
              <a:rPr lang="en-US" sz="2400" dirty="0">
                <a:solidFill>
                  <a:schemeClr val="tx2"/>
                </a:solidFill>
                <a:latin typeface="Calibri"/>
                <a:cs typeface="Calibri"/>
              </a:rPr>
              <a:t>How our structure has developed</a:t>
            </a:r>
          </a:p>
          <a:p>
            <a:pPr marL="514350" indent="-514350">
              <a:spcBef>
                <a:spcPts val="2400"/>
              </a:spcBef>
              <a:buAutoNum type="romanUcPeriod"/>
            </a:pPr>
            <a:r>
              <a:rPr lang="en-US" sz="2400" dirty="0">
                <a:solidFill>
                  <a:schemeClr val="tx2"/>
                </a:solidFill>
                <a:latin typeface="Calibri"/>
                <a:cs typeface="Calibri"/>
              </a:rPr>
              <a:t>Growing Chapters</a:t>
            </a:r>
          </a:p>
          <a:p>
            <a:pPr marL="514350" indent="-514350">
              <a:spcBef>
                <a:spcPts val="2400"/>
              </a:spcBef>
              <a:buAutoNum type="romanUcPeriod"/>
            </a:pPr>
            <a:r>
              <a:rPr lang="en-US" sz="2400" dirty="0">
                <a:solidFill>
                  <a:schemeClr val="tx2"/>
                </a:solidFill>
                <a:latin typeface="Calibri"/>
                <a:cs typeface="Calibri"/>
              </a:rPr>
              <a:t>Chapter Development Scenarios</a:t>
            </a:r>
          </a:p>
          <a:p>
            <a:pPr marL="514350" indent="-514350">
              <a:spcBef>
                <a:spcPts val="2400"/>
              </a:spcBef>
              <a:buAutoNum type="romanUcPeriod"/>
            </a:pPr>
            <a:r>
              <a:rPr lang="en-US" sz="2400" dirty="0">
                <a:solidFill>
                  <a:schemeClr val="tx2"/>
                </a:solidFill>
                <a:latin typeface="Calibri"/>
                <a:cs typeface="Calibri"/>
              </a:rPr>
              <a:t>Case Studies</a:t>
            </a:r>
          </a:p>
          <a:p>
            <a:pPr marL="514350" indent="-514350">
              <a:spcBef>
                <a:spcPts val="2400"/>
              </a:spcBef>
              <a:buAutoNum type="romanUcPeriod"/>
            </a:pPr>
            <a:r>
              <a:rPr lang="en-US" sz="2400" dirty="0">
                <a:solidFill>
                  <a:schemeClr val="tx2"/>
                </a:solidFill>
                <a:latin typeface="Calibri"/>
                <a:cs typeface="Calibri"/>
              </a:rPr>
              <a:t>Debrief </a:t>
            </a:r>
          </a:p>
          <a:p>
            <a:pPr marL="514350" indent="-514350">
              <a:spcBef>
                <a:spcPts val="2400"/>
              </a:spcBef>
              <a:buAutoNum type="romanUcPeriod"/>
            </a:pPr>
            <a:endParaRPr lang="en-US" sz="2400" dirty="0">
              <a:solidFill>
                <a:schemeClr val="tx2"/>
              </a:solidFill>
              <a:latin typeface="Calibri"/>
              <a:cs typeface="Calibri"/>
            </a:endParaRPr>
          </a:p>
        </p:txBody>
      </p:sp>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82015" y="2514780"/>
            <a:ext cx="2304785" cy="2666820"/>
          </a:xfrm>
          <a:prstGeom prst="rect">
            <a:avLst/>
          </a:prstGeom>
        </p:spPr>
      </p:pic>
      <p:sp>
        <p:nvSpPr>
          <p:cNvPr id="8" name="Title 1"/>
          <p:cNvSpPr>
            <a:spLocks noGrp="1"/>
          </p:cNvSpPr>
          <p:nvPr>
            <p:ph type="title"/>
          </p:nvPr>
        </p:nvSpPr>
        <p:spPr>
          <a:xfrm>
            <a:off x="76200" y="0"/>
            <a:ext cx="8229600" cy="1143000"/>
          </a:xfrm>
        </p:spPr>
        <p:txBody>
          <a:bodyPr>
            <a:normAutofit/>
          </a:bodyPr>
          <a:lstStyle/>
          <a:p>
            <a:r>
              <a:rPr lang="en-US" sz="3000" dirty="0"/>
              <a:t>Agenda for this session</a:t>
            </a:r>
          </a:p>
        </p:txBody>
      </p:sp>
    </p:spTree>
    <p:extLst>
      <p:ext uri="{BB962C8B-B14F-4D97-AF65-F5344CB8AC3E}">
        <p14:creationId xmlns:p14="http://schemas.microsoft.com/office/powerpoint/2010/main" val="1595659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0"/>
            <a:ext cx="8229600" cy="1143000"/>
          </a:xfrm>
        </p:spPr>
        <p:txBody>
          <a:bodyPr>
            <a:normAutofit/>
          </a:bodyPr>
          <a:lstStyle/>
          <a:p>
            <a:r>
              <a:rPr lang="en-US" sz="3000" dirty="0"/>
              <a:t>Turn off the internet</a:t>
            </a:r>
          </a:p>
        </p:txBody>
      </p:sp>
      <p:sp>
        <p:nvSpPr>
          <p:cNvPr id="3" name="Slide Number Placeholder 2"/>
          <p:cNvSpPr>
            <a:spLocks noGrp="1"/>
          </p:cNvSpPr>
          <p:nvPr>
            <p:ph type="sldNum" sz="quarter" idx="12"/>
          </p:nvPr>
        </p:nvSpPr>
        <p:spPr/>
        <p:txBody>
          <a:bodyPr/>
          <a:lstStyle/>
          <a:p>
            <a:fld id="{51A0968B-E52D-48FA-AFA4-A19DF3D2143C}" type="slidenum">
              <a:rPr lang="en-US" smtClean="0"/>
              <a:pPr/>
              <a:t>4</a:t>
            </a:fld>
            <a:endParaRPr lang="en-US" dirty="0"/>
          </a:p>
        </p:txBody>
      </p:sp>
      <p:sp>
        <p:nvSpPr>
          <p:cNvPr id="4" name="Content Placeholder 3"/>
          <p:cNvSpPr>
            <a:spLocks noGrp="1"/>
          </p:cNvSpPr>
          <p:nvPr>
            <p:ph idx="1"/>
          </p:nvPr>
        </p:nvSpPr>
        <p:spPr>
          <a:xfrm>
            <a:off x="457200" y="1524000"/>
            <a:ext cx="4191000" cy="4419600"/>
          </a:xfrm>
        </p:spPr>
        <p:txBody>
          <a:bodyPr/>
          <a:lstStyle/>
          <a:p>
            <a:pPr marL="0" indent="0">
              <a:buNone/>
            </a:pPr>
            <a:r>
              <a:rPr lang="en-US" sz="2400" b="0" dirty="0">
                <a:solidFill>
                  <a:srgbClr val="00446A"/>
                </a:solidFill>
              </a:rPr>
              <a:t>If someone asked you how to turn off the internet – the whole thing – how would you instruct them to do it?</a:t>
            </a:r>
          </a:p>
          <a:p>
            <a:pPr marL="0" indent="0">
              <a:buNone/>
            </a:pPr>
            <a:endParaRPr lang="en-US" sz="2400" b="0" dirty="0">
              <a:solidFill>
                <a:srgbClr val="00446A"/>
              </a:solidFill>
            </a:endParaRPr>
          </a:p>
          <a:p>
            <a:pPr marL="0" indent="0">
              <a:buNone/>
            </a:pPr>
            <a:r>
              <a:rPr lang="en-US" sz="2400" b="0" dirty="0">
                <a:solidFill>
                  <a:srgbClr val="00446A"/>
                </a:solidFill>
              </a:rPr>
              <a:t>Why would there be challenges to turning off the internet and keeping it turned off?</a:t>
            </a:r>
          </a:p>
        </p:txBody>
      </p:sp>
      <p:sp>
        <p:nvSpPr>
          <p:cNvPr id="6" name="Rectangle 5"/>
          <p:cNvSpPr/>
          <p:nvPr/>
        </p:nvSpPr>
        <p:spPr>
          <a:xfrm>
            <a:off x="455613" y="5562600"/>
            <a:ext cx="8229600" cy="457200"/>
          </a:xfrm>
          <a:prstGeom prst="rect">
            <a:avLst/>
          </a:prstGeom>
          <a:solidFill>
            <a:srgbClr val="1F497D"/>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a:t>This is the power of empowerment.</a:t>
            </a:r>
          </a:p>
        </p:txBody>
      </p:sp>
      <p:pic>
        <p:nvPicPr>
          <p:cNvPr id="5" name="Picture 4"/>
          <p:cNvPicPr>
            <a:picLocks noChangeAspect="1"/>
          </p:cNvPicPr>
          <p:nvPr/>
        </p:nvPicPr>
        <p:blipFill>
          <a:blip r:embed="rId3"/>
          <a:stretch>
            <a:fillRect/>
          </a:stretch>
        </p:blipFill>
        <p:spPr>
          <a:xfrm>
            <a:off x="5373005" y="2057400"/>
            <a:ext cx="3276600" cy="2505635"/>
          </a:xfrm>
          <a:prstGeom prst="rect">
            <a:avLst/>
          </a:prstGeom>
        </p:spPr>
      </p:pic>
    </p:spTree>
    <p:extLst>
      <p:ext uri="{BB962C8B-B14F-4D97-AF65-F5344CB8AC3E}">
        <p14:creationId xmlns:p14="http://schemas.microsoft.com/office/powerpoint/2010/main" val="1287884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5</a:t>
            </a:fld>
            <a:endParaRPr lang="en-US">
              <a:ea typeface="ＭＳ Ｐゴシック" pitchFamily="-72" charset="-128"/>
              <a:cs typeface="ＭＳ Ｐゴシック" pitchFamily="-72" charset="-128"/>
            </a:endParaRPr>
          </a:p>
        </p:txBody>
      </p:sp>
      <p:sp>
        <p:nvSpPr>
          <p:cNvPr id="2" name="TextBox 1"/>
          <p:cNvSpPr txBox="1"/>
          <p:nvPr/>
        </p:nvSpPr>
        <p:spPr>
          <a:xfrm>
            <a:off x="381000" y="1447800"/>
            <a:ext cx="6104656" cy="4524315"/>
          </a:xfrm>
          <a:prstGeom prst="rect">
            <a:avLst/>
          </a:prstGeom>
          <a:noFill/>
        </p:spPr>
        <p:txBody>
          <a:bodyPr wrap="square" rtlCol="0">
            <a:spAutoFit/>
          </a:bodyPr>
          <a:lstStyle/>
          <a:p>
            <a:pPr marL="514350" indent="-514350">
              <a:spcBef>
                <a:spcPts val="2400"/>
              </a:spcBef>
              <a:buAutoNum type="romanUcPeriod"/>
            </a:pPr>
            <a:r>
              <a:rPr lang="en-US" sz="2400" dirty="0">
                <a:solidFill>
                  <a:schemeClr val="tx2"/>
                </a:solidFill>
                <a:latin typeface="Calibri"/>
                <a:cs typeface="Calibri"/>
              </a:rPr>
              <a:t>Introduction</a:t>
            </a:r>
          </a:p>
          <a:p>
            <a:pPr marL="514350" indent="-514350">
              <a:spcBef>
                <a:spcPts val="2400"/>
              </a:spcBef>
              <a:buAutoNum type="romanUcPeriod"/>
            </a:pPr>
            <a:r>
              <a:rPr lang="en-US" sz="2400" dirty="0">
                <a:solidFill>
                  <a:schemeClr val="tx2"/>
                </a:solidFill>
                <a:latin typeface="Calibri"/>
                <a:cs typeface="Calibri"/>
              </a:rPr>
              <a:t>How our structure has developed</a:t>
            </a:r>
          </a:p>
          <a:p>
            <a:pPr marL="514350" indent="-514350">
              <a:spcBef>
                <a:spcPts val="2400"/>
              </a:spcBef>
              <a:buAutoNum type="romanUcPeriod"/>
            </a:pPr>
            <a:r>
              <a:rPr lang="en-US" sz="2400" dirty="0">
                <a:solidFill>
                  <a:schemeClr val="tx2"/>
                </a:solidFill>
                <a:cs typeface="Calibri"/>
              </a:rPr>
              <a:t>Growing Chapters</a:t>
            </a:r>
          </a:p>
          <a:p>
            <a:pPr marL="514350" indent="-514350">
              <a:spcBef>
                <a:spcPts val="2400"/>
              </a:spcBef>
              <a:buAutoNum type="romanUcPeriod"/>
            </a:pPr>
            <a:r>
              <a:rPr lang="en-US" sz="2400" dirty="0">
                <a:solidFill>
                  <a:schemeClr val="tx2"/>
                </a:solidFill>
                <a:latin typeface="Calibri"/>
                <a:cs typeface="Calibri"/>
              </a:rPr>
              <a:t>Chapter Development Scenarios</a:t>
            </a:r>
          </a:p>
          <a:p>
            <a:pPr marL="514350" indent="-514350">
              <a:spcBef>
                <a:spcPts val="2400"/>
              </a:spcBef>
              <a:buAutoNum type="romanUcPeriod"/>
            </a:pPr>
            <a:r>
              <a:rPr lang="en-US" sz="2400" dirty="0">
                <a:solidFill>
                  <a:schemeClr val="tx2"/>
                </a:solidFill>
                <a:latin typeface="Calibri"/>
                <a:cs typeface="Calibri"/>
              </a:rPr>
              <a:t>Case Studies</a:t>
            </a:r>
          </a:p>
          <a:p>
            <a:pPr marL="514350" indent="-514350">
              <a:spcBef>
                <a:spcPts val="2400"/>
              </a:spcBef>
              <a:buAutoNum type="romanUcPeriod"/>
            </a:pPr>
            <a:r>
              <a:rPr lang="en-US" sz="2400" dirty="0">
                <a:solidFill>
                  <a:schemeClr val="tx2"/>
                </a:solidFill>
                <a:latin typeface="Calibri"/>
                <a:cs typeface="Calibri"/>
              </a:rPr>
              <a:t>Debrief</a:t>
            </a:r>
          </a:p>
          <a:p>
            <a:pPr marL="514350" indent="-514350">
              <a:spcBef>
                <a:spcPts val="2400"/>
              </a:spcBef>
              <a:buAutoNum type="romanUcPeriod"/>
            </a:pPr>
            <a:endParaRPr lang="en-US" sz="2400" dirty="0">
              <a:solidFill>
                <a:schemeClr val="tx2"/>
              </a:solidFill>
              <a:latin typeface="Calibri"/>
              <a:cs typeface="Calibri"/>
            </a:endParaRPr>
          </a:p>
        </p:txBody>
      </p:sp>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82015" y="2514780"/>
            <a:ext cx="2304785" cy="2666820"/>
          </a:xfrm>
          <a:prstGeom prst="rect">
            <a:avLst/>
          </a:prstGeom>
        </p:spPr>
      </p:pic>
      <p:sp>
        <p:nvSpPr>
          <p:cNvPr id="8" name="Title 1"/>
          <p:cNvSpPr>
            <a:spLocks noGrp="1"/>
          </p:cNvSpPr>
          <p:nvPr>
            <p:ph type="title"/>
          </p:nvPr>
        </p:nvSpPr>
        <p:spPr>
          <a:xfrm>
            <a:off x="76200" y="0"/>
            <a:ext cx="8229600" cy="1143000"/>
          </a:xfrm>
        </p:spPr>
        <p:txBody>
          <a:bodyPr>
            <a:normAutofit/>
          </a:bodyPr>
          <a:lstStyle/>
          <a:p>
            <a:r>
              <a:rPr lang="en-US" sz="3000" dirty="0"/>
              <a:t>Agenda for this session</a:t>
            </a:r>
          </a:p>
        </p:txBody>
      </p:sp>
    </p:spTree>
    <p:extLst>
      <p:ext uri="{BB962C8B-B14F-4D97-AF65-F5344CB8AC3E}">
        <p14:creationId xmlns:p14="http://schemas.microsoft.com/office/powerpoint/2010/main" val="3803217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2">
                                            <p:txEl>
                                              <p:pRg st="1" end="1"/>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0"/>
            <a:ext cx="8229600" cy="1143000"/>
          </a:xfrm>
        </p:spPr>
        <p:txBody>
          <a:bodyPr>
            <a:normAutofit/>
          </a:bodyPr>
          <a:lstStyle/>
          <a:p>
            <a:r>
              <a:rPr lang="en-US" sz="3000" dirty="0"/>
              <a:t>Evolution of Neighborhood Teams</a:t>
            </a:r>
          </a:p>
        </p:txBody>
      </p:sp>
      <p:sp>
        <p:nvSpPr>
          <p:cNvPr id="3" name="Slide Number Placeholder 2"/>
          <p:cNvSpPr>
            <a:spLocks noGrp="1"/>
          </p:cNvSpPr>
          <p:nvPr>
            <p:ph type="sldNum" sz="quarter" idx="12"/>
          </p:nvPr>
        </p:nvSpPr>
        <p:spPr/>
        <p:txBody>
          <a:bodyPr/>
          <a:lstStyle/>
          <a:p>
            <a:fld id="{51A0968B-E52D-48FA-AFA4-A19DF3D2143C}" type="slidenum">
              <a:rPr lang="en-US" smtClean="0"/>
              <a:pPr/>
              <a:t>6</a:t>
            </a:fld>
            <a:endParaRPr lang="en-US" dirty="0"/>
          </a:p>
        </p:txBody>
      </p:sp>
      <p:sp>
        <p:nvSpPr>
          <p:cNvPr id="4" name="Content Placeholder 3"/>
          <p:cNvSpPr>
            <a:spLocks noGrp="1"/>
          </p:cNvSpPr>
          <p:nvPr>
            <p:ph idx="1"/>
          </p:nvPr>
        </p:nvSpPr>
        <p:spPr>
          <a:xfrm>
            <a:off x="457200" y="1524000"/>
            <a:ext cx="4724400" cy="3810000"/>
          </a:xfrm>
        </p:spPr>
        <p:txBody>
          <a:bodyPr/>
          <a:lstStyle/>
          <a:p>
            <a:r>
              <a:rPr lang="en-US" sz="2400" b="0" dirty="0">
                <a:solidFill>
                  <a:srgbClr val="00446A"/>
                </a:solidFill>
              </a:rPr>
              <a:t>2008 Primary</a:t>
            </a:r>
          </a:p>
          <a:p>
            <a:r>
              <a:rPr lang="en-US" sz="2400" b="0" dirty="0">
                <a:solidFill>
                  <a:srgbClr val="00446A"/>
                </a:solidFill>
              </a:rPr>
              <a:t>2008 General Election</a:t>
            </a:r>
          </a:p>
          <a:p>
            <a:r>
              <a:rPr lang="en-US" sz="2400" b="0" dirty="0">
                <a:solidFill>
                  <a:srgbClr val="00446A"/>
                </a:solidFill>
              </a:rPr>
              <a:t>2009 Organizing for America</a:t>
            </a:r>
          </a:p>
          <a:p>
            <a:r>
              <a:rPr lang="en-US" sz="2400" b="0" dirty="0">
                <a:solidFill>
                  <a:srgbClr val="00446A"/>
                </a:solidFill>
              </a:rPr>
              <a:t>2010 Midterm Elections</a:t>
            </a:r>
          </a:p>
          <a:p>
            <a:r>
              <a:rPr lang="en-US" sz="2400" b="0" dirty="0">
                <a:solidFill>
                  <a:srgbClr val="00446A"/>
                </a:solidFill>
              </a:rPr>
              <a:t>2012 General Election</a:t>
            </a:r>
          </a:p>
          <a:p>
            <a:r>
              <a:rPr lang="en-US" sz="2400" b="0" dirty="0">
                <a:solidFill>
                  <a:srgbClr val="00446A"/>
                </a:solidFill>
              </a:rPr>
              <a:t>2013 Organizing for Action</a:t>
            </a:r>
          </a:p>
        </p:txBody>
      </p:sp>
      <p:pic>
        <p:nvPicPr>
          <p:cNvPr id="1028" name="Picture 4" descr="http://upload.wikimedia.org/wikipedia/commons/c/c9/Flag_map_of_Greater_Carolina_(South_Carolina).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898920" y="1676400"/>
            <a:ext cx="3786293" cy="3276600"/>
          </a:xfrm>
          <a:prstGeom prst="rect">
            <a:avLst/>
          </a:prstGeom>
          <a:noFill/>
          <a:extLst>
            <a:ext uri="{909E8E84-426E-40dd-AFC4-6F175D3DCCD1}">
              <a14:hiddenFill xmlns="" xmlns:a14="http://schemas.microsoft.com/office/drawing/2010/main">
                <a:solidFill>
                  <a:srgbClr val="FFFFFF"/>
                </a:solidFill>
              </a14:hiddenFill>
            </a:ext>
          </a:extLst>
        </p:spPr>
      </p:pic>
      <p:sp>
        <p:nvSpPr>
          <p:cNvPr id="6" name="Rectangle 5"/>
          <p:cNvSpPr/>
          <p:nvPr/>
        </p:nvSpPr>
        <p:spPr>
          <a:xfrm>
            <a:off x="455613" y="5562600"/>
            <a:ext cx="8229600" cy="457200"/>
          </a:xfrm>
          <a:prstGeom prst="rect">
            <a:avLst/>
          </a:prstGeom>
          <a:solidFill>
            <a:srgbClr val="1F497D"/>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a:t>Neighborhood teams grew out of a legacy of community organizing.</a:t>
            </a:r>
          </a:p>
        </p:txBody>
      </p:sp>
    </p:spTree>
    <p:extLst>
      <p:ext uri="{BB962C8B-B14F-4D97-AF65-F5344CB8AC3E}">
        <p14:creationId xmlns:p14="http://schemas.microsoft.com/office/powerpoint/2010/main" val="573084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0"/>
            <a:ext cx="8229600" cy="1143000"/>
          </a:xfrm>
        </p:spPr>
        <p:txBody>
          <a:bodyPr>
            <a:normAutofit/>
          </a:bodyPr>
          <a:lstStyle/>
          <a:p>
            <a:r>
              <a:rPr lang="en-US" sz="3000" dirty="0"/>
              <a:t>Reality and Perception</a:t>
            </a:r>
          </a:p>
        </p:txBody>
      </p:sp>
      <p:sp>
        <p:nvSpPr>
          <p:cNvPr id="3" name="Slide Number Placeholder 2"/>
          <p:cNvSpPr>
            <a:spLocks noGrp="1"/>
          </p:cNvSpPr>
          <p:nvPr>
            <p:ph type="sldNum" sz="quarter" idx="12"/>
          </p:nvPr>
        </p:nvSpPr>
        <p:spPr/>
        <p:txBody>
          <a:bodyPr/>
          <a:lstStyle/>
          <a:p>
            <a:fld id="{51A0968B-E52D-48FA-AFA4-A19DF3D2143C}" type="slidenum">
              <a:rPr lang="en-US" smtClean="0"/>
              <a:pPr/>
              <a:t>7</a:t>
            </a:fld>
            <a:endParaRPr lang="en-US" dirty="0"/>
          </a:p>
        </p:txBody>
      </p:sp>
      <p:graphicFrame>
        <p:nvGraphicFramePr>
          <p:cNvPr id="10" name="Diagram 9"/>
          <p:cNvGraphicFramePr/>
          <p:nvPr>
            <p:extLst>
              <p:ext uri="{D42A27DB-BD31-4B8C-83A1-F6EECF244321}">
                <p14:modId xmlns:p14="http://schemas.microsoft.com/office/powerpoint/2010/main" val="3129830146"/>
              </p:ext>
            </p:extLst>
          </p:nvPr>
        </p:nvGraphicFramePr>
        <p:xfrm>
          <a:off x="609600" y="457200"/>
          <a:ext cx="8001000" cy="48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Right Arrow 10"/>
          <p:cNvSpPr/>
          <p:nvPr/>
        </p:nvSpPr>
        <p:spPr>
          <a:xfrm>
            <a:off x="609600" y="1371600"/>
            <a:ext cx="7848600" cy="9144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t>Electoral Organizing</a:t>
            </a:r>
          </a:p>
        </p:txBody>
      </p:sp>
      <p:graphicFrame>
        <p:nvGraphicFramePr>
          <p:cNvPr id="13" name="Diagram 12"/>
          <p:cNvGraphicFramePr/>
          <p:nvPr>
            <p:extLst>
              <p:ext uri="{D42A27DB-BD31-4B8C-83A1-F6EECF244321}">
                <p14:modId xmlns:p14="http://schemas.microsoft.com/office/powerpoint/2010/main" val="2495608817"/>
              </p:ext>
            </p:extLst>
          </p:nvPr>
        </p:nvGraphicFramePr>
        <p:xfrm>
          <a:off x="457200" y="2895600"/>
          <a:ext cx="8001000" cy="48006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4" name="Right Arrow 13"/>
          <p:cNvSpPr/>
          <p:nvPr/>
        </p:nvSpPr>
        <p:spPr>
          <a:xfrm>
            <a:off x="495300" y="3771900"/>
            <a:ext cx="7848600" cy="914400"/>
          </a:xfrm>
          <a:prstGeom prst="rightArrow">
            <a:avLst/>
          </a:prstGeom>
          <a:solidFill>
            <a:schemeClr val="accent4"/>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t>Issue Organizing</a:t>
            </a:r>
          </a:p>
        </p:txBody>
      </p:sp>
    </p:spTree>
    <p:extLst>
      <p:ext uri="{BB962C8B-B14F-4D97-AF65-F5344CB8AC3E}">
        <p14:creationId xmlns:p14="http://schemas.microsoft.com/office/powerpoint/2010/main" val="3507566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P spid="11" grpId="0" animBg="1"/>
      <p:bldGraphic spid="13" grpId="0">
        <p:bldAsOne/>
      </p:bldGraphic>
      <p:bldP spid="1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0"/>
            <a:ext cx="8229600" cy="1143000"/>
          </a:xfrm>
        </p:spPr>
        <p:txBody>
          <a:bodyPr>
            <a:normAutofit/>
          </a:bodyPr>
          <a:lstStyle/>
          <a:p>
            <a:r>
              <a:rPr lang="en-US" sz="3000" dirty="0"/>
              <a:t>Form follows function</a:t>
            </a:r>
          </a:p>
        </p:txBody>
      </p:sp>
      <p:sp>
        <p:nvSpPr>
          <p:cNvPr id="3" name="Slide Number Placeholder 2"/>
          <p:cNvSpPr>
            <a:spLocks noGrp="1"/>
          </p:cNvSpPr>
          <p:nvPr>
            <p:ph type="sldNum" sz="quarter" idx="12"/>
          </p:nvPr>
        </p:nvSpPr>
        <p:spPr/>
        <p:txBody>
          <a:bodyPr/>
          <a:lstStyle/>
          <a:p>
            <a:fld id="{51A0968B-E52D-48FA-AFA4-A19DF3D2143C}" type="slidenum">
              <a:rPr lang="en-US" smtClean="0"/>
              <a:pPr/>
              <a:t>8</a:t>
            </a:fld>
            <a:endParaRPr lang="en-US" dirty="0"/>
          </a:p>
        </p:txBody>
      </p:sp>
      <p:sp>
        <p:nvSpPr>
          <p:cNvPr id="6" name="Content Placeholder 3"/>
          <p:cNvSpPr>
            <a:spLocks noGrp="1"/>
          </p:cNvSpPr>
          <p:nvPr>
            <p:ph idx="1"/>
          </p:nvPr>
        </p:nvSpPr>
        <p:spPr>
          <a:xfrm>
            <a:off x="381001" y="1524000"/>
            <a:ext cx="5867399" cy="4495800"/>
          </a:xfrm>
        </p:spPr>
        <p:txBody>
          <a:bodyPr>
            <a:noAutofit/>
          </a:bodyPr>
          <a:lstStyle/>
          <a:p>
            <a:r>
              <a:rPr lang="en-US" sz="2400" b="0" dirty="0">
                <a:solidFill>
                  <a:srgbClr val="00446A"/>
                </a:solidFill>
              </a:rPr>
              <a:t>Right structure to meet the campaign’s capacity and needs</a:t>
            </a:r>
          </a:p>
          <a:p>
            <a:endParaRPr lang="en-US" sz="1200" b="0" dirty="0">
              <a:solidFill>
                <a:srgbClr val="00446A"/>
              </a:solidFill>
            </a:endParaRPr>
          </a:p>
          <a:p>
            <a:r>
              <a:rPr lang="en-US" sz="2400" b="0" dirty="0">
                <a:solidFill>
                  <a:srgbClr val="00446A"/>
                </a:solidFill>
              </a:rPr>
              <a:t>Building the form of our organization to meet the unique needs of each community</a:t>
            </a:r>
          </a:p>
          <a:p>
            <a:endParaRPr lang="en-US" sz="1200" b="0" dirty="0">
              <a:solidFill>
                <a:srgbClr val="00446A"/>
              </a:solidFill>
            </a:endParaRPr>
          </a:p>
          <a:p>
            <a:r>
              <a:rPr lang="en-US" sz="2400" b="0" dirty="0">
                <a:solidFill>
                  <a:srgbClr val="00446A"/>
                </a:solidFill>
              </a:rPr>
              <a:t>Structure develops differently in each community</a:t>
            </a:r>
          </a:p>
        </p:txBody>
      </p:sp>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43813" y="2057400"/>
            <a:ext cx="3398600" cy="3318445"/>
          </a:xfrm>
          <a:prstGeom prst="rect">
            <a:avLst/>
          </a:prstGeom>
        </p:spPr>
      </p:pic>
      <p:sp>
        <p:nvSpPr>
          <p:cNvPr id="8" name="Rectangle 7"/>
          <p:cNvSpPr/>
          <p:nvPr/>
        </p:nvSpPr>
        <p:spPr>
          <a:xfrm>
            <a:off x="455613" y="5562600"/>
            <a:ext cx="8229600" cy="457200"/>
          </a:xfrm>
          <a:prstGeom prst="rect">
            <a:avLst/>
          </a:prstGeom>
          <a:solidFill>
            <a:srgbClr val="1F497D"/>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a:t>Some best practices have already emerged.</a:t>
            </a:r>
          </a:p>
        </p:txBody>
      </p:sp>
    </p:spTree>
    <p:extLst>
      <p:ext uri="{BB962C8B-B14F-4D97-AF65-F5344CB8AC3E}">
        <p14:creationId xmlns:p14="http://schemas.microsoft.com/office/powerpoint/2010/main" val="3962097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1A0968B-E52D-48FA-AFA4-A19DF3D2143C}" type="slidenum">
              <a:rPr lang="en-US" smtClean="0"/>
              <a:pPr/>
              <a:t>9</a:t>
            </a:fld>
            <a:endParaRPr lang="en-US" dirty="0"/>
          </a:p>
        </p:txBody>
      </p:sp>
      <p:sp>
        <p:nvSpPr>
          <p:cNvPr id="11" name="Title 10"/>
          <p:cNvSpPr>
            <a:spLocks noGrp="1"/>
          </p:cNvSpPr>
          <p:nvPr>
            <p:ph type="title"/>
          </p:nvPr>
        </p:nvSpPr>
        <p:spPr>
          <a:xfrm>
            <a:off x="76200" y="0"/>
            <a:ext cx="8991600" cy="1143000"/>
          </a:xfrm>
        </p:spPr>
        <p:txBody>
          <a:bodyPr>
            <a:normAutofit/>
          </a:bodyPr>
          <a:lstStyle/>
          <a:p>
            <a:r>
              <a:rPr lang="en-US" sz="3000" dirty="0"/>
              <a:t>Pilot Program Findings</a:t>
            </a:r>
          </a:p>
        </p:txBody>
      </p:sp>
      <p:sp>
        <p:nvSpPr>
          <p:cNvPr id="13" name="Content Placeholder 12"/>
          <p:cNvSpPr>
            <a:spLocks noGrp="1"/>
          </p:cNvSpPr>
          <p:nvPr>
            <p:ph idx="1"/>
          </p:nvPr>
        </p:nvSpPr>
        <p:spPr>
          <a:xfrm>
            <a:off x="304799" y="1524000"/>
            <a:ext cx="5660283" cy="4343400"/>
          </a:xfrm>
        </p:spPr>
        <p:txBody>
          <a:bodyPr>
            <a:noAutofit/>
          </a:bodyPr>
          <a:lstStyle/>
          <a:p>
            <a:pPr marL="0" indent="0">
              <a:buNone/>
            </a:pPr>
            <a:r>
              <a:rPr lang="en-US" sz="2400" dirty="0">
                <a:solidFill>
                  <a:srgbClr val="00446A"/>
                </a:solidFill>
              </a:rPr>
              <a:t>Pilots: </a:t>
            </a:r>
            <a:r>
              <a:rPr lang="en-US" sz="2400" b="0" dirty="0">
                <a:solidFill>
                  <a:srgbClr val="00446A"/>
                </a:solidFill>
              </a:rPr>
              <a:t>TN, MD, NY, PA</a:t>
            </a:r>
            <a:endParaRPr lang="en-US" sz="2400" dirty="0">
              <a:solidFill>
                <a:srgbClr val="00446A"/>
              </a:solidFill>
            </a:endParaRPr>
          </a:p>
          <a:p>
            <a:pPr marL="0" indent="0">
              <a:buNone/>
            </a:pPr>
            <a:r>
              <a:rPr lang="en-US" sz="2400" dirty="0">
                <a:solidFill>
                  <a:srgbClr val="00446A"/>
                </a:solidFill>
              </a:rPr>
              <a:t>Case Studies: </a:t>
            </a:r>
            <a:r>
              <a:rPr lang="en-US" sz="2400" b="0" dirty="0">
                <a:solidFill>
                  <a:srgbClr val="00446A"/>
                </a:solidFill>
              </a:rPr>
              <a:t>IA, CA, OR, IL, and more!</a:t>
            </a:r>
          </a:p>
          <a:p>
            <a:pPr marL="0" indent="0">
              <a:buNone/>
            </a:pPr>
            <a:endParaRPr lang="en-US" sz="1200" dirty="0">
              <a:solidFill>
                <a:srgbClr val="00446A"/>
              </a:solidFill>
            </a:endParaRPr>
          </a:p>
          <a:p>
            <a:pPr marL="0" indent="0">
              <a:buNone/>
            </a:pPr>
            <a:r>
              <a:rPr lang="en-US" sz="2400" dirty="0">
                <a:solidFill>
                  <a:srgbClr val="00446A"/>
                </a:solidFill>
              </a:rPr>
              <a:t>Key Findings: </a:t>
            </a:r>
          </a:p>
          <a:p>
            <a:pPr>
              <a:buFont typeface="Arial"/>
              <a:buChar char="•"/>
            </a:pPr>
            <a:r>
              <a:rPr lang="en-US" sz="2400" b="0" dirty="0">
                <a:solidFill>
                  <a:srgbClr val="00446A"/>
                </a:solidFill>
              </a:rPr>
              <a:t>States start at different points of development</a:t>
            </a:r>
          </a:p>
          <a:p>
            <a:pPr>
              <a:buFont typeface="Arial"/>
              <a:buChar char="•"/>
            </a:pPr>
            <a:r>
              <a:rPr lang="en-US" sz="2400" b="0" dirty="0">
                <a:solidFill>
                  <a:srgbClr val="00446A"/>
                </a:solidFill>
              </a:rPr>
              <a:t>States will structure chapters based on their unique needs and resources.</a:t>
            </a:r>
          </a:p>
          <a:p>
            <a:pPr>
              <a:buFont typeface="Arial"/>
              <a:buChar char="•"/>
            </a:pPr>
            <a:r>
              <a:rPr lang="en-US" sz="2400" b="0" dirty="0">
                <a:solidFill>
                  <a:srgbClr val="00446A"/>
                </a:solidFill>
              </a:rPr>
              <a:t>Chapter-level coordination important</a:t>
            </a:r>
          </a:p>
          <a:p>
            <a:pPr>
              <a:buFont typeface="Arial"/>
              <a:buChar char="•"/>
            </a:pPr>
            <a:r>
              <a:rPr lang="en-US" sz="2400" b="0" dirty="0">
                <a:solidFill>
                  <a:srgbClr val="00446A"/>
                </a:solidFill>
              </a:rPr>
              <a:t>Volunteer feedback and experience critical to determining structure</a:t>
            </a:r>
          </a:p>
        </p:txBody>
      </p:sp>
      <p:pic>
        <p:nvPicPr>
          <p:cNvPr id="14" name="Picture 13" descr="OH Outline.jpg"/>
          <p:cNvPicPr>
            <a:picLocks noChangeAspect="1"/>
          </p:cNvPicPr>
          <p:nvPr/>
        </p:nvPicPr>
        <p:blipFill rotWithShape="1">
          <a:blip r:embed="rId3" cstate="screen">
            <a:duotone>
              <a:schemeClr val="accent5">
                <a:shade val="45000"/>
                <a:satMod val="135000"/>
              </a:schemeClr>
              <a:prstClr val="white"/>
            </a:duotone>
            <a:alphaModFix amt="67000"/>
            <a:extLst>
              <a:ext uri="{28A0092B-C50C-407E-A947-70E740481C1C}">
                <a14:useLocalDpi xmlns:a14="http://schemas.microsoft.com/office/drawing/2010/main"/>
              </a:ext>
            </a:extLst>
          </a:blip>
          <a:srcRect/>
          <a:stretch/>
        </p:blipFill>
        <p:spPr>
          <a:xfrm>
            <a:off x="5848845" y="1434738"/>
            <a:ext cx="2837955" cy="2895599"/>
          </a:xfrm>
          <a:prstGeom prst="rect">
            <a:avLst/>
          </a:prstGeom>
        </p:spPr>
      </p:pic>
      <p:pic>
        <p:nvPicPr>
          <p:cNvPr id="17" name="Picture 16"/>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761498" y="2150004"/>
            <a:ext cx="382098" cy="548785"/>
          </a:xfrm>
          <a:prstGeom prst="rect">
            <a:avLst/>
          </a:prstGeom>
        </p:spPr>
      </p:pic>
      <p:pic>
        <p:nvPicPr>
          <p:cNvPr id="18" name="Picture 17"/>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338422" y="2682023"/>
            <a:ext cx="382098" cy="548785"/>
          </a:xfrm>
          <a:prstGeom prst="rect">
            <a:avLst/>
          </a:prstGeom>
        </p:spPr>
      </p:pic>
      <p:pic>
        <p:nvPicPr>
          <p:cNvPr id="19" name="Picture 18"/>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451463" y="2956415"/>
            <a:ext cx="382098" cy="548785"/>
          </a:xfrm>
          <a:prstGeom prst="rect">
            <a:avLst/>
          </a:prstGeom>
        </p:spPr>
      </p:pic>
      <p:pic>
        <p:nvPicPr>
          <p:cNvPr id="20" name="Picture 19"/>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694698" y="2226204"/>
            <a:ext cx="382098" cy="548785"/>
          </a:xfrm>
          <a:prstGeom prst="rect">
            <a:avLst/>
          </a:prstGeom>
        </p:spPr>
      </p:pic>
      <p:pic>
        <p:nvPicPr>
          <p:cNvPr id="23" name="Picture 2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313698" y="2073804"/>
            <a:ext cx="382098" cy="548785"/>
          </a:xfrm>
          <a:prstGeom prst="rect">
            <a:avLst/>
          </a:prstGeom>
        </p:spPr>
      </p:pic>
      <p:pic>
        <p:nvPicPr>
          <p:cNvPr id="24" name="Picture 23" descr="Screen Shot 2013-01-15 at 2.40.23 PM.png"/>
          <p:cNvPicPr/>
          <p:nvPr/>
        </p:nvPicPr>
        <p:blipFill>
          <a:blip r:embed="rId5" cstate="screen">
            <a:duotone>
              <a:schemeClr val="accent5">
                <a:shade val="45000"/>
                <a:satMod val="135000"/>
              </a:schemeClr>
              <a:prstClr val="white"/>
            </a:duotone>
            <a:alphaModFix amt="47000"/>
            <a:extLst>
              <a:ext uri="{28A0092B-C50C-407E-A947-70E740481C1C}">
                <a14:useLocalDpi xmlns:a14="http://schemas.microsoft.com/office/drawing/2010/main"/>
              </a:ext>
            </a:extLst>
          </a:blip>
          <a:stretch>
            <a:fillRect/>
          </a:stretch>
        </p:blipFill>
        <p:spPr>
          <a:xfrm>
            <a:off x="5965083" y="4297680"/>
            <a:ext cx="2857500" cy="1460500"/>
          </a:xfrm>
          <a:prstGeom prst="rect">
            <a:avLst/>
          </a:prstGeom>
          <a:ln>
            <a:solidFill>
              <a:srgbClr val="4F81BD"/>
            </a:solidFill>
          </a:ln>
        </p:spPr>
      </p:pic>
      <p:pic>
        <p:nvPicPr>
          <p:cNvPr id="25" name="Picture 24"/>
          <p:cNvPicPr/>
          <p:nvPr/>
        </p:nvPicPr>
        <p:blipFill rotWithShape="1">
          <a:blip r:embed="rId6" cstate="screen">
            <a:extLst>
              <a:ext uri="{28A0092B-C50C-407E-A947-70E740481C1C}">
                <a14:useLocalDpi xmlns:a14="http://schemas.microsoft.com/office/drawing/2010/main"/>
              </a:ext>
            </a:extLst>
          </a:blip>
          <a:srcRect l="38087" t="20823" r="38259" b="30741"/>
          <a:stretch/>
        </p:blipFill>
        <p:spPr>
          <a:xfrm>
            <a:off x="6993783" y="4206240"/>
            <a:ext cx="767715" cy="1101725"/>
          </a:xfrm>
          <a:prstGeom prst="rect">
            <a:avLst/>
          </a:prstGeom>
        </p:spPr>
      </p:pic>
    </p:spTree>
    <p:extLst>
      <p:ext uri="{BB962C8B-B14F-4D97-AF65-F5344CB8AC3E}">
        <p14:creationId xmlns:p14="http://schemas.microsoft.com/office/powerpoint/2010/main" val="23957781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33246</TotalTime>
  <Words>3402</Words>
  <Application>Microsoft Macintosh PowerPoint</Application>
  <PresentationFormat>On-screen Show (4:3)</PresentationFormat>
  <Paragraphs>450</Paragraphs>
  <Slides>29</Slides>
  <Notes>29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29</vt:i4>
      </vt:variant>
    </vt:vector>
  </HeadingPairs>
  <TitlesOfParts>
    <vt:vector size="33" baseType="lpstr">
      <vt:lpstr>Arial</vt:lpstr>
      <vt:lpstr>Calibri</vt:lpstr>
      <vt:lpstr>Courier New</vt:lpstr>
      <vt:lpstr>Office Theme</vt:lpstr>
      <vt:lpstr>OFA Chapters</vt:lpstr>
      <vt:lpstr>Goals</vt:lpstr>
      <vt:lpstr>Agenda for this session</vt:lpstr>
      <vt:lpstr>Turn off the internet</vt:lpstr>
      <vt:lpstr>Agenda for this session</vt:lpstr>
      <vt:lpstr>Evolution of Neighborhood Teams</vt:lpstr>
      <vt:lpstr>Reality and Perception</vt:lpstr>
      <vt:lpstr>Form follows function</vt:lpstr>
      <vt:lpstr>Pilot Program Findings</vt:lpstr>
      <vt:lpstr>Agenda for this session</vt:lpstr>
      <vt:lpstr>Levels of organization</vt:lpstr>
      <vt:lpstr>What do chapters do?</vt:lpstr>
      <vt:lpstr>Chapter Snowflake</vt:lpstr>
      <vt:lpstr>5 Phases of Chapter Development</vt:lpstr>
      <vt:lpstr>What do teams do?</vt:lpstr>
      <vt:lpstr>Agenda for this session</vt:lpstr>
      <vt:lpstr>Chapter Development Scenarios</vt:lpstr>
      <vt:lpstr>Scenario 1</vt:lpstr>
      <vt:lpstr>Scenario 2</vt:lpstr>
      <vt:lpstr>Scenario 3</vt:lpstr>
      <vt:lpstr>Chapter Development Scenarios: Debrief</vt:lpstr>
      <vt:lpstr>Agenda for this session</vt:lpstr>
      <vt:lpstr>Case Study: Missouri</vt:lpstr>
      <vt:lpstr>Case Study: Ohio</vt:lpstr>
      <vt:lpstr>Case Study: Minnesota</vt:lpstr>
      <vt:lpstr>Case Study: Our state!</vt:lpstr>
      <vt:lpstr>Agenda for this session</vt:lpstr>
      <vt:lpstr>Debrief</vt:lpstr>
      <vt:lpstr>Key Takeaways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beattym;BSchenck@barackobama.com</dc:creator>
  <cp:lastModifiedBy>Microsoft Office User</cp:lastModifiedBy>
  <cp:revision>1464</cp:revision>
  <cp:lastPrinted>2012-03-22T19:47:25Z</cp:lastPrinted>
  <dcterms:created xsi:type="dcterms:W3CDTF">2011-03-30T13:57:21Z</dcterms:created>
  <dcterms:modified xsi:type="dcterms:W3CDTF">2019-06-26T23:04:37Z</dcterms:modified>
</cp:coreProperties>
</file>