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93" r:id="rId2"/>
    <p:sldId id="913" r:id="rId3"/>
    <p:sldId id="1025" r:id="rId4"/>
    <p:sldId id="1024" r:id="rId5"/>
    <p:sldId id="1023" r:id="rId6"/>
    <p:sldId id="1026" r:id="rId7"/>
    <p:sldId id="1017" r:id="rId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00"/>
    <a:srgbClr val="006699"/>
    <a:srgbClr val="C2DBE8"/>
    <a:srgbClr val="00446A"/>
    <a:srgbClr val="C41230"/>
    <a:srgbClr val="9DCF32"/>
    <a:srgbClr val="7CA1CE"/>
    <a:srgbClr val="D17F7D"/>
    <a:srgbClr val="990099"/>
    <a:srgbClr val="CD6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4" autoAdjust="0"/>
    <p:restoredTop sz="81180" autoAdjust="0"/>
  </p:normalViewPr>
  <p:slideViewPr>
    <p:cSldViewPr>
      <p:cViewPr varScale="1">
        <p:scale>
          <a:sx n="99" d="100"/>
          <a:sy n="99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6/26/19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7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Needs</a:t>
            </a:r>
            <a:r>
              <a:rPr lang="en-US" baseline="0" dirty="0"/>
              <a:t> Assessment of the room: any necessary points, question should be placed here 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avan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fa2013dat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Name</a:t>
            </a:r>
          </a:p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Role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200400"/>
            <a:ext cx="73914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46A"/>
                </a:solidFill>
              </a:rPr>
              <a:t>Using Data To Manage Your Organizing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79C918E0-3678-B848-AEA3-85D13DB16D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1677308"/>
            <a:ext cx="770485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Hands On Portion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Questions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br>
              <a:rPr lang="en-US" dirty="0"/>
            </a:br>
            <a:endParaRPr lang="en-US" dirty="0"/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Introduction to VAN: Top Skills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How familiar are you with VAN?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Who here has used VAN previously?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did you use VAN for?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tools in the database did you use?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do you want to learn today?</a:t>
            </a:r>
          </a:p>
          <a:p>
            <a:endParaRPr lang="en-US" sz="26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Data &amp; Our Work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Data and targeting the right voters and volunteers is why we won in 2012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We use VAN to inform our work, contact volunteers and hold us accountable to our goals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Utilizing VAN and data can help you manage your work as an organizer and be more effective as an organizer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Using VAN builds the foundation for future work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7867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Hands On Portion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704856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Log on: 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  <a:hlinkClick r:id="rId3"/>
              </a:rPr>
              <a:t>www.ofavan.org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Skills for review: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Pulling A List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Grid View Data Entry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Entering 1.1 Data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Using the Calendar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Scheduling/Closing Shifts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Virtual </a:t>
            </a:r>
            <a:r>
              <a:rPr lang="en-US" sz="3000" dirty="0" err="1">
                <a:solidFill>
                  <a:schemeClr val="tx2"/>
                </a:solidFill>
                <a:latin typeface="Calibri"/>
                <a:cs typeface="Calibri"/>
              </a:rPr>
              <a:t>Phonebank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 Creation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Debrief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770485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Hands On Portion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What other skills are you interested in learning?</a:t>
            </a: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u="sng" dirty="0">
                <a:solidFill>
                  <a:schemeClr val="tx2"/>
                </a:solidFill>
                <a:latin typeface="Calibri"/>
                <a:cs typeface="Calibri"/>
              </a:rPr>
              <a:t>Resources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r>
              <a:rPr lang="en-US" sz="2800" dirty="0">
                <a:hlinkClick r:id="rId3"/>
              </a:rPr>
              <a:t>https://sites.google.com/site/ofa2013data/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2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Q&amp;A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464205"/>
            <a:ext cx="5717003" cy="46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27554</TotalTime>
  <Words>307</Words>
  <Application>Microsoft Macintosh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Introduction to VAN: Top Skills</vt:lpstr>
      <vt:lpstr>How familiar are you with VAN?</vt:lpstr>
      <vt:lpstr>Data &amp; Our Work</vt:lpstr>
      <vt:lpstr>Hands On Portion</vt:lpstr>
      <vt:lpstr>Debrief </vt:lpstr>
      <vt:lpstr>Q&amp;A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beattym;BSchenck@barackobama.com</dc:creator>
  <cp:lastModifiedBy>Microsoft Office User</cp:lastModifiedBy>
  <cp:revision>1266</cp:revision>
  <cp:lastPrinted>2012-03-22T19:47:25Z</cp:lastPrinted>
  <dcterms:created xsi:type="dcterms:W3CDTF">2011-03-30T13:57:21Z</dcterms:created>
  <dcterms:modified xsi:type="dcterms:W3CDTF">2019-06-26T23:18:30Z</dcterms:modified>
</cp:coreProperties>
</file>