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793" r:id="rId2"/>
    <p:sldId id="883" r:id="rId3"/>
    <p:sldId id="913" r:id="rId4"/>
    <p:sldId id="983" r:id="rId5"/>
    <p:sldId id="984" r:id="rId6"/>
    <p:sldId id="986" r:id="rId7"/>
    <p:sldId id="985" r:id="rId8"/>
    <p:sldId id="989" r:id="rId9"/>
    <p:sldId id="990" r:id="rId10"/>
    <p:sldId id="991" r:id="rId11"/>
    <p:sldId id="982" r:id="rId12"/>
    <p:sldId id="993" r:id="rId13"/>
    <p:sldId id="992" r:id="rId14"/>
    <p:sldId id="987" r:id="rId15"/>
  </p:sldIdLst>
  <p:sldSz cx="9144000" cy="6858000" type="screen4x3"/>
  <p:notesSz cx="6946900" cy="9220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4">
          <p15:clr>
            <a:srgbClr val="A4A3A4"/>
          </p15:clr>
        </p15:guide>
        <p15:guide id="2" pos="218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shley Pinedo" initials="AP" lastIdx="2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99"/>
    <a:srgbClr val="C2DBE8"/>
    <a:srgbClr val="00446A"/>
    <a:srgbClr val="C41230"/>
    <a:srgbClr val="9DCF32"/>
    <a:srgbClr val="7CA1CE"/>
    <a:srgbClr val="D17F7D"/>
    <a:srgbClr val="990099"/>
    <a:srgbClr val="CD6FF7"/>
    <a:srgbClr val="A18C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10" autoAdjust="0"/>
    <p:restoredTop sz="87500" autoAdjust="0"/>
  </p:normalViewPr>
  <p:slideViewPr>
    <p:cSldViewPr>
      <p:cViewPr varScale="1">
        <p:scale>
          <a:sx n="93" d="100"/>
          <a:sy n="93" d="100"/>
        </p:scale>
        <p:origin x="744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9" d="100"/>
        <a:sy n="59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2868" y="-90"/>
      </p:cViewPr>
      <p:guideLst>
        <p:guide orient="horz" pos="2904"/>
        <p:guide pos="218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E9CD901-C819-304D-9698-6D6B8C81CF5E}" type="doc">
      <dgm:prSet loTypeId="urn:microsoft.com/office/officeart/2005/8/layout/radial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94B95B6-9BF8-4E42-9A77-B5E15D6EC576}">
      <dgm:prSet phldrT="[Text]" custT="1"/>
      <dgm:spPr>
        <a:solidFill>
          <a:schemeClr val="accent1"/>
        </a:solidFill>
        <a:effectLst/>
      </dgm:spPr>
      <dgm:t>
        <a:bodyPr/>
        <a:lstStyle/>
        <a:p>
          <a:r>
            <a:rPr lang="en-US" sz="1200" dirty="0"/>
            <a:t>Chapter Lead</a:t>
          </a:r>
        </a:p>
      </dgm:t>
    </dgm:pt>
    <dgm:pt modelId="{75E5174B-7235-D44D-B7BA-750E85A08815}" type="parTrans" cxnId="{847E6557-AC48-A240-A8C4-DE7F02CA8A67}">
      <dgm:prSet/>
      <dgm:spPr/>
      <dgm:t>
        <a:bodyPr/>
        <a:lstStyle/>
        <a:p>
          <a:endParaRPr lang="en-US" sz="1200"/>
        </a:p>
      </dgm:t>
    </dgm:pt>
    <dgm:pt modelId="{2C172967-6B76-CB4D-ACD1-4EFD4F415AE5}" type="sibTrans" cxnId="{847E6557-AC48-A240-A8C4-DE7F02CA8A67}">
      <dgm:prSet/>
      <dgm:spPr/>
      <dgm:t>
        <a:bodyPr/>
        <a:lstStyle/>
        <a:p>
          <a:endParaRPr lang="en-US" sz="1200"/>
        </a:p>
      </dgm:t>
    </dgm:pt>
    <dgm:pt modelId="{9B0C7D32-2722-B44B-8704-3BA80B350973}">
      <dgm:prSet phldrT="[Text]" custT="1"/>
      <dgm:spPr>
        <a:solidFill>
          <a:srgbClr val="4F81BD"/>
        </a:solidFill>
        <a:effectLst/>
      </dgm:spPr>
      <dgm:t>
        <a:bodyPr/>
        <a:lstStyle/>
        <a:p>
          <a:r>
            <a:rPr lang="en-US" sz="1200" dirty="0"/>
            <a:t>Press Lead</a:t>
          </a:r>
        </a:p>
      </dgm:t>
    </dgm:pt>
    <dgm:pt modelId="{3930E6EF-2DF9-2E43-A2D1-DE70819BA7C6}" type="parTrans" cxnId="{7B75911D-E19E-4F44-9297-C17EC8F9902A}">
      <dgm:prSet custT="1"/>
      <dgm:spPr>
        <a:solidFill>
          <a:schemeClr val="accent1"/>
        </a:solidFill>
        <a:effectLst/>
      </dgm:spPr>
      <dgm:t>
        <a:bodyPr/>
        <a:lstStyle/>
        <a:p>
          <a:endParaRPr lang="en-US" sz="1200"/>
        </a:p>
      </dgm:t>
    </dgm:pt>
    <dgm:pt modelId="{357FA23D-4D1F-C84A-8DCC-03E81625150F}" type="sibTrans" cxnId="{7B75911D-E19E-4F44-9297-C17EC8F9902A}">
      <dgm:prSet/>
      <dgm:spPr/>
      <dgm:t>
        <a:bodyPr/>
        <a:lstStyle/>
        <a:p>
          <a:endParaRPr lang="en-US" sz="1200"/>
        </a:p>
      </dgm:t>
    </dgm:pt>
    <dgm:pt modelId="{3320E56D-69F1-B840-A9CD-4C24AC3A01F4}">
      <dgm:prSet phldrT="[Text]" custT="1"/>
      <dgm:spPr>
        <a:solidFill>
          <a:schemeClr val="accent1"/>
        </a:solidFill>
        <a:effectLst/>
      </dgm:spPr>
      <dgm:t>
        <a:bodyPr/>
        <a:lstStyle/>
        <a:p>
          <a:r>
            <a:rPr lang="en-US" sz="1200" dirty="0"/>
            <a:t>Digital Lead</a:t>
          </a:r>
        </a:p>
      </dgm:t>
    </dgm:pt>
    <dgm:pt modelId="{E26B0786-E5E9-1847-A9AD-CF20FAFDF469}" type="parTrans" cxnId="{FCA5F069-5456-2449-935A-013CB3918D4F}">
      <dgm:prSet custT="1"/>
      <dgm:spPr>
        <a:solidFill>
          <a:schemeClr val="accent1"/>
        </a:solidFill>
        <a:effectLst/>
      </dgm:spPr>
      <dgm:t>
        <a:bodyPr/>
        <a:lstStyle/>
        <a:p>
          <a:endParaRPr lang="en-US" sz="1200"/>
        </a:p>
      </dgm:t>
    </dgm:pt>
    <dgm:pt modelId="{F8FD5D01-4749-1A4F-87D6-AF0127638FD1}" type="sibTrans" cxnId="{FCA5F069-5456-2449-935A-013CB3918D4F}">
      <dgm:prSet/>
      <dgm:spPr/>
      <dgm:t>
        <a:bodyPr/>
        <a:lstStyle/>
        <a:p>
          <a:endParaRPr lang="en-US" sz="1200"/>
        </a:p>
      </dgm:t>
    </dgm:pt>
    <dgm:pt modelId="{2C5920EA-9EAF-A040-9616-C721D5E04450}">
      <dgm:prSet phldrT="[Text]" custT="1"/>
      <dgm:spPr>
        <a:solidFill>
          <a:schemeClr val="accent1"/>
        </a:solidFill>
        <a:effectLst/>
      </dgm:spPr>
      <dgm:t>
        <a:bodyPr/>
        <a:lstStyle/>
        <a:p>
          <a:r>
            <a:rPr lang="en-US" sz="1200" dirty="0"/>
            <a:t>Training Lead</a:t>
          </a:r>
        </a:p>
      </dgm:t>
    </dgm:pt>
    <dgm:pt modelId="{DBEE9D88-4A09-3B43-873A-55CE31FD1DBC}" type="parTrans" cxnId="{B57A618D-35BB-774D-915C-FF7110377DED}">
      <dgm:prSet custT="1"/>
      <dgm:spPr>
        <a:solidFill>
          <a:schemeClr val="accent1"/>
        </a:solidFill>
        <a:effectLst/>
      </dgm:spPr>
      <dgm:t>
        <a:bodyPr/>
        <a:lstStyle/>
        <a:p>
          <a:endParaRPr lang="en-US" sz="1200"/>
        </a:p>
      </dgm:t>
    </dgm:pt>
    <dgm:pt modelId="{A571CA24-0948-5F46-B673-484790A26816}" type="sibTrans" cxnId="{B57A618D-35BB-774D-915C-FF7110377DED}">
      <dgm:prSet/>
      <dgm:spPr/>
      <dgm:t>
        <a:bodyPr/>
        <a:lstStyle/>
        <a:p>
          <a:endParaRPr lang="en-US" sz="1200"/>
        </a:p>
      </dgm:t>
    </dgm:pt>
    <dgm:pt modelId="{20526C9E-14F5-C749-B6A1-AC0403D92EDB}">
      <dgm:prSet phldrT="[Text]" custT="1"/>
      <dgm:spPr>
        <a:solidFill>
          <a:schemeClr val="accent3">
            <a:lumMod val="75000"/>
          </a:schemeClr>
        </a:solidFill>
        <a:effectLst/>
      </dgm:spPr>
      <dgm:t>
        <a:bodyPr/>
        <a:lstStyle/>
        <a:p>
          <a:r>
            <a:rPr lang="en-US" sz="1200" dirty="0"/>
            <a:t>NTL</a:t>
          </a:r>
        </a:p>
      </dgm:t>
    </dgm:pt>
    <dgm:pt modelId="{49D974E7-AD39-5246-819F-019186541BE0}" type="parTrans" cxnId="{A5D8EC20-03B4-4642-9E7D-41FBA5E0E775}">
      <dgm:prSet custT="1"/>
      <dgm:spPr>
        <a:solidFill>
          <a:schemeClr val="accent1"/>
        </a:solidFill>
        <a:effectLst/>
      </dgm:spPr>
      <dgm:t>
        <a:bodyPr/>
        <a:lstStyle/>
        <a:p>
          <a:endParaRPr lang="en-US" sz="1200"/>
        </a:p>
      </dgm:t>
    </dgm:pt>
    <dgm:pt modelId="{375F98A3-770E-4948-966B-D52EE19E0CAF}" type="sibTrans" cxnId="{A5D8EC20-03B4-4642-9E7D-41FBA5E0E775}">
      <dgm:prSet/>
      <dgm:spPr/>
      <dgm:t>
        <a:bodyPr/>
        <a:lstStyle/>
        <a:p>
          <a:endParaRPr lang="en-US" sz="1200"/>
        </a:p>
      </dgm:t>
    </dgm:pt>
    <dgm:pt modelId="{CD5920D6-9B55-904E-B0FE-E196CEEACADE}">
      <dgm:prSet phldrT="[Text]" custT="1"/>
      <dgm:spPr>
        <a:solidFill>
          <a:schemeClr val="accent3">
            <a:lumMod val="75000"/>
          </a:schemeClr>
        </a:solidFill>
        <a:effectLst/>
      </dgm:spPr>
      <dgm:t>
        <a:bodyPr/>
        <a:lstStyle/>
        <a:p>
          <a:r>
            <a:rPr lang="en-US" sz="1200" dirty="0"/>
            <a:t>NTL</a:t>
          </a:r>
        </a:p>
      </dgm:t>
    </dgm:pt>
    <dgm:pt modelId="{D0650405-0598-6348-BFC9-CDD95139307A}" type="parTrans" cxnId="{7CB2C174-254B-9D4C-8140-4CAE2469F4F8}">
      <dgm:prSet custT="1"/>
      <dgm:spPr>
        <a:solidFill>
          <a:schemeClr val="accent1"/>
        </a:solidFill>
        <a:effectLst/>
      </dgm:spPr>
      <dgm:t>
        <a:bodyPr/>
        <a:lstStyle/>
        <a:p>
          <a:endParaRPr lang="en-US" sz="1200"/>
        </a:p>
      </dgm:t>
    </dgm:pt>
    <dgm:pt modelId="{6EC703E1-D719-0144-B313-FEB27C9FBDCE}" type="sibTrans" cxnId="{7CB2C174-254B-9D4C-8140-4CAE2469F4F8}">
      <dgm:prSet/>
      <dgm:spPr/>
      <dgm:t>
        <a:bodyPr/>
        <a:lstStyle/>
        <a:p>
          <a:endParaRPr lang="en-US" sz="1200"/>
        </a:p>
      </dgm:t>
    </dgm:pt>
    <dgm:pt modelId="{6C49EF6F-2D0E-EC43-9AFF-00D638323BF2}">
      <dgm:prSet phldrT="[Text]" custT="1"/>
      <dgm:spPr>
        <a:solidFill>
          <a:schemeClr val="accent1"/>
        </a:solidFill>
        <a:effectLst/>
      </dgm:spPr>
      <dgm:t>
        <a:bodyPr/>
        <a:lstStyle/>
        <a:p>
          <a:r>
            <a:rPr lang="en-US" sz="1200" dirty="0"/>
            <a:t>Data Lead</a:t>
          </a:r>
        </a:p>
      </dgm:t>
    </dgm:pt>
    <dgm:pt modelId="{367389E3-EC41-D447-88D6-0DD002DA61E5}" type="parTrans" cxnId="{8CD9E56A-16E2-1F4E-BD1F-6C0A42062A45}">
      <dgm:prSet custT="1"/>
      <dgm:spPr>
        <a:solidFill>
          <a:schemeClr val="accent1"/>
        </a:solidFill>
        <a:effectLst/>
      </dgm:spPr>
      <dgm:t>
        <a:bodyPr/>
        <a:lstStyle/>
        <a:p>
          <a:endParaRPr lang="en-US" sz="1200"/>
        </a:p>
      </dgm:t>
    </dgm:pt>
    <dgm:pt modelId="{78661BF0-7F9A-1A45-BD4C-6BADAB0FC536}" type="sibTrans" cxnId="{8CD9E56A-16E2-1F4E-BD1F-6C0A42062A45}">
      <dgm:prSet/>
      <dgm:spPr/>
      <dgm:t>
        <a:bodyPr/>
        <a:lstStyle/>
        <a:p>
          <a:endParaRPr lang="en-US" sz="1200"/>
        </a:p>
      </dgm:t>
    </dgm:pt>
    <dgm:pt modelId="{A04C9A3B-DC61-7C46-8005-30748C9D4050}">
      <dgm:prSet phldrT="[Text]" custT="1"/>
      <dgm:spPr>
        <a:solidFill>
          <a:schemeClr val="accent1"/>
        </a:solidFill>
        <a:effectLst/>
      </dgm:spPr>
      <dgm:t>
        <a:bodyPr/>
        <a:lstStyle/>
        <a:p>
          <a:r>
            <a:rPr lang="en-US" sz="1200" dirty="0"/>
            <a:t>GFR Lead</a:t>
          </a:r>
        </a:p>
      </dgm:t>
    </dgm:pt>
    <dgm:pt modelId="{24FC9C97-53BB-3544-BE32-405AECD0B202}" type="parTrans" cxnId="{04DB7B1B-BFF8-864E-88EE-CB6EE80BED90}">
      <dgm:prSet custT="1"/>
      <dgm:spPr>
        <a:solidFill>
          <a:schemeClr val="accent1"/>
        </a:solidFill>
        <a:effectLst/>
      </dgm:spPr>
      <dgm:t>
        <a:bodyPr/>
        <a:lstStyle/>
        <a:p>
          <a:endParaRPr lang="en-US" sz="1200"/>
        </a:p>
      </dgm:t>
    </dgm:pt>
    <dgm:pt modelId="{C8CF37CE-72A0-444D-9BDB-41E52A81F6AF}" type="sibTrans" cxnId="{04DB7B1B-BFF8-864E-88EE-CB6EE80BED90}">
      <dgm:prSet/>
      <dgm:spPr/>
      <dgm:t>
        <a:bodyPr/>
        <a:lstStyle/>
        <a:p>
          <a:endParaRPr lang="en-US" sz="1200"/>
        </a:p>
      </dgm:t>
    </dgm:pt>
    <dgm:pt modelId="{5EBA7338-63A6-C24E-803C-56035F72C680}">
      <dgm:prSet phldrT="[Text]" custT="1"/>
      <dgm:spPr>
        <a:solidFill>
          <a:schemeClr val="accent3">
            <a:lumMod val="75000"/>
          </a:schemeClr>
        </a:solidFill>
        <a:effectLst/>
      </dgm:spPr>
      <dgm:t>
        <a:bodyPr/>
        <a:lstStyle/>
        <a:p>
          <a:r>
            <a:rPr lang="en-US" sz="1200" dirty="0"/>
            <a:t>NTL</a:t>
          </a:r>
        </a:p>
      </dgm:t>
    </dgm:pt>
    <dgm:pt modelId="{68B3F082-D8CB-2946-B37A-9A34C3D0F62C}" type="parTrans" cxnId="{F8F7164F-9A55-0B44-AE5C-FA38B82D8A61}">
      <dgm:prSet custT="1"/>
      <dgm:spPr>
        <a:solidFill>
          <a:schemeClr val="accent1"/>
        </a:solidFill>
        <a:effectLst/>
      </dgm:spPr>
      <dgm:t>
        <a:bodyPr/>
        <a:lstStyle/>
        <a:p>
          <a:endParaRPr lang="en-US" sz="1200"/>
        </a:p>
      </dgm:t>
    </dgm:pt>
    <dgm:pt modelId="{B3911F8A-583E-8445-A7DD-F18DA039FEF1}" type="sibTrans" cxnId="{F8F7164F-9A55-0B44-AE5C-FA38B82D8A61}">
      <dgm:prSet/>
      <dgm:spPr/>
      <dgm:t>
        <a:bodyPr/>
        <a:lstStyle/>
        <a:p>
          <a:endParaRPr lang="en-US" sz="1200"/>
        </a:p>
      </dgm:t>
    </dgm:pt>
    <dgm:pt modelId="{BC325376-365C-7347-914D-36F80E79BF89}">
      <dgm:prSet phldrT="[Text]" custT="1"/>
      <dgm:spPr>
        <a:solidFill>
          <a:schemeClr val="tx2"/>
        </a:solidFill>
        <a:effectLst/>
      </dgm:spPr>
      <dgm:t>
        <a:bodyPr/>
        <a:lstStyle/>
        <a:p>
          <a:r>
            <a:rPr lang="en-US" sz="1200" dirty="0"/>
            <a:t>Climate Lead</a:t>
          </a:r>
        </a:p>
      </dgm:t>
    </dgm:pt>
    <dgm:pt modelId="{50315A85-2BAA-1B43-9B22-2F89D5391850}" type="parTrans" cxnId="{60ED5A62-4082-CD4D-BBBC-BD45494684BC}">
      <dgm:prSet custT="1"/>
      <dgm:spPr>
        <a:solidFill>
          <a:schemeClr val="accent1"/>
        </a:solidFill>
        <a:effectLst/>
      </dgm:spPr>
      <dgm:t>
        <a:bodyPr/>
        <a:lstStyle/>
        <a:p>
          <a:endParaRPr lang="en-US" sz="1200"/>
        </a:p>
      </dgm:t>
    </dgm:pt>
    <dgm:pt modelId="{5920DB39-501F-834F-A21D-18BFC85F4D51}" type="sibTrans" cxnId="{60ED5A62-4082-CD4D-BBBC-BD45494684BC}">
      <dgm:prSet/>
      <dgm:spPr/>
      <dgm:t>
        <a:bodyPr/>
        <a:lstStyle/>
        <a:p>
          <a:endParaRPr lang="en-US" sz="1200"/>
        </a:p>
      </dgm:t>
    </dgm:pt>
    <dgm:pt modelId="{39F853E9-6130-A348-92E1-6A791487C846}">
      <dgm:prSet phldrT="[Text]" custT="1"/>
      <dgm:spPr>
        <a:solidFill>
          <a:schemeClr val="tx2"/>
        </a:solidFill>
        <a:effectLst/>
      </dgm:spPr>
      <dgm:t>
        <a:bodyPr/>
        <a:lstStyle/>
        <a:p>
          <a:r>
            <a:rPr lang="en-US" sz="1200" dirty="0"/>
            <a:t>CIR Lead</a:t>
          </a:r>
        </a:p>
      </dgm:t>
    </dgm:pt>
    <dgm:pt modelId="{8D11E7B2-12C6-074A-B0ED-31CB7F0AEA22}" type="parTrans" cxnId="{7E874832-34A1-C145-9032-9708F35C5B24}">
      <dgm:prSet custT="1"/>
      <dgm:spPr>
        <a:solidFill>
          <a:schemeClr val="accent1"/>
        </a:solidFill>
        <a:effectLst/>
      </dgm:spPr>
      <dgm:t>
        <a:bodyPr/>
        <a:lstStyle/>
        <a:p>
          <a:endParaRPr lang="en-US" sz="1200"/>
        </a:p>
      </dgm:t>
    </dgm:pt>
    <dgm:pt modelId="{C60AB7DB-8694-3048-8C24-2D158B0B36B6}" type="sibTrans" cxnId="{7E874832-34A1-C145-9032-9708F35C5B24}">
      <dgm:prSet/>
      <dgm:spPr/>
      <dgm:t>
        <a:bodyPr/>
        <a:lstStyle/>
        <a:p>
          <a:endParaRPr lang="en-US" sz="1200"/>
        </a:p>
      </dgm:t>
    </dgm:pt>
    <dgm:pt modelId="{B549711C-4292-6641-AA3D-695CD63DF8F2}">
      <dgm:prSet phldrT="[Text]" custT="1"/>
      <dgm:spPr>
        <a:solidFill>
          <a:schemeClr val="tx2"/>
        </a:solidFill>
        <a:effectLst/>
      </dgm:spPr>
      <dgm:t>
        <a:bodyPr/>
        <a:lstStyle/>
        <a:p>
          <a:r>
            <a:rPr lang="en-US" sz="1200" dirty="0"/>
            <a:t>GVP Lead</a:t>
          </a:r>
        </a:p>
      </dgm:t>
    </dgm:pt>
    <dgm:pt modelId="{D0C08E37-D00D-DD48-855E-AE789A72D776}" type="parTrans" cxnId="{E02F6EF6-BCF4-9548-B779-08B144566A94}">
      <dgm:prSet custT="1"/>
      <dgm:spPr>
        <a:solidFill>
          <a:schemeClr val="accent1"/>
        </a:solidFill>
        <a:effectLst/>
      </dgm:spPr>
      <dgm:t>
        <a:bodyPr/>
        <a:lstStyle/>
        <a:p>
          <a:endParaRPr lang="en-US" sz="1200"/>
        </a:p>
      </dgm:t>
    </dgm:pt>
    <dgm:pt modelId="{4B629596-94B6-4947-B2F2-7F40B700399E}" type="sibTrans" cxnId="{E02F6EF6-BCF4-9548-B779-08B144566A94}">
      <dgm:prSet/>
      <dgm:spPr/>
      <dgm:t>
        <a:bodyPr/>
        <a:lstStyle/>
        <a:p>
          <a:endParaRPr lang="en-US" sz="1200"/>
        </a:p>
      </dgm:t>
    </dgm:pt>
    <dgm:pt modelId="{D11F60AA-9ABB-8A4E-BE8A-A5CF0773F93D}" type="pres">
      <dgm:prSet presAssocID="{DE9CD901-C819-304D-9698-6D6B8C81CF5E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B0C43E21-D172-2847-89B4-3F83183C8AF8}" type="pres">
      <dgm:prSet presAssocID="{B94B95B6-9BF8-4E42-9A77-B5E15D6EC576}" presName="centerShape" presStyleLbl="node0" presStyleIdx="0" presStyleCnt="1"/>
      <dgm:spPr/>
    </dgm:pt>
    <dgm:pt modelId="{709AF4BE-BBE0-884B-BFA7-29DE1AC1E4E2}" type="pres">
      <dgm:prSet presAssocID="{3930E6EF-2DF9-2E43-A2D1-DE70819BA7C6}" presName="Name9" presStyleLbl="parChTrans1D2" presStyleIdx="0" presStyleCnt="11"/>
      <dgm:spPr/>
    </dgm:pt>
    <dgm:pt modelId="{765FCB98-F382-C94A-80FB-C38E1A58526F}" type="pres">
      <dgm:prSet presAssocID="{3930E6EF-2DF9-2E43-A2D1-DE70819BA7C6}" presName="connTx" presStyleLbl="parChTrans1D2" presStyleIdx="0" presStyleCnt="11"/>
      <dgm:spPr/>
    </dgm:pt>
    <dgm:pt modelId="{6E300EA5-33C9-8E4C-8614-3DE9EC485259}" type="pres">
      <dgm:prSet presAssocID="{9B0C7D32-2722-B44B-8704-3BA80B350973}" presName="node" presStyleLbl="node1" presStyleIdx="0" presStyleCnt="11">
        <dgm:presLayoutVars>
          <dgm:bulletEnabled val="1"/>
        </dgm:presLayoutVars>
      </dgm:prSet>
      <dgm:spPr/>
    </dgm:pt>
    <dgm:pt modelId="{D36C65CE-FDC8-5C4E-90C5-BF98C0476D61}" type="pres">
      <dgm:prSet presAssocID="{E26B0786-E5E9-1847-A9AD-CF20FAFDF469}" presName="Name9" presStyleLbl="parChTrans1D2" presStyleIdx="1" presStyleCnt="11"/>
      <dgm:spPr/>
    </dgm:pt>
    <dgm:pt modelId="{D02085CF-52E6-EF42-8A03-22A1F070CDD5}" type="pres">
      <dgm:prSet presAssocID="{E26B0786-E5E9-1847-A9AD-CF20FAFDF469}" presName="connTx" presStyleLbl="parChTrans1D2" presStyleIdx="1" presStyleCnt="11"/>
      <dgm:spPr/>
    </dgm:pt>
    <dgm:pt modelId="{9AA95F76-D523-464B-A89B-82BBE0AD4141}" type="pres">
      <dgm:prSet presAssocID="{3320E56D-69F1-B840-A9CD-4C24AC3A01F4}" presName="node" presStyleLbl="node1" presStyleIdx="1" presStyleCnt="11">
        <dgm:presLayoutVars>
          <dgm:bulletEnabled val="1"/>
        </dgm:presLayoutVars>
      </dgm:prSet>
      <dgm:spPr/>
    </dgm:pt>
    <dgm:pt modelId="{B074CD32-25D4-194E-B11B-BC0C507556D7}" type="pres">
      <dgm:prSet presAssocID="{DBEE9D88-4A09-3B43-873A-55CE31FD1DBC}" presName="Name9" presStyleLbl="parChTrans1D2" presStyleIdx="2" presStyleCnt="11"/>
      <dgm:spPr/>
    </dgm:pt>
    <dgm:pt modelId="{C87B1643-55F1-3D4C-ADDD-E450DCB6EEB5}" type="pres">
      <dgm:prSet presAssocID="{DBEE9D88-4A09-3B43-873A-55CE31FD1DBC}" presName="connTx" presStyleLbl="parChTrans1D2" presStyleIdx="2" presStyleCnt="11"/>
      <dgm:spPr/>
    </dgm:pt>
    <dgm:pt modelId="{48038EFD-1EDD-0845-8118-8D4005D9C84C}" type="pres">
      <dgm:prSet presAssocID="{2C5920EA-9EAF-A040-9616-C721D5E04450}" presName="node" presStyleLbl="node1" presStyleIdx="2" presStyleCnt="11">
        <dgm:presLayoutVars>
          <dgm:bulletEnabled val="1"/>
        </dgm:presLayoutVars>
      </dgm:prSet>
      <dgm:spPr/>
    </dgm:pt>
    <dgm:pt modelId="{4971F71E-9E55-0947-97AC-6D03A28ED866}" type="pres">
      <dgm:prSet presAssocID="{367389E3-EC41-D447-88D6-0DD002DA61E5}" presName="Name9" presStyleLbl="parChTrans1D2" presStyleIdx="3" presStyleCnt="11"/>
      <dgm:spPr/>
    </dgm:pt>
    <dgm:pt modelId="{1BE71EF4-2197-6048-801B-DEE3FC50F106}" type="pres">
      <dgm:prSet presAssocID="{367389E3-EC41-D447-88D6-0DD002DA61E5}" presName="connTx" presStyleLbl="parChTrans1D2" presStyleIdx="3" presStyleCnt="11"/>
      <dgm:spPr/>
    </dgm:pt>
    <dgm:pt modelId="{177A67D5-B4BA-8D4B-921B-D2604467101F}" type="pres">
      <dgm:prSet presAssocID="{6C49EF6F-2D0E-EC43-9AFF-00D638323BF2}" presName="node" presStyleLbl="node1" presStyleIdx="3" presStyleCnt="11">
        <dgm:presLayoutVars>
          <dgm:bulletEnabled val="1"/>
        </dgm:presLayoutVars>
      </dgm:prSet>
      <dgm:spPr/>
    </dgm:pt>
    <dgm:pt modelId="{B245F90C-7679-0F4A-8344-BAFAEDDE6DF4}" type="pres">
      <dgm:prSet presAssocID="{24FC9C97-53BB-3544-BE32-405AECD0B202}" presName="Name9" presStyleLbl="parChTrans1D2" presStyleIdx="4" presStyleCnt="11"/>
      <dgm:spPr/>
    </dgm:pt>
    <dgm:pt modelId="{256B045F-DAD9-634D-B36E-6FCCAA756F88}" type="pres">
      <dgm:prSet presAssocID="{24FC9C97-53BB-3544-BE32-405AECD0B202}" presName="connTx" presStyleLbl="parChTrans1D2" presStyleIdx="4" presStyleCnt="11"/>
      <dgm:spPr/>
    </dgm:pt>
    <dgm:pt modelId="{AF685D8F-F14C-144E-83EB-7B4099E9B4D7}" type="pres">
      <dgm:prSet presAssocID="{A04C9A3B-DC61-7C46-8005-30748C9D4050}" presName="node" presStyleLbl="node1" presStyleIdx="4" presStyleCnt="11">
        <dgm:presLayoutVars>
          <dgm:bulletEnabled val="1"/>
        </dgm:presLayoutVars>
      </dgm:prSet>
      <dgm:spPr/>
    </dgm:pt>
    <dgm:pt modelId="{0E1E7102-153C-714A-9388-390B50D99114}" type="pres">
      <dgm:prSet presAssocID="{68B3F082-D8CB-2946-B37A-9A34C3D0F62C}" presName="Name9" presStyleLbl="parChTrans1D2" presStyleIdx="5" presStyleCnt="11"/>
      <dgm:spPr/>
    </dgm:pt>
    <dgm:pt modelId="{2CDBB1D2-E38C-FA48-8DBB-729B23EE4FA5}" type="pres">
      <dgm:prSet presAssocID="{68B3F082-D8CB-2946-B37A-9A34C3D0F62C}" presName="connTx" presStyleLbl="parChTrans1D2" presStyleIdx="5" presStyleCnt="11"/>
      <dgm:spPr/>
    </dgm:pt>
    <dgm:pt modelId="{C137D502-1F0D-1E49-A488-19E99DB57041}" type="pres">
      <dgm:prSet presAssocID="{5EBA7338-63A6-C24E-803C-56035F72C680}" presName="node" presStyleLbl="node1" presStyleIdx="5" presStyleCnt="11">
        <dgm:presLayoutVars>
          <dgm:bulletEnabled val="1"/>
        </dgm:presLayoutVars>
      </dgm:prSet>
      <dgm:spPr/>
    </dgm:pt>
    <dgm:pt modelId="{9EF53209-ED4D-C649-89B9-2299DC859BB8}" type="pres">
      <dgm:prSet presAssocID="{49D974E7-AD39-5246-819F-019186541BE0}" presName="Name9" presStyleLbl="parChTrans1D2" presStyleIdx="6" presStyleCnt="11"/>
      <dgm:spPr/>
    </dgm:pt>
    <dgm:pt modelId="{9F357E20-5DFD-2048-9D21-65C919791344}" type="pres">
      <dgm:prSet presAssocID="{49D974E7-AD39-5246-819F-019186541BE0}" presName="connTx" presStyleLbl="parChTrans1D2" presStyleIdx="6" presStyleCnt="11"/>
      <dgm:spPr/>
    </dgm:pt>
    <dgm:pt modelId="{BB7E2777-F7C8-F344-8027-2F555D6F5C45}" type="pres">
      <dgm:prSet presAssocID="{20526C9E-14F5-C749-B6A1-AC0403D92EDB}" presName="node" presStyleLbl="node1" presStyleIdx="6" presStyleCnt="11">
        <dgm:presLayoutVars>
          <dgm:bulletEnabled val="1"/>
        </dgm:presLayoutVars>
      </dgm:prSet>
      <dgm:spPr/>
    </dgm:pt>
    <dgm:pt modelId="{A41FE81A-FC3D-7D47-A167-5CACA0A13389}" type="pres">
      <dgm:prSet presAssocID="{D0650405-0598-6348-BFC9-CDD95139307A}" presName="Name9" presStyleLbl="parChTrans1D2" presStyleIdx="7" presStyleCnt="11"/>
      <dgm:spPr/>
    </dgm:pt>
    <dgm:pt modelId="{5E7FA381-D75D-7F41-8419-B1CE9857B4F7}" type="pres">
      <dgm:prSet presAssocID="{D0650405-0598-6348-BFC9-CDD95139307A}" presName="connTx" presStyleLbl="parChTrans1D2" presStyleIdx="7" presStyleCnt="11"/>
      <dgm:spPr/>
    </dgm:pt>
    <dgm:pt modelId="{E874E3CD-21CA-8D4A-88EB-3D8C2CE6C70C}" type="pres">
      <dgm:prSet presAssocID="{CD5920D6-9B55-904E-B0FE-E196CEEACADE}" presName="node" presStyleLbl="node1" presStyleIdx="7" presStyleCnt="11">
        <dgm:presLayoutVars>
          <dgm:bulletEnabled val="1"/>
        </dgm:presLayoutVars>
      </dgm:prSet>
      <dgm:spPr/>
    </dgm:pt>
    <dgm:pt modelId="{34AED5FE-5C86-3B44-851C-6B6C67D622AC}" type="pres">
      <dgm:prSet presAssocID="{50315A85-2BAA-1B43-9B22-2F89D5391850}" presName="Name9" presStyleLbl="parChTrans1D2" presStyleIdx="8" presStyleCnt="11"/>
      <dgm:spPr/>
    </dgm:pt>
    <dgm:pt modelId="{6199663E-2B4B-F149-B6C2-7769798AEFFE}" type="pres">
      <dgm:prSet presAssocID="{50315A85-2BAA-1B43-9B22-2F89D5391850}" presName="connTx" presStyleLbl="parChTrans1D2" presStyleIdx="8" presStyleCnt="11"/>
      <dgm:spPr/>
    </dgm:pt>
    <dgm:pt modelId="{2EF377CB-36FE-B644-8A28-1B213A48756B}" type="pres">
      <dgm:prSet presAssocID="{BC325376-365C-7347-914D-36F80E79BF89}" presName="node" presStyleLbl="node1" presStyleIdx="8" presStyleCnt="11">
        <dgm:presLayoutVars>
          <dgm:bulletEnabled val="1"/>
        </dgm:presLayoutVars>
      </dgm:prSet>
      <dgm:spPr/>
    </dgm:pt>
    <dgm:pt modelId="{C8752568-8486-AC41-BC0D-A5F73D434589}" type="pres">
      <dgm:prSet presAssocID="{8D11E7B2-12C6-074A-B0ED-31CB7F0AEA22}" presName="Name9" presStyleLbl="parChTrans1D2" presStyleIdx="9" presStyleCnt="11"/>
      <dgm:spPr/>
    </dgm:pt>
    <dgm:pt modelId="{35898871-B167-1A4B-8D20-A190F0AB864E}" type="pres">
      <dgm:prSet presAssocID="{8D11E7B2-12C6-074A-B0ED-31CB7F0AEA22}" presName="connTx" presStyleLbl="parChTrans1D2" presStyleIdx="9" presStyleCnt="11"/>
      <dgm:spPr/>
    </dgm:pt>
    <dgm:pt modelId="{8D732ED4-8662-0D4E-9D33-E4FAEAA6D2DF}" type="pres">
      <dgm:prSet presAssocID="{39F853E9-6130-A348-92E1-6A791487C846}" presName="node" presStyleLbl="node1" presStyleIdx="9" presStyleCnt="11">
        <dgm:presLayoutVars>
          <dgm:bulletEnabled val="1"/>
        </dgm:presLayoutVars>
      </dgm:prSet>
      <dgm:spPr/>
    </dgm:pt>
    <dgm:pt modelId="{3D649D15-EA77-0441-905C-9132582CC80B}" type="pres">
      <dgm:prSet presAssocID="{D0C08E37-D00D-DD48-855E-AE789A72D776}" presName="Name9" presStyleLbl="parChTrans1D2" presStyleIdx="10" presStyleCnt="11"/>
      <dgm:spPr/>
    </dgm:pt>
    <dgm:pt modelId="{922AA7B7-8DAA-CF4C-9303-E6EA5E9E3625}" type="pres">
      <dgm:prSet presAssocID="{D0C08E37-D00D-DD48-855E-AE789A72D776}" presName="connTx" presStyleLbl="parChTrans1D2" presStyleIdx="10" presStyleCnt="11"/>
      <dgm:spPr/>
    </dgm:pt>
    <dgm:pt modelId="{04EB28E5-2DD6-EB42-AAE0-1A9B738B9D28}" type="pres">
      <dgm:prSet presAssocID="{B549711C-4292-6641-AA3D-695CD63DF8F2}" presName="node" presStyleLbl="node1" presStyleIdx="10" presStyleCnt="11">
        <dgm:presLayoutVars>
          <dgm:bulletEnabled val="1"/>
        </dgm:presLayoutVars>
      </dgm:prSet>
      <dgm:spPr/>
    </dgm:pt>
  </dgm:ptLst>
  <dgm:cxnLst>
    <dgm:cxn modelId="{4F9E8F0F-746C-49C2-853F-7392734AC0FA}" type="presOf" srcId="{2C5920EA-9EAF-A040-9616-C721D5E04450}" destId="{48038EFD-1EDD-0845-8118-8D4005D9C84C}" srcOrd="0" destOrd="0" presId="urn:microsoft.com/office/officeart/2005/8/layout/radial1"/>
    <dgm:cxn modelId="{04DB7B1B-BFF8-864E-88EE-CB6EE80BED90}" srcId="{B94B95B6-9BF8-4E42-9A77-B5E15D6EC576}" destId="{A04C9A3B-DC61-7C46-8005-30748C9D4050}" srcOrd="4" destOrd="0" parTransId="{24FC9C97-53BB-3544-BE32-405AECD0B202}" sibTransId="{C8CF37CE-72A0-444D-9BDB-41E52A81F6AF}"/>
    <dgm:cxn modelId="{7B75911D-E19E-4F44-9297-C17EC8F9902A}" srcId="{B94B95B6-9BF8-4E42-9A77-B5E15D6EC576}" destId="{9B0C7D32-2722-B44B-8704-3BA80B350973}" srcOrd="0" destOrd="0" parTransId="{3930E6EF-2DF9-2E43-A2D1-DE70819BA7C6}" sibTransId="{357FA23D-4D1F-C84A-8DCC-03E81625150F}"/>
    <dgm:cxn modelId="{A5D8EC20-03B4-4642-9E7D-41FBA5E0E775}" srcId="{B94B95B6-9BF8-4E42-9A77-B5E15D6EC576}" destId="{20526C9E-14F5-C749-B6A1-AC0403D92EDB}" srcOrd="6" destOrd="0" parTransId="{49D974E7-AD39-5246-819F-019186541BE0}" sibTransId="{375F98A3-770E-4948-966B-D52EE19E0CAF}"/>
    <dgm:cxn modelId="{D7620826-4C68-47FE-AAEB-F18D2B0C7A63}" type="presOf" srcId="{6C49EF6F-2D0E-EC43-9AFF-00D638323BF2}" destId="{177A67D5-B4BA-8D4B-921B-D2604467101F}" srcOrd="0" destOrd="0" presId="urn:microsoft.com/office/officeart/2005/8/layout/radial1"/>
    <dgm:cxn modelId="{0CED5129-92AD-4870-99E3-01D36E4D95F6}" type="presOf" srcId="{E26B0786-E5E9-1847-A9AD-CF20FAFDF469}" destId="{D36C65CE-FDC8-5C4E-90C5-BF98C0476D61}" srcOrd="0" destOrd="0" presId="urn:microsoft.com/office/officeart/2005/8/layout/radial1"/>
    <dgm:cxn modelId="{EFA09431-E5D9-4E6D-B8B5-F7B2F690D8D6}" type="presOf" srcId="{D0650405-0598-6348-BFC9-CDD95139307A}" destId="{A41FE81A-FC3D-7D47-A167-5CACA0A13389}" srcOrd="0" destOrd="0" presId="urn:microsoft.com/office/officeart/2005/8/layout/radial1"/>
    <dgm:cxn modelId="{7E874832-34A1-C145-9032-9708F35C5B24}" srcId="{B94B95B6-9BF8-4E42-9A77-B5E15D6EC576}" destId="{39F853E9-6130-A348-92E1-6A791487C846}" srcOrd="9" destOrd="0" parTransId="{8D11E7B2-12C6-074A-B0ED-31CB7F0AEA22}" sibTransId="{C60AB7DB-8694-3048-8C24-2D158B0B36B6}"/>
    <dgm:cxn modelId="{58B01D3C-F14B-4EC4-97C4-A7FD17E636F7}" type="presOf" srcId="{68B3F082-D8CB-2946-B37A-9A34C3D0F62C}" destId="{0E1E7102-153C-714A-9388-390B50D99114}" srcOrd="0" destOrd="0" presId="urn:microsoft.com/office/officeart/2005/8/layout/radial1"/>
    <dgm:cxn modelId="{FEE3663C-16CC-48C0-8647-796B0F00A5B4}" type="presOf" srcId="{367389E3-EC41-D447-88D6-0DD002DA61E5}" destId="{4971F71E-9E55-0947-97AC-6D03A28ED866}" srcOrd="0" destOrd="0" presId="urn:microsoft.com/office/officeart/2005/8/layout/radial1"/>
    <dgm:cxn modelId="{CD16F43D-11BD-4C8B-8ADD-7978A9E4F190}" type="presOf" srcId="{9B0C7D32-2722-B44B-8704-3BA80B350973}" destId="{6E300EA5-33C9-8E4C-8614-3DE9EC485259}" srcOrd="0" destOrd="0" presId="urn:microsoft.com/office/officeart/2005/8/layout/radial1"/>
    <dgm:cxn modelId="{D1096C45-5073-42DC-BA58-62DA2931DA7F}" type="presOf" srcId="{D0C08E37-D00D-DD48-855E-AE789A72D776}" destId="{3D649D15-EA77-0441-905C-9132582CC80B}" srcOrd="0" destOrd="0" presId="urn:microsoft.com/office/officeart/2005/8/layout/radial1"/>
    <dgm:cxn modelId="{F8F7164F-9A55-0B44-AE5C-FA38B82D8A61}" srcId="{B94B95B6-9BF8-4E42-9A77-B5E15D6EC576}" destId="{5EBA7338-63A6-C24E-803C-56035F72C680}" srcOrd="5" destOrd="0" parTransId="{68B3F082-D8CB-2946-B37A-9A34C3D0F62C}" sibTransId="{B3911F8A-583E-8445-A7DD-F18DA039FEF1}"/>
    <dgm:cxn modelId="{F9AA404F-A283-4B23-9849-F268FDE0191B}" type="presOf" srcId="{D0650405-0598-6348-BFC9-CDD95139307A}" destId="{5E7FA381-D75D-7F41-8419-B1CE9857B4F7}" srcOrd="1" destOrd="0" presId="urn:microsoft.com/office/officeart/2005/8/layout/radial1"/>
    <dgm:cxn modelId="{C6A4BA51-5737-4741-8FB8-F0A238DBEBB9}" type="presOf" srcId="{BC325376-365C-7347-914D-36F80E79BF89}" destId="{2EF377CB-36FE-B644-8A28-1B213A48756B}" srcOrd="0" destOrd="0" presId="urn:microsoft.com/office/officeart/2005/8/layout/radial1"/>
    <dgm:cxn modelId="{847E6557-AC48-A240-A8C4-DE7F02CA8A67}" srcId="{DE9CD901-C819-304D-9698-6D6B8C81CF5E}" destId="{B94B95B6-9BF8-4E42-9A77-B5E15D6EC576}" srcOrd="0" destOrd="0" parTransId="{75E5174B-7235-D44D-B7BA-750E85A08815}" sibTransId="{2C172967-6B76-CB4D-ACD1-4EFD4F415AE5}"/>
    <dgm:cxn modelId="{60ED5A62-4082-CD4D-BBBC-BD45494684BC}" srcId="{B94B95B6-9BF8-4E42-9A77-B5E15D6EC576}" destId="{BC325376-365C-7347-914D-36F80E79BF89}" srcOrd="8" destOrd="0" parTransId="{50315A85-2BAA-1B43-9B22-2F89D5391850}" sibTransId="{5920DB39-501F-834F-A21D-18BFC85F4D51}"/>
    <dgm:cxn modelId="{FCA5F069-5456-2449-935A-013CB3918D4F}" srcId="{B94B95B6-9BF8-4E42-9A77-B5E15D6EC576}" destId="{3320E56D-69F1-B840-A9CD-4C24AC3A01F4}" srcOrd="1" destOrd="0" parTransId="{E26B0786-E5E9-1847-A9AD-CF20FAFDF469}" sibTransId="{F8FD5D01-4749-1A4F-87D6-AF0127638FD1}"/>
    <dgm:cxn modelId="{8CD9E56A-16E2-1F4E-BD1F-6C0A42062A45}" srcId="{B94B95B6-9BF8-4E42-9A77-B5E15D6EC576}" destId="{6C49EF6F-2D0E-EC43-9AFF-00D638323BF2}" srcOrd="3" destOrd="0" parTransId="{367389E3-EC41-D447-88D6-0DD002DA61E5}" sibTransId="{78661BF0-7F9A-1A45-BD4C-6BADAB0FC536}"/>
    <dgm:cxn modelId="{CECF0471-9DE5-4887-893E-A992A03AA8EC}" type="presOf" srcId="{D0C08E37-D00D-DD48-855E-AE789A72D776}" destId="{922AA7B7-8DAA-CF4C-9303-E6EA5E9E3625}" srcOrd="1" destOrd="0" presId="urn:microsoft.com/office/officeart/2005/8/layout/radial1"/>
    <dgm:cxn modelId="{7CB2C174-254B-9D4C-8140-4CAE2469F4F8}" srcId="{B94B95B6-9BF8-4E42-9A77-B5E15D6EC576}" destId="{CD5920D6-9B55-904E-B0FE-E196CEEACADE}" srcOrd="7" destOrd="0" parTransId="{D0650405-0598-6348-BFC9-CDD95139307A}" sibTransId="{6EC703E1-D719-0144-B313-FEB27C9FBDCE}"/>
    <dgm:cxn modelId="{AEFE8578-1D7C-443F-A948-AAB5C159825B}" type="presOf" srcId="{DBEE9D88-4A09-3B43-873A-55CE31FD1DBC}" destId="{B074CD32-25D4-194E-B11B-BC0C507556D7}" srcOrd="0" destOrd="0" presId="urn:microsoft.com/office/officeart/2005/8/layout/radial1"/>
    <dgm:cxn modelId="{48735E7E-3AF6-49AF-A02A-75CD1CAEF158}" type="presOf" srcId="{3320E56D-69F1-B840-A9CD-4C24AC3A01F4}" destId="{9AA95F76-D523-464B-A89B-82BBE0AD4141}" srcOrd="0" destOrd="0" presId="urn:microsoft.com/office/officeart/2005/8/layout/radial1"/>
    <dgm:cxn modelId="{EB71DE7F-3A9C-4A1B-B8DB-BD8CF40F4676}" type="presOf" srcId="{DBEE9D88-4A09-3B43-873A-55CE31FD1DBC}" destId="{C87B1643-55F1-3D4C-ADDD-E450DCB6EEB5}" srcOrd="1" destOrd="0" presId="urn:microsoft.com/office/officeart/2005/8/layout/radial1"/>
    <dgm:cxn modelId="{6EAC2B82-0771-4C9C-91D1-E166F6C15844}" type="presOf" srcId="{E26B0786-E5E9-1847-A9AD-CF20FAFDF469}" destId="{D02085CF-52E6-EF42-8A03-22A1F070CDD5}" srcOrd="1" destOrd="0" presId="urn:microsoft.com/office/officeart/2005/8/layout/radial1"/>
    <dgm:cxn modelId="{A46A988A-3FE0-4CC8-BCEC-B1425E1A81F0}" type="presOf" srcId="{B94B95B6-9BF8-4E42-9A77-B5E15D6EC576}" destId="{B0C43E21-D172-2847-89B4-3F83183C8AF8}" srcOrd="0" destOrd="0" presId="urn:microsoft.com/office/officeart/2005/8/layout/radial1"/>
    <dgm:cxn modelId="{B57A618D-35BB-774D-915C-FF7110377DED}" srcId="{B94B95B6-9BF8-4E42-9A77-B5E15D6EC576}" destId="{2C5920EA-9EAF-A040-9616-C721D5E04450}" srcOrd="2" destOrd="0" parTransId="{DBEE9D88-4A09-3B43-873A-55CE31FD1DBC}" sibTransId="{A571CA24-0948-5F46-B673-484790A26816}"/>
    <dgm:cxn modelId="{7CCB4195-13BA-4B0B-9788-CB056C9456B2}" type="presOf" srcId="{3930E6EF-2DF9-2E43-A2D1-DE70819BA7C6}" destId="{709AF4BE-BBE0-884B-BFA7-29DE1AC1E4E2}" srcOrd="0" destOrd="0" presId="urn:microsoft.com/office/officeart/2005/8/layout/radial1"/>
    <dgm:cxn modelId="{000CF799-701D-4819-9D61-3020260BC6F4}" type="presOf" srcId="{367389E3-EC41-D447-88D6-0DD002DA61E5}" destId="{1BE71EF4-2197-6048-801B-DEE3FC50F106}" srcOrd="1" destOrd="0" presId="urn:microsoft.com/office/officeart/2005/8/layout/radial1"/>
    <dgm:cxn modelId="{C52D7E9F-8FBA-42EA-9478-11CFBAFDB407}" type="presOf" srcId="{A04C9A3B-DC61-7C46-8005-30748C9D4050}" destId="{AF685D8F-F14C-144E-83EB-7B4099E9B4D7}" srcOrd="0" destOrd="0" presId="urn:microsoft.com/office/officeart/2005/8/layout/radial1"/>
    <dgm:cxn modelId="{C387DBAA-E4FF-4981-AAA8-FFAB8144E58F}" type="presOf" srcId="{8D11E7B2-12C6-074A-B0ED-31CB7F0AEA22}" destId="{C8752568-8486-AC41-BC0D-A5F73D434589}" srcOrd="0" destOrd="0" presId="urn:microsoft.com/office/officeart/2005/8/layout/radial1"/>
    <dgm:cxn modelId="{8D8383B3-3C68-4D0C-B57F-4D3EEE0ABA67}" type="presOf" srcId="{50315A85-2BAA-1B43-9B22-2F89D5391850}" destId="{34AED5FE-5C86-3B44-851C-6B6C67D622AC}" srcOrd="0" destOrd="0" presId="urn:microsoft.com/office/officeart/2005/8/layout/radial1"/>
    <dgm:cxn modelId="{49998FBC-CD3F-43DB-8266-A5855568221B}" type="presOf" srcId="{DE9CD901-C819-304D-9698-6D6B8C81CF5E}" destId="{D11F60AA-9ABB-8A4E-BE8A-A5CF0773F93D}" srcOrd="0" destOrd="0" presId="urn:microsoft.com/office/officeart/2005/8/layout/radial1"/>
    <dgm:cxn modelId="{9F830CC0-4B1F-4A93-834E-C906B302D568}" type="presOf" srcId="{68B3F082-D8CB-2946-B37A-9A34C3D0F62C}" destId="{2CDBB1D2-E38C-FA48-8DBB-729B23EE4FA5}" srcOrd="1" destOrd="0" presId="urn:microsoft.com/office/officeart/2005/8/layout/radial1"/>
    <dgm:cxn modelId="{472111C2-B70B-4FF0-9169-7D8724154B7B}" type="presOf" srcId="{49D974E7-AD39-5246-819F-019186541BE0}" destId="{9EF53209-ED4D-C649-89B9-2299DC859BB8}" srcOrd="0" destOrd="0" presId="urn:microsoft.com/office/officeart/2005/8/layout/radial1"/>
    <dgm:cxn modelId="{FE6340DD-91EB-44EB-9039-490DC3DBFA18}" type="presOf" srcId="{39F853E9-6130-A348-92E1-6A791487C846}" destId="{8D732ED4-8662-0D4E-9D33-E4FAEAA6D2DF}" srcOrd="0" destOrd="0" presId="urn:microsoft.com/office/officeart/2005/8/layout/radial1"/>
    <dgm:cxn modelId="{E9583DE2-A2AF-4637-98B6-85FF1D80B386}" type="presOf" srcId="{5EBA7338-63A6-C24E-803C-56035F72C680}" destId="{C137D502-1F0D-1E49-A488-19E99DB57041}" srcOrd="0" destOrd="0" presId="urn:microsoft.com/office/officeart/2005/8/layout/radial1"/>
    <dgm:cxn modelId="{095871E4-351E-4207-9805-389838AC8E83}" type="presOf" srcId="{8D11E7B2-12C6-074A-B0ED-31CB7F0AEA22}" destId="{35898871-B167-1A4B-8D20-A190F0AB864E}" srcOrd="1" destOrd="0" presId="urn:microsoft.com/office/officeart/2005/8/layout/radial1"/>
    <dgm:cxn modelId="{A451A4E6-8441-4F75-874D-9CFF28744051}" type="presOf" srcId="{CD5920D6-9B55-904E-B0FE-E196CEEACADE}" destId="{E874E3CD-21CA-8D4A-88EB-3D8C2CE6C70C}" srcOrd="0" destOrd="0" presId="urn:microsoft.com/office/officeart/2005/8/layout/radial1"/>
    <dgm:cxn modelId="{3CDA8CEA-EEAC-42CE-9030-1C7FA2395B3B}" type="presOf" srcId="{20526C9E-14F5-C749-B6A1-AC0403D92EDB}" destId="{BB7E2777-F7C8-F344-8027-2F555D6F5C45}" srcOrd="0" destOrd="0" presId="urn:microsoft.com/office/officeart/2005/8/layout/radial1"/>
    <dgm:cxn modelId="{0525B7ED-C4FB-4721-9571-B2E78591378A}" type="presOf" srcId="{24FC9C97-53BB-3544-BE32-405AECD0B202}" destId="{256B045F-DAD9-634D-B36E-6FCCAA756F88}" srcOrd="1" destOrd="0" presId="urn:microsoft.com/office/officeart/2005/8/layout/radial1"/>
    <dgm:cxn modelId="{1060EDF0-9E2A-469B-9123-5D52926DA0CD}" type="presOf" srcId="{3930E6EF-2DF9-2E43-A2D1-DE70819BA7C6}" destId="{765FCB98-F382-C94A-80FB-C38E1A58526F}" srcOrd="1" destOrd="0" presId="urn:microsoft.com/office/officeart/2005/8/layout/radial1"/>
    <dgm:cxn modelId="{995D7BF1-48EC-4230-A570-1E3986780F5E}" type="presOf" srcId="{B549711C-4292-6641-AA3D-695CD63DF8F2}" destId="{04EB28E5-2DD6-EB42-AAE0-1A9B738B9D28}" srcOrd="0" destOrd="0" presId="urn:microsoft.com/office/officeart/2005/8/layout/radial1"/>
    <dgm:cxn modelId="{E02F6EF6-BCF4-9548-B779-08B144566A94}" srcId="{B94B95B6-9BF8-4E42-9A77-B5E15D6EC576}" destId="{B549711C-4292-6641-AA3D-695CD63DF8F2}" srcOrd="10" destOrd="0" parTransId="{D0C08E37-D00D-DD48-855E-AE789A72D776}" sibTransId="{4B629596-94B6-4947-B2F2-7F40B700399E}"/>
    <dgm:cxn modelId="{164017FB-5053-487A-BEC9-79897ED607C0}" type="presOf" srcId="{24FC9C97-53BB-3544-BE32-405AECD0B202}" destId="{B245F90C-7679-0F4A-8344-BAFAEDDE6DF4}" srcOrd="0" destOrd="0" presId="urn:microsoft.com/office/officeart/2005/8/layout/radial1"/>
    <dgm:cxn modelId="{BDFB35FB-F291-4146-96E1-EFFE99F3331B}" type="presOf" srcId="{49D974E7-AD39-5246-819F-019186541BE0}" destId="{9F357E20-5DFD-2048-9D21-65C919791344}" srcOrd="1" destOrd="0" presId="urn:microsoft.com/office/officeart/2005/8/layout/radial1"/>
    <dgm:cxn modelId="{488830FD-7E03-4F27-9AD9-A5E460496F2A}" type="presOf" srcId="{50315A85-2BAA-1B43-9B22-2F89D5391850}" destId="{6199663E-2B4B-F149-B6C2-7769798AEFFE}" srcOrd="1" destOrd="0" presId="urn:microsoft.com/office/officeart/2005/8/layout/radial1"/>
    <dgm:cxn modelId="{C4ACBCE5-ACCC-43C1-A369-3F344D59043C}" type="presParOf" srcId="{D11F60AA-9ABB-8A4E-BE8A-A5CF0773F93D}" destId="{B0C43E21-D172-2847-89B4-3F83183C8AF8}" srcOrd="0" destOrd="0" presId="urn:microsoft.com/office/officeart/2005/8/layout/radial1"/>
    <dgm:cxn modelId="{F4B8E41D-94A8-40FE-B5F4-9E68B05C0E4E}" type="presParOf" srcId="{D11F60AA-9ABB-8A4E-BE8A-A5CF0773F93D}" destId="{709AF4BE-BBE0-884B-BFA7-29DE1AC1E4E2}" srcOrd="1" destOrd="0" presId="urn:microsoft.com/office/officeart/2005/8/layout/radial1"/>
    <dgm:cxn modelId="{FAFCA5B4-7A0D-4132-A8F7-83B6CEC4100F}" type="presParOf" srcId="{709AF4BE-BBE0-884B-BFA7-29DE1AC1E4E2}" destId="{765FCB98-F382-C94A-80FB-C38E1A58526F}" srcOrd="0" destOrd="0" presId="urn:microsoft.com/office/officeart/2005/8/layout/radial1"/>
    <dgm:cxn modelId="{B602CCC3-85A0-4092-81B6-1FD5A25BAB1D}" type="presParOf" srcId="{D11F60AA-9ABB-8A4E-BE8A-A5CF0773F93D}" destId="{6E300EA5-33C9-8E4C-8614-3DE9EC485259}" srcOrd="2" destOrd="0" presId="urn:microsoft.com/office/officeart/2005/8/layout/radial1"/>
    <dgm:cxn modelId="{716D893A-7E6C-4945-A9EA-86A46020613D}" type="presParOf" srcId="{D11F60AA-9ABB-8A4E-BE8A-A5CF0773F93D}" destId="{D36C65CE-FDC8-5C4E-90C5-BF98C0476D61}" srcOrd="3" destOrd="0" presId="urn:microsoft.com/office/officeart/2005/8/layout/radial1"/>
    <dgm:cxn modelId="{975033E9-1D23-4C35-B77C-98F7F919C737}" type="presParOf" srcId="{D36C65CE-FDC8-5C4E-90C5-BF98C0476D61}" destId="{D02085CF-52E6-EF42-8A03-22A1F070CDD5}" srcOrd="0" destOrd="0" presId="urn:microsoft.com/office/officeart/2005/8/layout/radial1"/>
    <dgm:cxn modelId="{CDF368D1-C3EA-4939-96EE-4C0CCDA8C8AE}" type="presParOf" srcId="{D11F60AA-9ABB-8A4E-BE8A-A5CF0773F93D}" destId="{9AA95F76-D523-464B-A89B-82BBE0AD4141}" srcOrd="4" destOrd="0" presId="urn:microsoft.com/office/officeart/2005/8/layout/radial1"/>
    <dgm:cxn modelId="{6D8D6F49-651B-4108-BEDA-89A4D6814D98}" type="presParOf" srcId="{D11F60AA-9ABB-8A4E-BE8A-A5CF0773F93D}" destId="{B074CD32-25D4-194E-B11B-BC0C507556D7}" srcOrd="5" destOrd="0" presId="urn:microsoft.com/office/officeart/2005/8/layout/radial1"/>
    <dgm:cxn modelId="{4055D4D7-A815-439C-BECD-54D88396D8E8}" type="presParOf" srcId="{B074CD32-25D4-194E-B11B-BC0C507556D7}" destId="{C87B1643-55F1-3D4C-ADDD-E450DCB6EEB5}" srcOrd="0" destOrd="0" presId="urn:microsoft.com/office/officeart/2005/8/layout/radial1"/>
    <dgm:cxn modelId="{9728190D-DDCD-468E-9634-D8387FD96B75}" type="presParOf" srcId="{D11F60AA-9ABB-8A4E-BE8A-A5CF0773F93D}" destId="{48038EFD-1EDD-0845-8118-8D4005D9C84C}" srcOrd="6" destOrd="0" presId="urn:microsoft.com/office/officeart/2005/8/layout/radial1"/>
    <dgm:cxn modelId="{9889F83E-DC0E-4110-BEC3-AEB524F7AFFE}" type="presParOf" srcId="{D11F60AA-9ABB-8A4E-BE8A-A5CF0773F93D}" destId="{4971F71E-9E55-0947-97AC-6D03A28ED866}" srcOrd="7" destOrd="0" presId="urn:microsoft.com/office/officeart/2005/8/layout/radial1"/>
    <dgm:cxn modelId="{84CED98C-8C82-45CC-BD52-29277A2A3B4D}" type="presParOf" srcId="{4971F71E-9E55-0947-97AC-6D03A28ED866}" destId="{1BE71EF4-2197-6048-801B-DEE3FC50F106}" srcOrd="0" destOrd="0" presId="urn:microsoft.com/office/officeart/2005/8/layout/radial1"/>
    <dgm:cxn modelId="{88D659E3-16B7-4D2C-924A-D4850349CE69}" type="presParOf" srcId="{D11F60AA-9ABB-8A4E-BE8A-A5CF0773F93D}" destId="{177A67D5-B4BA-8D4B-921B-D2604467101F}" srcOrd="8" destOrd="0" presId="urn:microsoft.com/office/officeart/2005/8/layout/radial1"/>
    <dgm:cxn modelId="{FB739DA4-86A0-4131-BB7F-0DEFA94517B4}" type="presParOf" srcId="{D11F60AA-9ABB-8A4E-BE8A-A5CF0773F93D}" destId="{B245F90C-7679-0F4A-8344-BAFAEDDE6DF4}" srcOrd="9" destOrd="0" presId="urn:microsoft.com/office/officeart/2005/8/layout/radial1"/>
    <dgm:cxn modelId="{CD0252F8-9510-42C7-87CF-A8CB295B031D}" type="presParOf" srcId="{B245F90C-7679-0F4A-8344-BAFAEDDE6DF4}" destId="{256B045F-DAD9-634D-B36E-6FCCAA756F88}" srcOrd="0" destOrd="0" presId="urn:microsoft.com/office/officeart/2005/8/layout/radial1"/>
    <dgm:cxn modelId="{1DC6EAC9-F058-45F7-BB1D-CF868C62EA81}" type="presParOf" srcId="{D11F60AA-9ABB-8A4E-BE8A-A5CF0773F93D}" destId="{AF685D8F-F14C-144E-83EB-7B4099E9B4D7}" srcOrd="10" destOrd="0" presId="urn:microsoft.com/office/officeart/2005/8/layout/radial1"/>
    <dgm:cxn modelId="{C789D2E2-46C9-460F-837C-619EF8AE6FD3}" type="presParOf" srcId="{D11F60AA-9ABB-8A4E-BE8A-A5CF0773F93D}" destId="{0E1E7102-153C-714A-9388-390B50D99114}" srcOrd="11" destOrd="0" presId="urn:microsoft.com/office/officeart/2005/8/layout/radial1"/>
    <dgm:cxn modelId="{D8F53E78-9AE6-4F6B-8261-26231E56D844}" type="presParOf" srcId="{0E1E7102-153C-714A-9388-390B50D99114}" destId="{2CDBB1D2-E38C-FA48-8DBB-729B23EE4FA5}" srcOrd="0" destOrd="0" presId="urn:microsoft.com/office/officeart/2005/8/layout/radial1"/>
    <dgm:cxn modelId="{AE08521F-50B1-49C5-918E-1967965C5F64}" type="presParOf" srcId="{D11F60AA-9ABB-8A4E-BE8A-A5CF0773F93D}" destId="{C137D502-1F0D-1E49-A488-19E99DB57041}" srcOrd="12" destOrd="0" presId="urn:microsoft.com/office/officeart/2005/8/layout/radial1"/>
    <dgm:cxn modelId="{62E94F87-F5B9-4B4A-8A6A-0EB81E9192D5}" type="presParOf" srcId="{D11F60AA-9ABB-8A4E-BE8A-A5CF0773F93D}" destId="{9EF53209-ED4D-C649-89B9-2299DC859BB8}" srcOrd="13" destOrd="0" presId="urn:microsoft.com/office/officeart/2005/8/layout/radial1"/>
    <dgm:cxn modelId="{B964FB87-83CF-4E0C-8A4F-BDB7C5AFF184}" type="presParOf" srcId="{9EF53209-ED4D-C649-89B9-2299DC859BB8}" destId="{9F357E20-5DFD-2048-9D21-65C919791344}" srcOrd="0" destOrd="0" presId="urn:microsoft.com/office/officeart/2005/8/layout/radial1"/>
    <dgm:cxn modelId="{EBD6A34A-EA6B-42E1-A41E-8270396CE968}" type="presParOf" srcId="{D11F60AA-9ABB-8A4E-BE8A-A5CF0773F93D}" destId="{BB7E2777-F7C8-F344-8027-2F555D6F5C45}" srcOrd="14" destOrd="0" presId="urn:microsoft.com/office/officeart/2005/8/layout/radial1"/>
    <dgm:cxn modelId="{DD4139F0-1397-455F-A1B6-83F988D0797B}" type="presParOf" srcId="{D11F60AA-9ABB-8A4E-BE8A-A5CF0773F93D}" destId="{A41FE81A-FC3D-7D47-A167-5CACA0A13389}" srcOrd="15" destOrd="0" presId="urn:microsoft.com/office/officeart/2005/8/layout/radial1"/>
    <dgm:cxn modelId="{4C85A90D-0106-47EC-AC80-0BEAD091B613}" type="presParOf" srcId="{A41FE81A-FC3D-7D47-A167-5CACA0A13389}" destId="{5E7FA381-D75D-7F41-8419-B1CE9857B4F7}" srcOrd="0" destOrd="0" presId="urn:microsoft.com/office/officeart/2005/8/layout/radial1"/>
    <dgm:cxn modelId="{F62435A5-D788-4532-9267-863B8D5191EA}" type="presParOf" srcId="{D11F60AA-9ABB-8A4E-BE8A-A5CF0773F93D}" destId="{E874E3CD-21CA-8D4A-88EB-3D8C2CE6C70C}" srcOrd="16" destOrd="0" presId="urn:microsoft.com/office/officeart/2005/8/layout/radial1"/>
    <dgm:cxn modelId="{ADCF0CDD-7E4E-4E7A-9467-365976310D62}" type="presParOf" srcId="{D11F60AA-9ABB-8A4E-BE8A-A5CF0773F93D}" destId="{34AED5FE-5C86-3B44-851C-6B6C67D622AC}" srcOrd="17" destOrd="0" presId="urn:microsoft.com/office/officeart/2005/8/layout/radial1"/>
    <dgm:cxn modelId="{DEDA4E58-54E9-4A1E-9A4C-5C093E5BFF5F}" type="presParOf" srcId="{34AED5FE-5C86-3B44-851C-6B6C67D622AC}" destId="{6199663E-2B4B-F149-B6C2-7769798AEFFE}" srcOrd="0" destOrd="0" presId="urn:microsoft.com/office/officeart/2005/8/layout/radial1"/>
    <dgm:cxn modelId="{19E15AB3-5509-433B-8934-B66F48E60ADE}" type="presParOf" srcId="{D11F60AA-9ABB-8A4E-BE8A-A5CF0773F93D}" destId="{2EF377CB-36FE-B644-8A28-1B213A48756B}" srcOrd="18" destOrd="0" presId="urn:microsoft.com/office/officeart/2005/8/layout/radial1"/>
    <dgm:cxn modelId="{524428C4-AD53-4269-A4B8-8883C49BA0A5}" type="presParOf" srcId="{D11F60AA-9ABB-8A4E-BE8A-A5CF0773F93D}" destId="{C8752568-8486-AC41-BC0D-A5F73D434589}" srcOrd="19" destOrd="0" presId="urn:microsoft.com/office/officeart/2005/8/layout/radial1"/>
    <dgm:cxn modelId="{3A82F201-B0E6-469A-8F6E-29DA2B2CB4FF}" type="presParOf" srcId="{C8752568-8486-AC41-BC0D-A5F73D434589}" destId="{35898871-B167-1A4B-8D20-A190F0AB864E}" srcOrd="0" destOrd="0" presId="urn:microsoft.com/office/officeart/2005/8/layout/radial1"/>
    <dgm:cxn modelId="{703CEFA7-623F-4710-8E40-154F1B3D768D}" type="presParOf" srcId="{D11F60AA-9ABB-8A4E-BE8A-A5CF0773F93D}" destId="{8D732ED4-8662-0D4E-9D33-E4FAEAA6D2DF}" srcOrd="20" destOrd="0" presId="urn:microsoft.com/office/officeart/2005/8/layout/radial1"/>
    <dgm:cxn modelId="{7FB9F1C5-E5FA-44BA-B831-CD945A105100}" type="presParOf" srcId="{D11F60AA-9ABB-8A4E-BE8A-A5CF0773F93D}" destId="{3D649D15-EA77-0441-905C-9132582CC80B}" srcOrd="21" destOrd="0" presId="urn:microsoft.com/office/officeart/2005/8/layout/radial1"/>
    <dgm:cxn modelId="{C264A0F1-E943-4834-B4F5-E6DEC35961DE}" type="presParOf" srcId="{3D649D15-EA77-0441-905C-9132582CC80B}" destId="{922AA7B7-8DAA-CF4C-9303-E6EA5E9E3625}" srcOrd="0" destOrd="0" presId="urn:microsoft.com/office/officeart/2005/8/layout/radial1"/>
    <dgm:cxn modelId="{E623C7B1-94C3-463E-B8F4-D7798514CE3B}" type="presParOf" srcId="{D11F60AA-9ABB-8A4E-BE8A-A5CF0773F93D}" destId="{04EB28E5-2DD6-EB42-AAE0-1A9B738B9D28}" srcOrd="22" destOrd="0" presId="urn:microsoft.com/office/officeart/2005/8/layout/radial1"/>
  </dgm:cxnLst>
  <dgm:bg>
    <a:effectLst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C43E21-D172-2847-89B4-3F83183C8AF8}">
      <dsp:nvSpPr>
        <dsp:cNvPr id="0" name=""/>
        <dsp:cNvSpPr/>
      </dsp:nvSpPr>
      <dsp:spPr>
        <a:xfrm>
          <a:off x="3729559" y="1797190"/>
          <a:ext cx="770481" cy="770481"/>
        </a:xfrm>
        <a:prstGeom prst="ellipse">
          <a:avLst/>
        </a:prstGeom>
        <a:solidFill>
          <a:schemeClr val="accent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Chapter Lead</a:t>
          </a:r>
        </a:p>
      </dsp:txBody>
      <dsp:txXfrm>
        <a:off x="3842393" y="1910024"/>
        <a:ext cx="544813" cy="544813"/>
      </dsp:txXfrm>
    </dsp:sp>
    <dsp:sp modelId="{709AF4BE-BBE0-884B-BFA7-29DE1AC1E4E2}">
      <dsp:nvSpPr>
        <dsp:cNvPr id="0" name=""/>
        <dsp:cNvSpPr/>
      </dsp:nvSpPr>
      <dsp:spPr>
        <a:xfrm rot="16200000">
          <a:off x="3609664" y="1283629"/>
          <a:ext cx="1010271" cy="16852"/>
        </a:xfrm>
        <a:custGeom>
          <a:avLst/>
          <a:gdLst/>
          <a:ahLst/>
          <a:cxnLst/>
          <a:rect l="0" t="0" r="0" b="0"/>
          <a:pathLst>
            <a:path>
              <a:moveTo>
                <a:pt x="0" y="8426"/>
              </a:moveTo>
              <a:lnTo>
                <a:pt x="1010271" y="8426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/>
        </a:p>
      </dsp:txBody>
      <dsp:txXfrm>
        <a:off x="4089543" y="1266798"/>
        <a:ext cx="50513" cy="50513"/>
      </dsp:txXfrm>
    </dsp:sp>
    <dsp:sp modelId="{6E300EA5-33C9-8E4C-8614-3DE9EC485259}">
      <dsp:nvSpPr>
        <dsp:cNvPr id="0" name=""/>
        <dsp:cNvSpPr/>
      </dsp:nvSpPr>
      <dsp:spPr>
        <a:xfrm>
          <a:off x="3729559" y="16438"/>
          <a:ext cx="770481" cy="770481"/>
        </a:xfrm>
        <a:prstGeom prst="ellipse">
          <a:avLst/>
        </a:prstGeom>
        <a:solidFill>
          <a:srgbClr val="4F81BD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Press Lead</a:t>
          </a:r>
        </a:p>
      </dsp:txBody>
      <dsp:txXfrm>
        <a:off x="3842393" y="129272"/>
        <a:ext cx="544813" cy="544813"/>
      </dsp:txXfrm>
    </dsp:sp>
    <dsp:sp modelId="{D36C65CE-FDC8-5C4E-90C5-BF98C0476D61}">
      <dsp:nvSpPr>
        <dsp:cNvPr id="0" name=""/>
        <dsp:cNvSpPr/>
      </dsp:nvSpPr>
      <dsp:spPr>
        <a:xfrm rot="18163636">
          <a:off x="4091038" y="1424973"/>
          <a:ext cx="1010271" cy="16852"/>
        </a:xfrm>
        <a:custGeom>
          <a:avLst/>
          <a:gdLst/>
          <a:ahLst/>
          <a:cxnLst/>
          <a:rect l="0" t="0" r="0" b="0"/>
          <a:pathLst>
            <a:path>
              <a:moveTo>
                <a:pt x="0" y="8426"/>
              </a:moveTo>
              <a:lnTo>
                <a:pt x="1010271" y="8426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/>
        </a:p>
      </dsp:txBody>
      <dsp:txXfrm>
        <a:off x="4570917" y="1408142"/>
        <a:ext cx="50513" cy="50513"/>
      </dsp:txXfrm>
    </dsp:sp>
    <dsp:sp modelId="{9AA95F76-D523-464B-A89B-82BBE0AD4141}">
      <dsp:nvSpPr>
        <dsp:cNvPr id="0" name=""/>
        <dsp:cNvSpPr/>
      </dsp:nvSpPr>
      <dsp:spPr>
        <a:xfrm>
          <a:off x="4692307" y="299126"/>
          <a:ext cx="770481" cy="770481"/>
        </a:xfrm>
        <a:prstGeom prst="ellipse">
          <a:avLst/>
        </a:prstGeom>
        <a:solidFill>
          <a:schemeClr val="accent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Digital Lead</a:t>
          </a:r>
        </a:p>
      </dsp:txBody>
      <dsp:txXfrm>
        <a:off x="4805141" y="411960"/>
        <a:ext cx="544813" cy="544813"/>
      </dsp:txXfrm>
    </dsp:sp>
    <dsp:sp modelId="{B074CD32-25D4-194E-B11B-BC0C507556D7}">
      <dsp:nvSpPr>
        <dsp:cNvPr id="0" name=""/>
        <dsp:cNvSpPr/>
      </dsp:nvSpPr>
      <dsp:spPr>
        <a:xfrm rot="20127273">
          <a:off x="4419579" y="1804129"/>
          <a:ext cx="1010271" cy="16852"/>
        </a:xfrm>
        <a:custGeom>
          <a:avLst/>
          <a:gdLst/>
          <a:ahLst/>
          <a:cxnLst/>
          <a:rect l="0" t="0" r="0" b="0"/>
          <a:pathLst>
            <a:path>
              <a:moveTo>
                <a:pt x="0" y="8426"/>
              </a:moveTo>
              <a:lnTo>
                <a:pt x="1010271" y="8426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/>
        </a:p>
      </dsp:txBody>
      <dsp:txXfrm>
        <a:off x="4899458" y="1787298"/>
        <a:ext cx="50513" cy="50513"/>
      </dsp:txXfrm>
    </dsp:sp>
    <dsp:sp modelId="{48038EFD-1EDD-0845-8118-8D4005D9C84C}">
      <dsp:nvSpPr>
        <dsp:cNvPr id="0" name=""/>
        <dsp:cNvSpPr/>
      </dsp:nvSpPr>
      <dsp:spPr>
        <a:xfrm>
          <a:off x="5349389" y="1057439"/>
          <a:ext cx="770481" cy="770481"/>
        </a:xfrm>
        <a:prstGeom prst="ellipse">
          <a:avLst/>
        </a:prstGeom>
        <a:solidFill>
          <a:schemeClr val="accent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Training Lead</a:t>
          </a:r>
        </a:p>
      </dsp:txBody>
      <dsp:txXfrm>
        <a:off x="5462223" y="1170273"/>
        <a:ext cx="544813" cy="544813"/>
      </dsp:txXfrm>
    </dsp:sp>
    <dsp:sp modelId="{4971F71E-9E55-0947-97AC-6D03A28ED866}">
      <dsp:nvSpPr>
        <dsp:cNvPr id="0" name=""/>
        <dsp:cNvSpPr/>
      </dsp:nvSpPr>
      <dsp:spPr>
        <a:xfrm rot="490909">
          <a:off x="4490977" y="2300719"/>
          <a:ext cx="1010271" cy="16852"/>
        </a:xfrm>
        <a:custGeom>
          <a:avLst/>
          <a:gdLst/>
          <a:ahLst/>
          <a:cxnLst/>
          <a:rect l="0" t="0" r="0" b="0"/>
          <a:pathLst>
            <a:path>
              <a:moveTo>
                <a:pt x="0" y="8426"/>
              </a:moveTo>
              <a:lnTo>
                <a:pt x="1010271" y="8426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/>
        </a:p>
      </dsp:txBody>
      <dsp:txXfrm>
        <a:off x="4970856" y="2283888"/>
        <a:ext cx="50513" cy="50513"/>
      </dsp:txXfrm>
    </dsp:sp>
    <dsp:sp modelId="{177A67D5-B4BA-8D4B-921B-D2604467101F}">
      <dsp:nvSpPr>
        <dsp:cNvPr id="0" name=""/>
        <dsp:cNvSpPr/>
      </dsp:nvSpPr>
      <dsp:spPr>
        <a:xfrm>
          <a:off x="5492186" y="2050618"/>
          <a:ext cx="770481" cy="770481"/>
        </a:xfrm>
        <a:prstGeom prst="ellipse">
          <a:avLst/>
        </a:prstGeom>
        <a:solidFill>
          <a:schemeClr val="accent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Data Lead</a:t>
          </a:r>
        </a:p>
      </dsp:txBody>
      <dsp:txXfrm>
        <a:off x="5605020" y="2163452"/>
        <a:ext cx="544813" cy="544813"/>
      </dsp:txXfrm>
    </dsp:sp>
    <dsp:sp modelId="{B245F90C-7679-0F4A-8344-BAFAEDDE6DF4}">
      <dsp:nvSpPr>
        <dsp:cNvPr id="0" name=""/>
        <dsp:cNvSpPr/>
      </dsp:nvSpPr>
      <dsp:spPr>
        <a:xfrm rot="2454545">
          <a:off x="4282565" y="2757077"/>
          <a:ext cx="1010271" cy="16852"/>
        </a:xfrm>
        <a:custGeom>
          <a:avLst/>
          <a:gdLst/>
          <a:ahLst/>
          <a:cxnLst/>
          <a:rect l="0" t="0" r="0" b="0"/>
          <a:pathLst>
            <a:path>
              <a:moveTo>
                <a:pt x="0" y="8426"/>
              </a:moveTo>
              <a:lnTo>
                <a:pt x="1010271" y="8426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/>
        </a:p>
      </dsp:txBody>
      <dsp:txXfrm>
        <a:off x="4762444" y="2740247"/>
        <a:ext cx="50513" cy="50513"/>
      </dsp:txXfrm>
    </dsp:sp>
    <dsp:sp modelId="{AF685D8F-F14C-144E-83EB-7B4099E9B4D7}">
      <dsp:nvSpPr>
        <dsp:cNvPr id="0" name=""/>
        <dsp:cNvSpPr/>
      </dsp:nvSpPr>
      <dsp:spPr>
        <a:xfrm>
          <a:off x="5075362" y="2963336"/>
          <a:ext cx="770481" cy="770481"/>
        </a:xfrm>
        <a:prstGeom prst="ellipse">
          <a:avLst/>
        </a:prstGeom>
        <a:solidFill>
          <a:schemeClr val="accent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GFR Lead</a:t>
          </a:r>
        </a:p>
      </dsp:txBody>
      <dsp:txXfrm>
        <a:off x="5188196" y="3076170"/>
        <a:ext cx="544813" cy="544813"/>
      </dsp:txXfrm>
    </dsp:sp>
    <dsp:sp modelId="{0E1E7102-153C-714A-9388-390B50D99114}">
      <dsp:nvSpPr>
        <dsp:cNvPr id="0" name=""/>
        <dsp:cNvSpPr/>
      </dsp:nvSpPr>
      <dsp:spPr>
        <a:xfrm rot="4418182">
          <a:off x="3860512" y="3028315"/>
          <a:ext cx="1010271" cy="16852"/>
        </a:xfrm>
        <a:custGeom>
          <a:avLst/>
          <a:gdLst/>
          <a:ahLst/>
          <a:cxnLst/>
          <a:rect l="0" t="0" r="0" b="0"/>
          <a:pathLst>
            <a:path>
              <a:moveTo>
                <a:pt x="0" y="8426"/>
              </a:moveTo>
              <a:lnTo>
                <a:pt x="1010271" y="8426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/>
        </a:p>
      </dsp:txBody>
      <dsp:txXfrm>
        <a:off x="4340391" y="3011484"/>
        <a:ext cx="50513" cy="50513"/>
      </dsp:txXfrm>
    </dsp:sp>
    <dsp:sp modelId="{C137D502-1F0D-1E49-A488-19E99DB57041}">
      <dsp:nvSpPr>
        <dsp:cNvPr id="0" name=""/>
        <dsp:cNvSpPr/>
      </dsp:nvSpPr>
      <dsp:spPr>
        <a:xfrm>
          <a:off x="4231255" y="3505810"/>
          <a:ext cx="770481" cy="770481"/>
        </a:xfrm>
        <a:prstGeom prst="ellipse">
          <a:avLst/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NTL</a:t>
          </a:r>
        </a:p>
      </dsp:txBody>
      <dsp:txXfrm>
        <a:off x="4344089" y="3618644"/>
        <a:ext cx="544813" cy="544813"/>
      </dsp:txXfrm>
    </dsp:sp>
    <dsp:sp modelId="{9EF53209-ED4D-C649-89B9-2299DC859BB8}">
      <dsp:nvSpPr>
        <dsp:cNvPr id="0" name=""/>
        <dsp:cNvSpPr/>
      </dsp:nvSpPr>
      <dsp:spPr>
        <a:xfrm rot="6381818">
          <a:off x="3358816" y="3028315"/>
          <a:ext cx="1010271" cy="16852"/>
        </a:xfrm>
        <a:custGeom>
          <a:avLst/>
          <a:gdLst/>
          <a:ahLst/>
          <a:cxnLst/>
          <a:rect l="0" t="0" r="0" b="0"/>
          <a:pathLst>
            <a:path>
              <a:moveTo>
                <a:pt x="0" y="8426"/>
              </a:moveTo>
              <a:lnTo>
                <a:pt x="1010271" y="8426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/>
        </a:p>
      </dsp:txBody>
      <dsp:txXfrm rot="10800000">
        <a:off x="3838695" y="3011484"/>
        <a:ext cx="50513" cy="50513"/>
      </dsp:txXfrm>
    </dsp:sp>
    <dsp:sp modelId="{BB7E2777-F7C8-F344-8027-2F555D6F5C45}">
      <dsp:nvSpPr>
        <dsp:cNvPr id="0" name=""/>
        <dsp:cNvSpPr/>
      </dsp:nvSpPr>
      <dsp:spPr>
        <a:xfrm>
          <a:off x="3227863" y="3505810"/>
          <a:ext cx="770481" cy="770481"/>
        </a:xfrm>
        <a:prstGeom prst="ellipse">
          <a:avLst/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NTL</a:t>
          </a:r>
        </a:p>
      </dsp:txBody>
      <dsp:txXfrm>
        <a:off x="3340697" y="3618644"/>
        <a:ext cx="544813" cy="544813"/>
      </dsp:txXfrm>
    </dsp:sp>
    <dsp:sp modelId="{A41FE81A-FC3D-7D47-A167-5CACA0A13389}">
      <dsp:nvSpPr>
        <dsp:cNvPr id="0" name=""/>
        <dsp:cNvSpPr/>
      </dsp:nvSpPr>
      <dsp:spPr>
        <a:xfrm rot="8345455">
          <a:off x="2936762" y="2757077"/>
          <a:ext cx="1010271" cy="16852"/>
        </a:xfrm>
        <a:custGeom>
          <a:avLst/>
          <a:gdLst/>
          <a:ahLst/>
          <a:cxnLst/>
          <a:rect l="0" t="0" r="0" b="0"/>
          <a:pathLst>
            <a:path>
              <a:moveTo>
                <a:pt x="0" y="8426"/>
              </a:moveTo>
              <a:lnTo>
                <a:pt x="1010271" y="8426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/>
        </a:p>
      </dsp:txBody>
      <dsp:txXfrm rot="10800000">
        <a:off x="3416641" y="2740247"/>
        <a:ext cx="50513" cy="50513"/>
      </dsp:txXfrm>
    </dsp:sp>
    <dsp:sp modelId="{E874E3CD-21CA-8D4A-88EB-3D8C2CE6C70C}">
      <dsp:nvSpPr>
        <dsp:cNvPr id="0" name=""/>
        <dsp:cNvSpPr/>
      </dsp:nvSpPr>
      <dsp:spPr>
        <a:xfrm>
          <a:off x="2383756" y="2963336"/>
          <a:ext cx="770481" cy="770481"/>
        </a:xfrm>
        <a:prstGeom prst="ellipse">
          <a:avLst/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NTL</a:t>
          </a:r>
        </a:p>
      </dsp:txBody>
      <dsp:txXfrm>
        <a:off x="2496590" y="3076170"/>
        <a:ext cx="544813" cy="544813"/>
      </dsp:txXfrm>
    </dsp:sp>
    <dsp:sp modelId="{34AED5FE-5C86-3B44-851C-6B6C67D622AC}">
      <dsp:nvSpPr>
        <dsp:cNvPr id="0" name=""/>
        <dsp:cNvSpPr/>
      </dsp:nvSpPr>
      <dsp:spPr>
        <a:xfrm rot="10309091">
          <a:off x="2728350" y="2300719"/>
          <a:ext cx="1010271" cy="16852"/>
        </a:xfrm>
        <a:custGeom>
          <a:avLst/>
          <a:gdLst/>
          <a:ahLst/>
          <a:cxnLst/>
          <a:rect l="0" t="0" r="0" b="0"/>
          <a:pathLst>
            <a:path>
              <a:moveTo>
                <a:pt x="0" y="8426"/>
              </a:moveTo>
              <a:lnTo>
                <a:pt x="1010271" y="8426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/>
        </a:p>
      </dsp:txBody>
      <dsp:txXfrm rot="10800000">
        <a:off x="3208229" y="2283888"/>
        <a:ext cx="50513" cy="50513"/>
      </dsp:txXfrm>
    </dsp:sp>
    <dsp:sp modelId="{2EF377CB-36FE-B644-8A28-1B213A48756B}">
      <dsp:nvSpPr>
        <dsp:cNvPr id="0" name=""/>
        <dsp:cNvSpPr/>
      </dsp:nvSpPr>
      <dsp:spPr>
        <a:xfrm>
          <a:off x="1966932" y="2050618"/>
          <a:ext cx="770481" cy="770481"/>
        </a:xfrm>
        <a:prstGeom prst="ellipse">
          <a:avLst/>
        </a:prstGeom>
        <a:solidFill>
          <a:schemeClr val="tx2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Climate Lead</a:t>
          </a:r>
        </a:p>
      </dsp:txBody>
      <dsp:txXfrm>
        <a:off x="2079766" y="2163452"/>
        <a:ext cx="544813" cy="544813"/>
      </dsp:txXfrm>
    </dsp:sp>
    <dsp:sp modelId="{C8752568-8486-AC41-BC0D-A5F73D434589}">
      <dsp:nvSpPr>
        <dsp:cNvPr id="0" name=""/>
        <dsp:cNvSpPr/>
      </dsp:nvSpPr>
      <dsp:spPr>
        <a:xfrm rot="12272727">
          <a:off x="2799749" y="1804129"/>
          <a:ext cx="1010271" cy="16852"/>
        </a:xfrm>
        <a:custGeom>
          <a:avLst/>
          <a:gdLst/>
          <a:ahLst/>
          <a:cxnLst/>
          <a:rect l="0" t="0" r="0" b="0"/>
          <a:pathLst>
            <a:path>
              <a:moveTo>
                <a:pt x="0" y="8426"/>
              </a:moveTo>
              <a:lnTo>
                <a:pt x="1010271" y="8426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/>
        </a:p>
      </dsp:txBody>
      <dsp:txXfrm rot="10800000">
        <a:off x="3279628" y="1787298"/>
        <a:ext cx="50513" cy="50513"/>
      </dsp:txXfrm>
    </dsp:sp>
    <dsp:sp modelId="{8D732ED4-8662-0D4E-9D33-E4FAEAA6D2DF}">
      <dsp:nvSpPr>
        <dsp:cNvPr id="0" name=""/>
        <dsp:cNvSpPr/>
      </dsp:nvSpPr>
      <dsp:spPr>
        <a:xfrm>
          <a:off x="2109729" y="1057439"/>
          <a:ext cx="770481" cy="770481"/>
        </a:xfrm>
        <a:prstGeom prst="ellipse">
          <a:avLst/>
        </a:prstGeom>
        <a:solidFill>
          <a:schemeClr val="tx2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CIR Lead</a:t>
          </a:r>
        </a:p>
      </dsp:txBody>
      <dsp:txXfrm>
        <a:off x="2222563" y="1170273"/>
        <a:ext cx="544813" cy="544813"/>
      </dsp:txXfrm>
    </dsp:sp>
    <dsp:sp modelId="{3D649D15-EA77-0441-905C-9132582CC80B}">
      <dsp:nvSpPr>
        <dsp:cNvPr id="0" name=""/>
        <dsp:cNvSpPr/>
      </dsp:nvSpPr>
      <dsp:spPr>
        <a:xfrm rot="14236364">
          <a:off x="3128290" y="1424973"/>
          <a:ext cx="1010271" cy="16852"/>
        </a:xfrm>
        <a:custGeom>
          <a:avLst/>
          <a:gdLst/>
          <a:ahLst/>
          <a:cxnLst/>
          <a:rect l="0" t="0" r="0" b="0"/>
          <a:pathLst>
            <a:path>
              <a:moveTo>
                <a:pt x="0" y="8426"/>
              </a:moveTo>
              <a:lnTo>
                <a:pt x="1010271" y="8426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/>
        </a:p>
      </dsp:txBody>
      <dsp:txXfrm rot="10800000">
        <a:off x="3608169" y="1408142"/>
        <a:ext cx="50513" cy="50513"/>
      </dsp:txXfrm>
    </dsp:sp>
    <dsp:sp modelId="{04EB28E5-2DD6-EB42-AAE0-1A9B738B9D28}">
      <dsp:nvSpPr>
        <dsp:cNvPr id="0" name=""/>
        <dsp:cNvSpPr/>
      </dsp:nvSpPr>
      <dsp:spPr>
        <a:xfrm>
          <a:off x="2766811" y="299126"/>
          <a:ext cx="770481" cy="770481"/>
        </a:xfrm>
        <a:prstGeom prst="ellipse">
          <a:avLst/>
        </a:prstGeom>
        <a:solidFill>
          <a:schemeClr val="tx2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GVP Lead</a:t>
          </a:r>
        </a:p>
      </dsp:txBody>
      <dsp:txXfrm>
        <a:off x="2879645" y="411960"/>
        <a:ext cx="544813" cy="5448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010323" cy="461010"/>
          </a:xfrm>
          <a:prstGeom prst="rect">
            <a:avLst/>
          </a:prstGeom>
        </p:spPr>
        <p:txBody>
          <a:bodyPr vert="horz" lIns="92362" tIns="46181" rIns="92362" bIns="46181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4971" y="0"/>
            <a:ext cx="3010323" cy="461010"/>
          </a:xfrm>
          <a:prstGeom prst="rect">
            <a:avLst/>
          </a:prstGeom>
        </p:spPr>
        <p:txBody>
          <a:bodyPr vert="horz" lIns="92362" tIns="46181" rIns="92362" bIns="46181" rtlCol="0"/>
          <a:lstStyle>
            <a:lvl1pPr algn="r">
              <a:defRPr sz="1200"/>
            </a:lvl1pPr>
          </a:lstStyle>
          <a:p>
            <a:fld id="{16E95F94-848E-4F2D-B0E2-34977443EBCC}" type="datetimeFigureOut">
              <a:rPr lang="en-US" smtClean="0"/>
              <a:t>2/27/19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8757592"/>
            <a:ext cx="3010323" cy="461010"/>
          </a:xfrm>
          <a:prstGeom prst="rect">
            <a:avLst/>
          </a:prstGeom>
        </p:spPr>
        <p:txBody>
          <a:bodyPr vert="horz" lIns="92362" tIns="46181" rIns="92362" bIns="46181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4971" y="8757592"/>
            <a:ext cx="3010323" cy="461010"/>
          </a:xfrm>
          <a:prstGeom prst="rect">
            <a:avLst/>
          </a:prstGeom>
        </p:spPr>
        <p:txBody>
          <a:bodyPr vert="horz" lIns="92362" tIns="46181" rIns="92362" bIns="46181" rtlCol="0" anchor="b"/>
          <a:lstStyle>
            <a:lvl1pPr algn="r">
              <a:defRPr sz="1200"/>
            </a:lvl1pPr>
          </a:lstStyle>
          <a:p>
            <a:fld id="{779775F8-72D4-499D-AB95-7455A17A98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85411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010323" cy="461010"/>
          </a:xfrm>
          <a:prstGeom prst="rect">
            <a:avLst/>
          </a:prstGeom>
        </p:spPr>
        <p:txBody>
          <a:bodyPr vert="horz" lIns="92362" tIns="46181" rIns="92362" bIns="46181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4971" y="0"/>
            <a:ext cx="3010323" cy="461010"/>
          </a:xfrm>
          <a:prstGeom prst="rect">
            <a:avLst/>
          </a:prstGeom>
        </p:spPr>
        <p:txBody>
          <a:bodyPr vert="horz" lIns="92362" tIns="46181" rIns="92362" bIns="46181" rtlCol="0"/>
          <a:lstStyle>
            <a:lvl1pPr algn="r">
              <a:defRPr sz="1200"/>
            </a:lvl1pPr>
          </a:lstStyle>
          <a:p>
            <a:fld id="{5DB6A7FC-BA7D-4721-AB51-32D0B58C7648}" type="datetimeFigureOut">
              <a:rPr lang="en-US" smtClean="0"/>
              <a:pPr/>
              <a:t>2/27/19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692150"/>
            <a:ext cx="4610100" cy="3457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362" tIns="46181" rIns="92362" bIns="46181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4690" y="4379597"/>
            <a:ext cx="5557520" cy="4149090"/>
          </a:xfrm>
          <a:prstGeom prst="rect">
            <a:avLst/>
          </a:prstGeom>
        </p:spPr>
        <p:txBody>
          <a:bodyPr vert="horz" lIns="92362" tIns="46181" rIns="92362" bIns="46181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8757592"/>
            <a:ext cx="3010323" cy="461010"/>
          </a:xfrm>
          <a:prstGeom prst="rect">
            <a:avLst/>
          </a:prstGeom>
        </p:spPr>
        <p:txBody>
          <a:bodyPr vert="horz" lIns="92362" tIns="46181" rIns="92362" bIns="46181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4971" y="8757592"/>
            <a:ext cx="3010323" cy="461010"/>
          </a:xfrm>
          <a:prstGeom prst="rect">
            <a:avLst/>
          </a:prstGeom>
        </p:spPr>
        <p:txBody>
          <a:bodyPr vert="horz" lIns="92362" tIns="46181" rIns="92362" bIns="46181" rtlCol="0" anchor="b"/>
          <a:lstStyle>
            <a:lvl1pPr algn="r">
              <a:defRPr sz="1200"/>
            </a:lvl1pPr>
          </a:lstStyle>
          <a:p>
            <a:fld id="{C274625E-BD2B-41CA-9801-85E7424BBEF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49495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This work is licensed under the Creative Commons Attribution-</a:t>
            </a:r>
            <a:r>
              <a:rPr lang="en-US" dirty="0" err="1"/>
              <a:t>NonCommercial</a:t>
            </a:r>
            <a:r>
              <a:rPr lang="en-US" dirty="0"/>
              <a:t> 4.0 International License. To view a copy of this license, visit http://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/>
              <a:t>/4.0/ or send a letter to Creative Commons, PO Box 1866, Mountain View, CA 94042, USA</a:t>
            </a:r>
            <a:endParaRPr lang="en-US" sz="1200" b="0" i="0" u="none" strike="noStrike" cap="none">
              <a:solidFill>
                <a:schemeClr val="dk1"/>
              </a:solidFill>
              <a:latin typeface="+mn-lt"/>
              <a:ea typeface="Calibri"/>
              <a:cs typeface="Calibri"/>
              <a:sym typeface="Calibri"/>
            </a:endParaRP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74625E-BD2B-41CA-9801-85E7424BBEF2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6562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3891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4865F22-8EEA-4E2B-93CA-7888827729D7}" type="slidenum">
              <a:rPr lang="en-US">
                <a:solidFill>
                  <a:srgbClr val="FFFFFF"/>
                </a:solidFill>
                <a:ea typeface="ＭＳ Ｐゴシック" pitchFamily="-72" charset="-128"/>
                <a:cs typeface="ＭＳ Ｐゴシック" pitchFamily="-72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>
              <a:solidFill>
                <a:srgbClr val="FFFFFF"/>
              </a:solidFill>
              <a:ea typeface="ＭＳ Ｐゴシック" pitchFamily="-72" charset="-128"/>
              <a:cs typeface="ＭＳ Ｐゴシック" pitchFamily="-72" charset="-12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3891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4865F22-8EEA-4E2B-93CA-7888827729D7}" type="slidenum">
              <a:rPr lang="en-US">
                <a:solidFill>
                  <a:srgbClr val="FFFFFF"/>
                </a:solidFill>
                <a:ea typeface="ＭＳ Ｐゴシック" pitchFamily="-72" charset="-128"/>
                <a:cs typeface="ＭＳ Ｐゴシック" pitchFamily="-72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>
              <a:solidFill>
                <a:srgbClr val="FFFFFF"/>
              </a:solidFill>
              <a:ea typeface="ＭＳ Ｐゴシック" pitchFamily="-72" charset="-128"/>
              <a:cs typeface="ＭＳ Ｐゴシック" pitchFamily="-72" charset="-128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dirty="0"/>
              <a:t>[Insert</a:t>
            </a:r>
            <a:r>
              <a:rPr lang="en-US" baseline="0" dirty="0"/>
              <a:t> data module of </a:t>
            </a:r>
            <a:r>
              <a:rPr lang="en-US" baseline="0"/>
              <a:t>your choice </a:t>
            </a:r>
            <a:r>
              <a:rPr lang="en-US" baseline="0" dirty="0"/>
              <a:t>for hands-on activity.]</a:t>
            </a:r>
            <a:endParaRPr lang="en-US" dirty="0"/>
          </a:p>
        </p:txBody>
      </p:sp>
      <p:sp>
        <p:nvSpPr>
          <p:cNvPr id="3891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4865F22-8EEA-4E2B-93CA-7888827729D7}" type="slidenum">
              <a:rPr lang="en-US">
                <a:solidFill>
                  <a:srgbClr val="FFFFFF"/>
                </a:solidFill>
                <a:ea typeface="ＭＳ Ｐゴシック" pitchFamily="-72" charset="-128"/>
                <a:cs typeface="ＭＳ Ｐゴシック" pitchFamily="-72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US">
              <a:solidFill>
                <a:srgbClr val="FFFFFF"/>
              </a:solidFill>
              <a:ea typeface="ＭＳ Ｐゴシック" pitchFamily="-72" charset="-128"/>
              <a:cs typeface="ＭＳ Ｐゴシック" pitchFamily="-72" charset="-128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3891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4865F22-8EEA-4E2B-93CA-7888827729D7}" type="slidenum">
              <a:rPr lang="en-US">
                <a:solidFill>
                  <a:srgbClr val="FFFFFF"/>
                </a:solidFill>
                <a:ea typeface="ＭＳ Ｐゴシック" pitchFamily="-72" charset="-128"/>
                <a:cs typeface="ＭＳ Ｐゴシック" pitchFamily="-72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US">
              <a:solidFill>
                <a:srgbClr val="FFFFFF"/>
              </a:solidFill>
              <a:ea typeface="ＭＳ Ｐゴシック" pitchFamily="-72" charset="-128"/>
              <a:cs typeface="ＭＳ Ｐゴシック" pitchFamily="-72" charset="-128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3891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4865F22-8EEA-4E2B-93CA-7888827729D7}" type="slidenum">
              <a:rPr lang="en-US">
                <a:solidFill>
                  <a:srgbClr val="FFFFFF"/>
                </a:solidFill>
                <a:ea typeface="ＭＳ Ｐゴシック" pitchFamily="-72" charset="-128"/>
                <a:cs typeface="ＭＳ Ｐゴシック" pitchFamily="-72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n-US">
              <a:solidFill>
                <a:srgbClr val="FFFFFF"/>
              </a:solidFill>
              <a:ea typeface="ＭＳ Ｐゴシック" pitchFamily="-72" charset="-128"/>
              <a:cs typeface="ＭＳ Ｐゴシック" pitchFamily="-72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3891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4865F22-8EEA-4E2B-93CA-7888827729D7}" type="slidenum">
              <a:rPr lang="en-US">
                <a:solidFill>
                  <a:srgbClr val="FFFFFF"/>
                </a:solidFill>
                <a:ea typeface="ＭＳ Ｐゴシック" pitchFamily="-72" charset="-128"/>
                <a:cs typeface="ＭＳ Ｐゴシック" pitchFamily="-72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>
              <a:solidFill>
                <a:srgbClr val="FFFFFF"/>
              </a:solidFill>
              <a:ea typeface="ＭＳ Ｐゴシック" pitchFamily="-72" charset="-128"/>
              <a:cs typeface="ＭＳ Ｐゴシック" pitchFamily="-72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3891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4865F22-8EEA-4E2B-93CA-7888827729D7}" type="slidenum">
              <a:rPr lang="en-US">
                <a:solidFill>
                  <a:srgbClr val="FFFFFF"/>
                </a:solidFill>
                <a:ea typeface="ＭＳ Ｐゴシック" pitchFamily="-72" charset="-128"/>
                <a:cs typeface="ＭＳ Ｐゴシック" pitchFamily="-72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>
              <a:solidFill>
                <a:srgbClr val="FFFFFF"/>
              </a:solidFill>
              <a:ea typeface="ＭＳ Ｐゴシック" pitchFamily="-72" charset="-128"/>
              <a:cs typeface="ＭＳ Ｐゴシック" pitchFamily="-72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3891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4865F22-8EEA-4E2B-93CA-7888827729D7}" type="slidenum">
              <a:rPr lang="en-US">
                <a:solidFill>
                  <a:srgbClr val="FFFFFF"/>
                </a:solidFill>
                <a:ea typeface="ＭＳ Ｐゴシック" pitchFamily="-72" charset="-128"/>
                <a:cs typeface="ＭＳ Ｐゴシック" pitchFamily="-72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>
              <a:solidFill>
                <a:srgbClr val="FFFFFF"/>
              </a:solidFill>
              <a:ea typeface="ＭＳ Ｐゴシック" pitchFamily="-72" charset="-128"/>
              <a:cs typeface="ＭＳ Ｐゴシック" pitchFamily="-72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3891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4865F22-8EEA-4E2B-93CA-7888827729D7}" type="slidenum">
              <a:rPr lang="en-US">
                <a:solidFill>
                  <a:srgbClr val="FFFFFF"/>
                </a:solidFill>
                <a:ea typeface="ＭＳ Ｐゴシック" pitchFamily="-72" charset="-128"/>
                <a:cs typeface="ＭＳ Ｐゴシック" pitchFamily="-72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>
              <a:solidFill>
                <a:srgbClr val="FFFFFF"/>
              </a:solidFill>
              <a:ea typeface="ＭＳ Ｐゴシック" pitchFamily="-72" charset="-128"/>
              <a:cs typeface="ＭＳ Ｐゴシック" pitchFamily="-72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3891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4865F22-8EEA-4E2B-93CA-7888827729D7}" type="slidenum">
              <a:rPr lang="en-US">
                <a:solidFill>
                  <a:srgbClr val="FFFFFF"/>
                </a:solidFill>
                <a:ea typeface="ＭＳ Ｐゴシック" pitchFamily="-72" charset="-128"/>
                <a:cs typeface="ＭＳ Ｐゴシック" pitchFamily="-72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>
              <a:solidFill>
                <a:srgbClr val="FFFFFF"/>
              </a:solidFill>
              <a:ea typeface="ＭＳ Ｐゴシック" pitchFamily="-72" charset="-128"/>
              <a:cs typeface="ＭＳ Ｐゴシック" pitchFamily="-72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3891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4865F22-8EEA-4E2B-93CA-7888827729D7}" type="slidenum">
              <a:rPr lang="en-US">
                <a:solidFill>
                  <a:srgbClr val="FFFFFF"/>
                </a:solidFill>
                <a:ea typeface="ＭＳ Ｐゴシック" pitchFamily="-72" charset="-128"/>
                <a:cs typeface="ＭＳ Ｐゴシック" pitchFamily="-72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>
              <a:solidFill>
                <a:srgbClr val="FFFFFF"/>
              </a:solidFill>
              <a:ea typeface="ＭＳ Ｐゴシック" pitchFamily="-72" charset="-128"/>
              <a:cs typeface="ＭＳ Ｐゴシック" pitchFamily="-72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3891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4865F22-8EEA-4E2B-93CA-7888827729D7}" type="slidenum">
              <a:rPr lang="en-US">
                <a:solidFill>
                  <a:srgbClr val="FFFFFF"/>
                </a:solidFill>
                <a:ea typeface="ＭＳ Ｐゴシック" pitchFamily="-72" charset="-128"/>
                <a:cs typeface="ＭＳ Ｐゴシック" pitchFamily="-72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>
              <a:solidFill>
                <a:srgbClr val="FFFFFF"/>
              </a:solidFill>
              <a:ea typeface="ＭＳ Ｐゴシック" pitchFamily="-72" charset="-128"/>
              <a:cs typeface="ＭＳ Ｐゴシック" pitchFamily="-72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3891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4865F22-8EEA-4E2B-93CA-7888827729D7}" type="slidenum">
              <a:rPr lang="en-US">
                <a:solidFill>
                  <a:srgbClr val="FFFFFF"/>
                </a:solidFill>
                <a:ea typeface="ＭＳ Ｐゴシック" pitchFamily="-72" charset="-128"/>
                <a:cs typeface="ＭＳ Ｐゴシック" pitchFamily="-72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>
              <a:solidFill>
                <a:srgbClr val="FFFFFF"/>
              </a:solidFill>
              <a:ea typeface="ＭＳ Ｐゴシック" pitchFamily="-72" charset="-128"/>
              <a:cs typeface="ＭＳ Ｐゴシック" pitchFamily="-72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7"/>
          <p:cNvSpPr>
            <a:spLocks noGrp="1"/>
          </p:cNvSpPr>
          <p:nvPr>
            <p:ph type="title" hasCustomPrompt="1"/>
          </p:nvPr>
        </p:nvSpPr>
        <p:spPr>
          <a:xfrm>
            <a:off x="838200" y="3886200"/>
            <a:ext cx="7391400" cy="1219200"/>
          </a:xfrm>
        </p:spPr>
        <p:txBody>
          <a:bodyPr>
            <a:noAutofit/>
          </a:bodyPr>
          <a:lstStyle>
            <a:lvl1pPr algn="ctr">
              <a:defRPr sz="360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838200" y="5181600"/>
            <a:ext cx="7391400" cy="1219200"/>
          </a:xfrm>
        </p:spPr>
        <p:txBody>
          <a:bodyPr>
            <a:normAutofit/>
          </a:bodyPr>
          <a:lstStyle>
            <a:lvl1pPr algn="ctr">
              <a:buNone/>
              <a:defRPr sz="3000" b="1">
                <a:solidFill>
                  <a:srgbClr val="C0DBE7"/>
                </a:solidFill>
              </a:defRPr>
            </a:lvl1pPr>
            <a:lvl2pPr>
              <a:buNone/>
              <a:defRPr/>
            </a:lvl2pPr>
          </a:lstStyle>
          <a:p>
            <a:pPr lvl="0"/>
            <a:endParaRPr lang="en-US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0" y="6248400"/>
            <a:ext cx="9144000" cy="445008"/>
          </a:xfrm>
          <a:prstGeom prst="rect">
            <a:avLst/>
          </a:prstGeom>
          <a:solidFill>
            <a:srgbClr val="00446A"/>
          </a:solidFill>
          <a:ln>
            <a:solidFill>
              <a:srgbClr val="0044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0" y="6617208"/>
            <a:ext cx="91440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/>
          <p:cNvSpPr/>
          <p:nvPr userDrawn="1"/>
        </p:nvSpPr>
        <p:spPr>
          <a:xfrm>
            <a:off x="0" y="6693408"/>
            <a:ext cx="9144000" cy="164592"/>
          </a:xfrm>
          <a:prstGeom prst="rect">
            <a:avLst/>
          </a:prstGeom>
          <a:solidFill>
            <a:srgbClr val="C2DBE8"/>
          </a:solidFill>
          <a:ln>
            <a:solidFill>
              <a:srgbClr val="C2DB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 descr="042912-FL-logo-alt3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43" r="4589" b="72970"/>
          <a:stretch/>
        </p:blipFill>
        <p:spPr>
          <a:xfrm>
            <a:off x="-1" y="1404492"/>
            <a:ext cx="9144001" cy="156730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0D4343-0553-46F2-9C81-9490D6A30289}" type="datetime1">
              <a:rPr lang="en-US" smtClean="0"/>
              <a:pPr/>
              <a:t>2/27/19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0968B-E52D-48FA-AFA4-A19DF3D2143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OFA_logo-icon_only-print-3color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6324600"/>
            <a:ext cx="457200" cy="4572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616C52E-B87F-4F77-AC49-DE23E8D220D4}" type="datetime1">
              <a:rPr lang="en-US" smtClean="0"/>
              <a:pPr/>
              <a:t>2/27/19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0968B-E52D-48FA-AFA4-A19DF3D2143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OFA_logo-icon_only-print-3color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6324600"/>
            <a:ext cx="457200" cy="4572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990600"/>
            <a:ext cx="9144000" cy="228600"/>
          </a:xfrm>
          <a:prstGeom prst="rect">
            <a:avLst/>
          </a:prstGeom>
          <a:solidFill>
            <a:srgbClr val="00446A"/>
          </a:solidFill>
          <a:ln>
            <a:solidFill>
              <a:srgbClr val="0044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200" y="0"/>
            <a:ext cx="8229600" cy="1143000"/>
          </a:xfrm>
        </p:spPr>
        <p:txBody>
          <a:bodyPr>
            <a:normAutofit/>
          </a:bodyPr>
          <a:lstStyle>
            <a:lvl1pPr>
              <a:defRPr sz="2600">
                <a:solidFill>
                  <a:srgbClr val="00446A"/>
                </a:solidFill>
                <a:latin typeface="+mj-lt"/>
              </a:defRPr>
            </a:lvl1pPr>
          </a:lstStyle>
          <a:p>
            <a:r>
              <a:rPr lang="en-US" dirty="0"/>
              <a:t>Click </a:t>
            </a:r>
            <a:r>
              <a:rPr lang="en-US" dirty="0" err="1"/>
              <a:t>ato</a:t>
            </a:r>
            <a:r>
              <a:rPr lang="en-US" dirty="0"/>
              <a:t> edit Master title style</a:t>
            </a:r>
            <a:br>
              <a:rPr lang="en-US" dirty="0"/>
            </a:br>
            <a:r>
              <a:rPr lang="en-US" dirty="0" err="1"/>
              <a:t>ajdsklfjasdklfjlajklsdfakljfd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92240"/>
            <a:ext cx="2133600" cy="320040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fld id="{51A0968B-E52D-48FA-AFA4-A19DF3D2143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419600"/>
          </a:xfrm>
        </p:spPr>
        <p:txBody>
          <a:bodyPr>
            <a:normAutofit/>
          </a:bodyPr>
          <a:lstStyle>
            <a:lvl1pPr marL="231775" indent="-231775">
              <a:defRPr sz="18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  <a:lvl2pPr>
              <a:buFont typeface="Courier New" pitchFamily="49" charset="0"/>
              <a:buChar char="o"/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2pPr>
            <a:lvl3pPr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0" y="1143000"/>
            <a:ext cx="9144000" cy="457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0" y="1203960"/>
            <a:ext cx="9144000" cy="45720"/>
          </a:xfrm>
          <a:prstGeom prst="rect">
            <a:avLst/>
          </a:prstGeom>
          <a:solidFill>
            <a:srgbClr val="C2DBE8"/>
          </a:solidFill>
          <a:ln>
            <a:solidFill>
              <a:srgbClr val="C2DB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Slide Number Placeholder 5"/>
          <p:cNvSpPr txBox="1">
            <a:spLocks/>
          </p:cNvSpPr>
          <p:nvPr userDrawn="1"/>
        </p:nvSpPr>
        <p:spPr>
          <a:xfrm>
            <a:off x="304800" y="6492240"/>
            <a:ext cx="2346960" cy="320040"/>
          </a:xfrm>
          <a:prstGeom prst="rect">
            <a:avLst/>
          </a:prstGeom>
        </p:spPr>
        <p:txBody>
          <a:bodyPr vert="horz" lIns="101858" tIns="50929" rIns="101858" bIns="50929" rtlCol="0" anchor="ctr"/>
          <a:lstStyle>
            <a:lvl1pPr algn="r">
              <a:defRPr sz="1100">
                <a:ln>
                  <a:noFill/>
                </a:ln>
                <a:solidFill>
                  <a:schemeClr val="tx1">
                    <a:tint val="75000"/>
                  </a:schemeClr>
                </a:solidFill>
                <a:latin typeface="Calibri"/>
                <a:cs typeface="Calibri"/>
              </a:defRPr>
            </a:lvl1pPr>
          </a:lstStyle>
          <a:p>
            <a:pPr marL="0" marR="0" lvl="0" indent="0" algn="l" defTabSz="5092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j-lt"/>
                <a:ea typeface="+mn-ea"/>
                <a:cs typeface="Calibri"/>
              </a:rPr>
              <a:t>Proprietary and Confidential</a:t>
            </a:r>
          </a:p>
        </p:txBody>
      </p:sp>
      <p:pic>
        <p:nvPicPr>
          <p:cNvPr id="12" name="Picture 11" descr="OFA_logo-icon_only-print-3color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6324600"/>
            <a:ext cx="457200" cy="4572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8936E4C-FF79-4DBA-8F4C-357DA1A9FBA8}" type="datetime1">
              <a:rPr lang="en-US" smtClean="0"/>
              <a:pPr/>
              <a:t>2/27/19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0968B-E52D-48FA-AFA4-A19DF3D2143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OFA_logo-icon_only-print-3color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6324600"/>
            <a:ext cx="457200" cy="4572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918E37E-62F2-4360-9446-04F9C3C62934}" type="datetime1">
              <a:rPr lang="en-US" smtClean="0"/>
              <a:pPr/>
              <a:t>2/27/19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0968B-E52D-48FA-AFA4-A19DF3D2143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OFA_logo-icon_only-print-3color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6324600"/>
            <a:ext cx="457200" cy="4572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08AB4DA-6517-4428-A1EB-5405FB7A1D04}" type="datetime1">
              <a:rPr lang="en-US" smtClean="0"/>
              <a:pPr/>
              <a:t>2/27/19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0968B-E52D-48FA-AFA4-A19DF3D2143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 descr="OFA_logo-icon_only-print-3color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6324600"/>
            <a:ext cx="457200" cy="4572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FD2128C-7779-4A2A-BBB6-276E477F352A}" type="datetime1">
              <a:rPr lang="en-US" smtClean="0"/>
              <a:pPr/>
              <a:t>2/27/19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0968B-E52D-48FA-AFA4-A19DF3D2143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OFA_logo-icon_only-print-3color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6324600"/>
            <a:ext cx="457200" cy="4572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BCC4AFA-DA1D-47CA-92A1-D6A3BD4562E2}" type="datetime1">
              <a:rPr lang="en-US" smtClean="0"/>
              <a:pPr/>
              <a:t>2/27/19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0968B-E52D-48FA-AFA4-A19DF3D2143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 descr="OFA_logo-icon_only-print-3color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6324600"/>
            <a:ext cx="457200" cy="4572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A749E7-A4B4-4986-9A9A-A190CE27C087}" type="datetime1">
              <a:rPr lang="en-US" smtClean="0"/>
              <a:pPr/>
              <a:t>2/27/19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0968B-E52D-48FA-AFA4-A19DF3D2143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OFA_logo-icon_only-print-3color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6324600"/>
            <a:ext cx="457200" cy="4572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C71DD62-2D18-425B-BB00-FED8815D80D5}" type="datetime1">
              <a:rPr lang="en-US" smtClean="0"/>
              <a:pPr/>
              <a:t>2/27/19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0968B-E52D-48FA-AFA4-A19DF3D2143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OFA_logo-icon_only-print-3color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6324600"/>
            <a:ext cx="457200" cy="4572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492240"/>
            <a:ext cx="2133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fld id="{51A0968B-E52D-48FA-AFA4-A19DF3D2143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6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3429000"/>
            <a:ext cx="5334000" cy="685800"/>
          </a:xfrm>
        </p:spPr>
        <p:txBody>
          <a:bodyPr/>
          <a:lstStyle/>
          <a:p>
            <a:r>
              <a:rPr lang="en-US" dirty="0">
                <a:solidFill>
                  <a:srgbClr val="00446A"/>
                </a:solidFill>
              </a:rPr>
              <a:t>Metrics Driven:</a:t>
            </a:r>
            <a:br>
              <a:rPr lang="en-US" dirty="0">
                <a:solidFill>
                  <a:srgbClr val="00446A"/>
                </a:solidFill>
              </a:rPr>
            </a:br>
            <a:r>
              <a:rPr lang="en-US" dirty="0">
                <a:solidFill>
                  <a:srgbClr val="00446A"/>
                </a:solidFill>
              </a:rPr>
              <a:t>How We Use Data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76300" y="4876800"/>
            <a:ext cx="7391400" cy="1219200"/>
          </a:xfrm>
        </p:spPr>
        <p:txBody>
          <a:bodyPr/>
          <a:lstStyle/>
          <a:p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Trainer Name</a:t>
            </a:r>
          </a:p>
          <a:p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@</a:t>
            </a:r>
            <a:r>
              <a:rPr lang="en-US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TrainerTwitterHandle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35432">
            <a:off x="6718061" y="998015"/>
            <a:ext cx="725244" cy="5338393"/>
          </a:xfrm>
          <a:prstGeom prst="rect">
            <a:avLst/>
          </a:prstGeom>
        </p:spPr>
      </p:pic>
      <p:pic>
        <p:nvPicPr>
          <p:cNvPr id="5" name="Picture 4" descr="A drawing of a face&#10;&#10;Description automatically generated">
            <a:extLst>
              <a:ext uri="{FF2B5EF4-FFF2-40B4-BE49-F238E27FC236}">
                <a16:creationId xmlns:a16="http://schemas.microsoft.com/office/drawing/2014/main" id="{CD833B71-CA25-0B47-98A3-7A89704C67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" y="5791200"/>
            <a:ext cx="1219200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4727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FB17B14-E799-4612-9016-3CF9CA47AD0C}" type="slidenum">
              <a:rPr lang="en-US">
                <a:ea typeface="ＭＳ Ｐゴシック" pitchFamily="-72" charset="-128"/>
                <a:cs typeface="ＭＳ Ｐゴシック" pitchFamily="-72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>
              <a:ea typeface="ＭＳ Ｐゴシック" pitchFamily="-72" charset="-128"/>
              <a:cs typeface="ＭＳ Ｐゴシック" pitchFamily="-72" charset="-128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609600"/>
          </a:xfrm>
        </p:spPr>
        <p:txBody>
          <a:bodyPr>
            <a:normAutofit/>
          </a:bodyPr>
          <a:lstStyle/>
          <a:p>
            <a:r>
              <a:rPr lang="en-US" sz="3000" dirty="0"/>
              <a:t>Putting data in action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-1781013" y="1282636"/>
            <a:ext cx="8229600" cy="4292730"/>
            <a:chOff x="0" y="1397000"/>
            <a:chExt cx="8991600" cy="5003800"/>
          </a:xfrm>
        </p:grpSpPr>
        <p:sp>
          <p:nvSpPr>
            <p:cNvPr id="12" name="Oval 11"/>
            <p:cNvSpPr/>
            <p:nvPr/>
          </p:nvSpPr>
          <p:spPr>
            <a:xfrm>
              <a:off x="2362200" y="1752600"/>
              <a:ext cx="4191000" cy="4343400"/>
            </a:xfrm>
            <a:prstGeom prst="ellipse">
              <a:avLst/>
            </a:prstGeom>
            <a:noFill/>
            <a:ln w="9525" cmpd="sng"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graphicFrame>
          <p:nvGraphicFramePr>
            <p:cNvPr id="13" name="Diagram 12"/>
            <p:cNvGraphicFramePr/>
            <p:nvPr>
              <p:extLst>
                <p:ext uri="{D42A27DB-BD31-4B8C-83A1-F6EECF244321}">
                  <p14:modId xmlns:p14="http://schemas.microsoft.com/office/powerpoint/2010/main" val="2155747383"/>
                </p:ext>
              </p:extLst>
            </p:nvPr>
          </p:nvGraphicFramePr>
          <p:xfrm>
            <a:off x="0" y="1397000"/>
            <a:ext cx="8991600" cy="50038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</p:grpSp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0753" y="3619501"/>
            <a:ext cx="4638675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Bent-Up Arrow 19"/>
          <p:cNvSpPr/>
          <p:nvPr/>
        </p:nvSpPr>
        <p:spPr>
          <a:xfrm rot="10800000" flipH="1">
            <a:off x="5105400" y="1752600"/>
            <a:ext cx="2057400" cy="1524000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15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FB17B14-E799-4612-9016-3CF9CA47AD0C}" type="slidenum">
              <a:rPr lang="en-US">
                <a:ea typeface="ＭＳ Ｐゴシック" pitchFamily="-72" charset="-128"/>
                <a:cs typeface="ＭＳ Ｐゴシック" pitchFamily="-72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>
              <a:ea typeface="ＭＳ Ｐゴシック" pitchFamily="-72" charset="-128"/>
              <a:cs typeface="ＭＳ Ｐゴシック" pitchFamily="-72" charset="-12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790700" y="1981200"/>
            <a:ext cx="55626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2400"/>
              </a:spcBef>
            </a:pPr>
            <a:r>
              <a:rPr lang="en-US" sz="4400" dirty="0">
                <a:solidFill>
                  <a:srgbClr val="1F497D"/>
                </a:solidFill>
                <a:latin typeface="Calibri"/>
                <a:cs typeface="Calibri"/>
              </a:rPr>
              <a:t>For every task that you do as an organizer, there is a way to track it in </a:t>
            </a:r>
            <a:r>
              <a:rPr lang="en-US" sz="4400" dirty="0" err="1">
                <a:solidFill>
                  <a:srgbClr val="1F497D"/>
                </a:solidFill>
                <a:latin typeface="Calibri"/>
                <a:cs typeface="Calibri"/>
              </a:rPr>
              <a:t>SmartVAN</a:t>
            </a:r>
            <a:r>
              <a:rPr lang="en-US" sz="4400" dirty="0">
                <a:solidFill>
                  <a:srgbClr val="1F497D"/>
                </a:solidFill>
                <a:latin typeface="Calibri"/>
                <a:cs typeface="Calibri"/>
              </a:rPr>
              <a:t>.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609600"/>
          </a:xfrm>
        </p:spPr>
        <p:txBody>
          <a:bodyPr>
            <a:normAutofit/>
          </a:bodyPr>
          <a:lstStyle/>
          <a:p>
            <a:r>
              <a:rPr lang="en-US" sz="3000" dirty="0"/>
              <a:t>Metrics Driven</a:t>
            </a:r>
          </a:p>
        </p:txBody>
      </p:sp>
    </p:spTree>
    <p:extLst>
      <p:ext uri="{BB962C8B-B14F-4D97-AF65-F5344CB8AC3E}">
        <p14:creationId xmlns:p14="http://schemas.microsoft.com/office/powerpoint/2010/main" val="21067325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FB17B14-E799-4612-9016-3CF9CA47AD0C}" type="slidenum">
              <a:rPr lang="en-US">
                <a:ea typeface="ＭＳ Ｐゴシック" pitchFamily="-72" charset="-128"/>
                <a:cs typeface="ＭＳ Ｐゴシック" pitchFamily="-72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US">
              <a:ea typeface="ＭＳ Ｐゴシック" pitchFamily="-72" charset="-128"/>
              <a:cs typeface="ＭＳ Ｐゴシック" pitchFamily="-72" charset="-12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800225" y="2685425"/>
            <a:ext cx="5562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2400"/>
              </a:spcBef>
            </a:pPr>
            <a:r>
              <a:rPr lang="en-US" sz="4400" dirty="0">
                <a:solidFill>
                  <a:srgbClr val="1F497D"/>
                </a:solidFill>
                <a:latin typeface="Calibri"/>
                <a:cs typeface="Calibri"/>
              </a:rPr>
              <a:t>Let’s try using </a:t>
            </a:r>
            <a:r>
              <a:rPr lang="en-US" sz="4400" dirty="0" err="1">
                <a:solidFill>
                  <a:srgbClr val="1F497D"/>
                </a:solidFill>
                <a:latin typeface="Calibri"/>
                <a:cs typeface="Calibri"/>
              </a:rPr>
              <a:t>SmartVAN</a:t>
            </a:r>
            <a:r>
              <a:rPr lang="en-US" sz="4400" dirty="0">
                <a:solidFill>
                  <a:srgbClr val="1F497D"/>
                </a:solidFill>
                <a:latin typeface="Calibri"/>
                <a:cs typeface="Calibri"/>
              </a:rPr>
              <a:t>!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609600"/>
          </a:xfrm>
        </p:spPr>
        <p:txBody>
          <a:bodyPr>
            <a:normAutofit/>
          </a:bodyPr>
          <a:lstStyle/>
          <a:p>
            <a:r>
              <a:rPr lang="en-US" sz="3000" dirty="0"/>
              <a:t>Hands-on Activity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35432">
            <a:off x="6718061" y="998015"/>
            <a:ext cx="725244" cy="5338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08258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FB17B14-E799-4612-9016-3CF9CA47AD0C}" type="slidenum">
              <a:rPr lang="en-US">
                <a:ea typeface="ＭＳ Ｐゴシック" pitchFamily="-72" charset="-128"/>
                <a:cs typeface="ＭＳ Ｐゴシック" pitchFamily="-72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US">
              <a:ea typeface="ＭＳ Ｐゴシック" pitchFamily="-72" charset="-128"/>
              <a:cs typeface="ＭＳ Ｐゴシック" pitchFamily="-72" charset="-12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57200" y="1447800"/>
            <a:ext cx="8229600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spcBef>
                <a:spcPts val="2400"/>
              </a:spcBef>
              <a:buFont typeface="Arial"/>
              <a:buChar char="•"/>
            </a:pPr>
            <a:r>
              <a:rPr lang="en-US" sz="2600" dirty="0">
                <a:solidFill>
                  <a:srgbClr val="1F497D"/>
                </a:solidFill>
                <a:latin typeface="Calibri"/>
                <a:cs typeface="Calibri"/>
              </a:rPr>
              <a:t>“If it’s not in </a:t>
            </a:r>
            <a:r>
              <a:rPr lang="en-US" sz="2600" dirty="0" err="1">
                <a:solidFill>
                  <a:srgbClr val="1F497D"/>
                </a:solidFill>
                <a:latin typeface="Calibri"/>
                <a:cs typeface="Calibri"/>
              </a:rPr>
              <a:t>SmartVAN</a:t>
            </a:r>
            <a:r>
              <a:rPr lang="en-US" sz="2600" dirty="0">
                <a:solidFill>
                  <a:srgbClr val="1F497D"/>
                </a:solidFill>
                <a:latin typeface="Calibri"/>
                <a:cs typeface="Calibri"/>
              </a:rPr>
              <a:t>, it didn’t happen.”</a:t>
            </a:r>
          </a:p>
          <a:p>
            <a:pPr marL="514350" indent="-514350">
              <a:spcBef>
                <a:spcPts val="2400"/>
              </a:spcBef>
              <a:buFont typeface="Arial"/>
              <a:buChar char="•"/>
            </a:pPr>
            <a:r>
              <a:rPr lang="en-US" sz="2600" dirty="0">
                <a:solidFill>
                  <a:srgbClr val="1F497D"/>
                </a:solidFill>
                <a:latin typeface="Calibri"/>
                <a:cs typeface="Calibri"/>
              </a:rPr>
              <a:t>Data must be entered into </a:t>
            </a:r>
            <a:r>
              <a:rPr lang="en-US" sz="2600" dirty="0" err="1">
                <a:solidFill>
                  <a:srgbClr val="1F497D"/>
                </a:solidFill>
                <a:latin typeface="Calibri"/>
                <a:cs typeface="Calibri"/>
              </a:rPr>
              <a:t>SmartVAN</a:t>
            </a:r>
            <a:r>
              <a:rPr lang="en-US" sz="2600" dirty="0">
                <a:solidFill>
                  <a:srgbClr val="1F497D"/>
                </a:solidFill>
                <a:latin typeface="Calibri"/>
                <a:cs typeface="Calibri"/>
              </a:rPr>
              <a:t> within 24 hours of the event taking place.</a:t>
            </a:r>
          </a:p>
          <a:p>
            <a:pPr marL="514350" indent="-514350">
              <a:spcBef>
                <a:spcPts val="2400"/>
              </a:spcBef>
              <a:buFont typeface="Arial"/>
              <a:buChar char="•"/>
            </a:pPr>
            <a:r>
              <a:rPr lang="en-US" sz="2600" dirty="0">
                <a:solidFill>
                  <a:srgbClr val="1F497D"/>
                </a:solidFill>
                <a:latin typeface="Calibri"/>
                <a:cs typeface="Calibri"/>
              </a:rPr>
              <a:t>Entering fake data actively hurts our movement.</a:t>
            </a:r>
          </a:p>
          <a:p>
            <a:pPr marL="514350" indent="-514350">
              <a:spcBef>
                <a:spcPts val="2400"/>
              </a:spcBef>
              <a:buFont typeface="Arial"/>
              <a:buChar char="•"/>
            </a:pPr>
            <a:r>
              <a:rPr lang="en-US" sz="2600" dirty="0">
                <a:solidFill>
                  <a:srgbClr val="1F497D"/>
                </a:solidFill>
                <a:latin typeface="Calibri"/>
                <a:cs typeface="Calibri"/>
              </a:rPr>
              <a:t>Learning these skills is hard. We’re here to help!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609600"/>
          </a:xfrm>
        </p:spPr>
        <p:txBody>
          <a:bodyPr>
            <a:normAutofit/>
          </a:bodyPr>
          <a:lstStyle/>
          <a:p>
            <a:r>
              <a:rPr lang="en-US" sz="3000" dirty="0"/>
              <a:t>Data rules to live by</a:t>
            </a:r>
          </a:p>
        </p:txBody>
      </p:sp>
    </p:spTree>
    <p:extLst>
      <p:ext uri="{BB962C8B-B14F-4D97-AF65-F5344CB8AC3E}">
        <p14:creationId xmlns:p14="http://schemas.microsoft.com/office/powerpoint/2010/main" val="4192702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FB17B14-E799-4612-9016-3CF9CA47AD0C}" type="slidenum">
              <a:rPr lang="en-US">
                <a:ea typeface="ＭＳ Ｐゴシック" pitchFamily="-72" charset="-128"/>
                <a:cs typeface="ＭＳ Ｐゴシック" pitchFamily="-72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n-US">
              <a:ea typeface="ＭＳ Ｐゴシック" pitchFamily="-72" charset="-128"/>
              <a:cs typeface="ＭＳ Ｐゴシック" pitchFamily="-72" charset="-12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57200" y="1447800"/>
            <a:ext cx="822960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spcBef>
                <a:spcPts val="2400"/>
              </a:spcBef>
              <a:buFont typeface="Arial"/>
              <a:buChar char="•"/>
            </a:pPr>
            <a:r>
              <a:rPr lang="en-US" sz="2600" dirty="0">
                <a:solidFill>
                  <a:srgbClr val="1F497D"/>
                </a:solidFill>
                <a:latin typeface="Calibri"/>
                <a:cs typeface="Calibri"/>
              </a:rPr>
              <a:t>What ways do we use data to help us organize?</a:t>
            </a:r>
          </a:p>
          <a:p>
            <a:pPr marL="514350" indent="-514350">
              <a:spcBef>
                <a:spcPts val="2400"/>
              </a:spcBef>
              <a:buFont typeface="Arial"/>
              <a:buChar char="•"/>
            </a:pPr>
            <a:r>
              <a:rPr lang="en-US" sz="2600" dirty="0">
                <a:solidFill>
                  <a:srgbClr val="1F497D"/>
                </a:solidFill>
                <a:latin typeface="Calibri"/>
                <a:cs typeface="Calibri"/>
              </a:rPr>
              <a:t>What questions do you still have about how </a:t>
            </a:r>
            <a:r>
              <a:rPr lang="en-US" sz="2600" dirty="0" err="1">
                <a:solidFill>
                  <a:srgbClr val="1F497D"/>
                </a:solidFill>
                <a:latin typeface="Calibri"/>
                <a:cs typeface="Calibri"/>
              </a:rPr>
              <a:t>SmartVAN</a:t>
            </a:r>
            <a:r>
              <a:rPr lang="en-US" sz="2600" dirty="0">
                <a:solidFill>
                  <a:srgbClr val="1F497D"/>
                </a:solidFill>
                <a:latin typeface="Calibri"/>
                <a:cs typeface="Calibri"/>
              </a:rPr>
              <a:t> works?</a:t>
            </a:r>
          </a:p>
          <a:p>
            <a:pPr marL="514350" indent="-514350">
              <a:spcBef>
                <a:spcPts val="2400"/>
              </a:spcBef>
              <a:buFont typeface="Arial"/>
              <a:buChar char="•"/>
            </a:pPr>
            <a:r>
              <a:rPr lang="en-US" sz="2600" dirty="0">
                <a:solidFill>
                  <a:srgbClr val="1F497D"/>
                </a:solidFill>
                <a:latin typeface="Calibri"/>
                <a:cs typeface="Calibri"/>
              </a:rPr>
              <a:t>What does “If it’s not in </a:t>
            </a:r>
            <a:r>
              <a:rPr lang="en-US" sz="2600" dirty="0" err="1">
                <a:solidFill>
                  <a:srgbClr val="1F497D"/>
                </a:solidFill>
                <a:latin typeface="Calibri"/>
                <a:cs typeface="Calibri"/>
              </a:rPr>
              <a:t>SmartVAN</a:t>
            </a:r>
            <a:r>
              <a:rPr lang="en-US" sz="2600" dirty="0">
                <a:solidFill>
                  <a:srgbClr val="1F497D"/>
                </a:solidFill>
                <a:latin typeface="Calibri"/>
                <a:cs typeface="Calibri"/>
              </a:rPr>
              <a:t>, it didn’t happen” mean?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609600"/>
          </a:xfrm>
        </p:spPr>
        <p:txBody>
          <a:bodyPr>
            <a:normAutofit/>
          </a:bodyPr>
          <a:lstStyle/>
          <a:p>
            <a:r>
              <a:rPr lang="en-US" sz="3000" dirty="0"/>
              <a:t>Debrief</a:t>
            </a:r>
          </a:p>
        </p:txBody>
      </p:sp>
    </p:spTree>
    <p:extLst>
      <p:ext uri="{BB962C8B-B14F-4D97-AF65-F5344CB8AC3E}">
        <p14:creationId xmlns:p14="http://schemas.microsoft.com/office/powerpoint/2010/main" val="1115794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FB17B14-E799-4612-9016-3CF9CA47AD0C}" type="slidenum">
              <a:rPr lang="en-US">
                <a:ea typeface="ＭＳ Ｐゴシック" pitchFamily="-72" charset="-128"/>
                <a:cs typeface="ＭＳ Ｐゴシック" pitchFamily="-72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>
              <a:ea typeface="ＭＳ Ｐゴシック" pitchFamily="-72" charset="-128"/>
              <a:cs typeface="ＭＳ Ｐゴシック" pitchFamily="-72" charset="-12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57200" y="1447800"/>
            <a:ext cx="822960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spcBef>
                <a:spcPts val="2400"/>
              </a:spcBef>
              <a:buFont typeface="Arial"/>
              <a:buChar char="•"/>
            </a:pPr>
            <a:r>
              <a:rPr lang="en-US" sz="2600" dirty="0">
                <a:solidFill>
                  <a:srgbClr val="1F497D"/>
                </a:solidFill>
                <a:latin typeface="Calibri"/>
                <a:cs typeface="Calibri"/>
              </a:rPr>
              <a:t>Understand the different ways we use data to help us organize</a:t>
            </a:r>
          </a:p>
          <a:p>
            <a:pPr marL="514350" indent="-514350">
              <a:spcBef>
                <a:spcPts val="2400"/>
              </a:spcBef>
              <a:buFont typeface="Arial"/>
              <a:buChar char="•"/>
            </a:pPr>
            <a:r>
              <a:rPr lang="en-US" sz="2600" dirty="0">
                <a:solidFill>
                  <a:srgbClr val="1F497D"/>
                </a:solidFill>
                <a:latin typeface="Calibri"/>
                <a:cs typeface="Calibri"/>
              </a:rPr>
              <a:t>Practice using </a:t>
            </a:r>
            <a:r>
              <a:rPr lang="en-US" sz="2600" dirty="0" err="1">
                <a:solidFill>
                  <a:srgbClr val="1F497D"/>
                </a:solidFill>
                <a:latin typeface="Calibri"/>
                <a:cs typeface="Calibri"/>
              </a:rPr>
              <a:t>SmartVAN</a:t>
            </a:r>
            <a:r>
              <a:rPr lang="en-US" sz="2600" dirty="0">
                <a:solidFill>
                  <a:srgbClr val="1F497D"/>
                </a:solidFill>
                <a:latin typeface="Calibri"/>
                <a:cs typeface="Calibri"/>
              </a:rPr>
              <a:t> to track an aspect of your organizing work</a:t>
            </a:r>
          </a:p>
          <a:p>
            <a:pPr marL="514350" indent="-514350">
              <a:spcBef>
                <a:spcPts val="2400"/>
              </a:spcBef>
              <a:buFont typeface="Arial"/>
              <a:buChar char="•"/>
            </a:pPr>
            <a:r>
              <a:rPr lang="en-US" sz="2600" dirty="0">
                <a:solidFill>
                  <a:srgbClr val="1F497D"/>
                </a:solidFill>
                <a:latin typeface="Calibri"/>
                <a:cs typeface="Calibri"/>
              </a:rPr>
              <a:t>“If it’s not in </a:t>
            </a:r>
            <a:r>
              <a:rPr lang="en-US" sz="2600" dirty="0" err="1">
                <a:solidFill>
                  <a:srgbClr val="1F497D"/>
                </a:solidFill>
                <a:latin typeface="Calibri"/>
                <a:cs typeface="Calibri"/>
              </a:rPr>
              <a:t>SmartVAN</a:t>
            </a:r>
            <a:r>
              <a:rPr lang="en-US" sz="2600" dirty="0">
                <a:solidFill>
                  <a:srgbClr val="1F497D"/>
                </a:solidFill>
                <a:latin typeface="Calibri"/>
                <a:cs typeface="Calibri"/>
              </a:rPr>
              <a:t>, it didn’t happen.”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609600"/>
          </a:xfrm>
        </p:spPr>
        <p:txBody>
          <a:bodyPr>
            <a:normAutofit/>
          </a:bodyPr>
          <a:lstStyle/>
          <a:p>
            <a:r>
              <a:rPr lang="en-US" sz="3000" dirty="0"/>
              <a:t>Goals of this session</a:t>
            </a:r>
          </a:p>
        </p:txBody>
      </p:sp>
    </p:spTree>
    <p:extLst>
      <p:ext uri="{BB962C8B-B14F-4D97-AF65-F5344CB8AC3E}">
        <p14:creationId xmlns:p14="http://schemas.microsoft.com/office/powerpoint/2010/main" val="31809864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FB17B14-E799-4612-9016-3CF9CA47AD0C}" type="slidenum">
              <a:rPr lang="en-US">
                <a:ea typeface="ＭＳ Ｐゴシック" pitchFamily="-72" charset="-128"/>
                <a:cs typeface="ＭＳ Ｐゴシック" pitchFamily="-72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>
              <a:ea typeface="ＭＳ Ｐゴシック" pitchFamily="-72" charset="-128"/>
              <a:cs typeface="ＭＳ Ｐゴシック" pitchFamily="-72" charset="-12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77144" y="2412919"/>
            <a:ext cx="7704856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spcBef>
                <a:spcPts val="2400"/>
              </a:spcBef>
              <a:buAutoNum type="romanUcPeriod"/>
            </a:pPr>
            <a:r>
              <a:rPr lang="en-US" sz="2600" dirty="0">
                <a:solidFill>
                  <a:schemeClr val="tx2"/>
                </a:solidFill>
                <a:latin typeface="Calibri"/>
                <a:cs typeface="Calibri"/>
              </a:rPr>
              <a:t>Introductions</a:t>
            </a:r>
          </a:p>
          <a:p>
            <a:pPr marL="514350" indent="-514350">
              <a:spcBef>
                <a:spcPts val="2400"/>
              </a:spcBef>
              <a:buAutoNum type="romanUcPeriod"/>
            </a:pPr>
            <a:r>
              <a:rPr lang="en-US" sz="2600" dirty="0">
                <a:solidFill>
                  <a:schemeClr val="tx2"/>
                </a:solidFill>
                <a:latin typeface="Calibri"/>
                <a:cs typeface="Calibri"/>
              </a:rPr>
              <a:t>Manage your Organizing with Data </a:t>
            </a:r>
          </a:p>
          <a:p>
            <a:pPr marL="514350" indent="-514350">
              <a:spcBef>
                <a:spcPts val="2400"/>
              </a:spcBef>
              <a:buAutoNum type="romanUcPeriod"/>
            </a:pPr>
            <a:r>
              <a:rPr lang="en-US" sz="2600" dirty="0">
                <a:solidFill>
                  <a:schemeClr val="tx2"/>
                </a:solidFill>
                <a:latin typeface="Calibri"/>
                <a:cs typeface="Calibri"/>
              </a:rPr>
              <a:t>Hands-on Practice</a:t>
            </a:r>
          </a:p>
          <a:p>
            <a:pPr marL="514350" indent="-514350">
              <a:spcBef>
                <a:spcPts val="2400"/>
              </a:spcBef>
              <a:buAutoNum type="romanUcPeriod"/>
            </a:pPr>
            <a:r>
              <a:rPr lang="en-US" sz="2600" dirty="0">
                <a:solidFill>
                  <a:schemeClr val="tx2"/>
                </a:solidFill>
                <a:latin typeface="Calibri"/>
                <a:cs typeface="Calibri"/>
              </a:rPr>
              <a:t>Debrief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2015" y="2362200"/>
            <a:ext cx="2304785" cy="2666820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609600"/>
          </a:xfrm>
        </p:spPr>
        <p:txBody>
          <a:bodyPr>
            <a:normAutofit/>
          </a:bodyPr>
          <a:lstStyle/>
          <a:p>
            <a:r>
              <a:rPr lang="en-US" sz="3000" dirty="0"/>
              <a:t>Agenda slide</a:t>
            </a:r>
          </a:p>
        </p:txBody>
      </p:sp>
    </p:spTree>
    <p:extLst>
      <p:ext uri="{BB962C8B-B14F-4D97-AF65-F5344CB8AC3E}">
        <p14:creationId xmlns:p14="http://schemas.microsoft.com/office/powerpoint/2010/main" val="18301071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FB17B14-E799-4612-9016-3CF9CA47AD0C}" type="slidenum">
              <a:rPr lang="en-US">
                <a:ea typeface="ＭＳ Ｐゴシック" pitchFamily="-72" charset="-128"/>
                <a:cs typeface="ＭＳ Ｐゴシック" pitchFamily="-72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>
              <a:ea typeface="ＭＳ Ｐゴシック" pitchFamily="-72" charset="-128"/>
              <a:cs typeface="ＭＳ Ｐゴシック" pitchFamily="-72" charset="-128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609600"/>
          </a:xfrm>
        </p:spPr>
        <p:txBody>
          <a:bodyPr>
            <a:normAutofit/>
          </a:bodyPr>
          <a:lstStyle/>
          <a:p>
            <a:r>
              <a:rPr lang="en-US" sz="3000" dirty="0"/>
              <a:t>Classic Analogy</a:t>
            </a:r>
          </a:p>
        </p:txBody>
      </p:sp>
      <p:pic>
        <p:nvPicPr>
          <p:cNvPr id="7" name="Picture 5" descr="http://upload.wikimedia.org/wikipedia/commons/3/3b/SML-Card-Catalo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447800"/>
            <a:ext cx="3810000" cy="2895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Picture 7" descr="http://3.bp.blogspot.com/_uR_ZWckQlUI/Ss4kng28AoI/AAAAAAAACR0/i1syFuzlgGE/s320/library_card_catalo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1447800"/>
            <a:ext cx="3886200" cy="2895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Picture 8" descr="http://wapedia.mobi/thumb/7ef4502/en/fixed/470/353/PCExpanion.jpg?format=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0" y="3962400"/>
            <a:ext cx="2954909" cy="221932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0" name="Down Arrow 9"/>
          <p:cNvSpPr/>
          <p:nvPr/>
        </p:nvSpPr>
        <p:spPr>
          <a:xfrm rot="18792784">
            <a:off x="3023454" y="3698947"/>
            <a:ext cx="381000" cy="1143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Down Arrow 10"/>
          <p:cNvSpPr/>
          <p:nvPr/>
        </p:nvSpPr>
        <p:spPr>
          <a:xfrm rot="2742901">
            <a:off x="5838035" y="3621512"/>
            <a:ext cx="381000" cy="1143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13618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FB17B14-E799-4612-9016-3CF9CA47AD0C}" type="slidenum">
              <a:rPr lang="en-US">
                <a:ea typeface="ＭＳ Ｐゴシック" pitchFamily="-72" charset="-128"/>
                <a:cs typeface="ＭＳ Ｐゴシック" pitchFamily="-72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>
              <a:ea typeface="ＭＳ Ｐゴシック" pitchFamily="-72" charset="-128"/>
              <a:cs typeface="ＭＳ Ｐゴシック" pitchFamily="-72" charset="-128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609600"/>
          </a:xfrm>
        </p:spPr>
        <p:txBody>
          <a:bodyPr>
            <a:normAutofit/>
          </a:bodyPr>
          <a:lstStyle/>
          <a:p>
            <a:r>
              <a:rPr lang="en-US" sz="3000" dirty="0"/>
              <a:t>Our Database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" y="1447800"/>
            <a:ext cx="8458200" cy="346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457200" y="5257800"/>
            <a:ext cx="82296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2400"/>
              </a:spcBef>
            </a:pPr>
            <a:r>
              <a:rPr lang="en-US" sz="4600" dirty="0">
                <a:solidFill>
                  <a:srgbClr val="1F497D"/>
                </a:solidFill>
                <a:latin typeface="Calibri"/>
                <a:cs typeface="Calibri"/>
              </a:rPr>
              <a:t>ofavan.org</a:t>
            </a:r>
          </a:p>
        </p:txBody>
      </p:sp>
    </p:spTree>
    <p:extLst>
      <p:ext uri="{BB962C8B-B14F-4D97-AF65-F5344CB8AC3E}">
        <p14:creationId xmlns:p14="http://schemas.microsoft.com/office/powerpoint/2010/main" val="35013154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FB17B14-E799-4612-9016-3CF9CA47AD0C}" type="slidenum">
              <a:rPr lang="en-US">
                <a:ea typeface="ＭＳ Ｐゴシック" pitchFamily="-72" charset="-128"/>
                <a:cs typeface="ＭＳ Ｐゴシック" pitchFamily="-72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>
              <a:ea typeface="ＭＳ Ｐゴシック" pitchFamily="-72" charset="-128"/>
              <a:cs typeface="ＭＳ Ｐゴシック" pitchFamily="-72" charset="-128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609600"/>
          </a:xfrm>
        </p:spPr>
        <p:txBody>
          <a:bodyPr>
            <a:normAutofit/>
          </a:bodyPr>
          <a:lstStyle/>
          <a:p>
            <a:r>
              <a:rPr lang="en-US" sz="3000" dirty="0"/>
              <a:t>Why is data so important?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1447800"/>
            <a:ext cx="82296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spcBef>
                <a:spcPts val="2400"/>
              </a:spcBef>
              <a:buFont typeface="Arial"/>
              <a:buChar char="•"/>
            </a:pPr>
            <a:r>
              <a:rPr lang="en-US" sz="2600" dirty="0">
                <a:solidFill>
                  <a:srgbClr val="1F497D"/>
                </a:solidFill>
                <a:latin typeface="Calibri"/>
                <a:cs typeface="Calibri"/>
              </a:rPr>
              <a:t>“People-centered and metrics-driven.”</a:t>
            </a:r>
          </a:p>
          <a:p>
            <a:pPr marL="514350" indent="-514350">
              <a:spcBef>
                <a:spcPts val="2400"/>
              </a:spcBef>
              <a:buFont typeface="Arial"/>
              <a:buChar char="•"/>
            </a:pPr>
            <a:r>
              <a:rPr lang="en-US" sz="2600" dirty="0">
                <a:solidFill>
                  <a:srgbClr val="1F497D"/>
                </a:solidFill>
                <a:latin typeface="Calibri"/>
                <a:cs typeface="Calibri"/>
              </a:rPr>
              <a:t>With such a large organization, we need data to spot what’s working and what needs fixing.</a:t>
            </a:r>
          </a:p>
          <a:p>
            <a:pPr marL="514350" indent="-514350">
              <a:spcBef>
                <a:spcPts val="2400"/>
              </a:spcBef>
              <a:buFont typeface="Arial"/>
              <a:buChar char="•"/>
            </a:pPr>
            <a:r>
              <a:rPr lang="en-US" sz="2600" dirty="0">
                <a:solidFill>
                  <a:srgbClr val="1F497D"/>
                </a:solidFill>
                <a:latin typeface="Calibri"/>
                <a:cs typeface="Calibri"/>
              </a:rPr>
              <a:t>OFA organizes around many issues; data helps us find the right volunteer for the right event.</a:t>
            </a:r>
          </a:p>
          <a:p>
            <a:pPr marL="514350" indent="-514350">
              <a:spcBef>
                <a:spcPts val="2400"/>
              </a:spcBef>
              <a:buFont typeface="Arial"/>
              <a:buChar char="•"/>
            </a:pPr>
            <a:r>
              <a:rPr lang="en-US" sz="2600" dirty="0">
                <a:solidFill>
                  <a:srgbClr val="1F497D"/>
                </a:solidFill>
                <a:latin typeface="Calibri"/>
                <a:cs typeface="Calibri"/>
              </a:rPr>
              <a:t>Data is our legacy.</a:t>
            </a:r>
          </a:p>
        </p:txBody>
      </p:sp>
    </p:spTree>
    <p:extLst>
      <p:ext uri="{BB962C8B-B14F-4D97-AF65-F5344CB8AC3E}">
        <p14:creationId xmlns:p14="http://schemas.microsoft.com/office/powerpoint/2010/main" val="4016265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FB17B14-E799-4612-9016-3CF9CA47AD0C}" type="slidenum">
              <a:rPr lang="en-US">
                <a:ea typeface="ＭＳ Ｐゴシック" pitchFamily="-72" charset="-128"/>
                <a:cs typeface="ＭＳ Ｐゴシック" pitchFamily="-72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>
              <a:ea typeface="ＭＳ Ｐゴシック" pitchFamily="-72" charset="-128"/>
              <a:cs typeface="ＭＳ Ｐゴシック" pitchFamily="-72" charset="-128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609600"/>
          </a:xfrm>
        </p:spPr>
        <p:txBody>
          <a:bodyPr>
            <a:normAutofit/>
          </a:bodyPr>
          <a:lstStyle/>
          <a:p>
            <a:r>
              <a:rPr lang="en-US" sz="3000" dirty="0"/>
              <a:t>Our Database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1676400"/>
            <a:ext cx="8915400" cy="3308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6248400" y="2514600"/>
            <a:ext cx="1295400" cy="381000"/>
          </a:xfrm>
          <a:prstGeom prst="rect">
            <a:avLst/>
          </a:prstGeom>
          <a:noFill/>
          <a:ln w="698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662862" y="2519362"/>
            <a:ext cx="1295400" cy="381000"/>
          </a:xfrm>
          <a:prstGeom prst="rect">
            <a:avLst/>
          </a:prstGeom>
          <a:noFill/>
          <a:ln w="698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5829300" y="2987672"/>
            <a:ext cx="838200" cy="685800"/>
          </a:xfrm>
          <a:prstGeom prst="straightConnector1">
            <a:avLst/>
          </a:prstGeom>
          <a:ln w="698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8310562" y="2987672"/>
            <a:ext cx="0" cy="762000"/>
          </a:xfrm>
          <a:prstGeom prst="straightConnector1">
            <a:avLst/>
          </a:prstGeom>
          <a:ln w="698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362325" y="3896143"/>
            <a:ext cx="2362200" cy="923330"/>
          </a:xfrm>
          <a:prstGeom prst="rect">
            <a:avLst/>
          </a:prstGeom>
          <a:solidFill>
            <a:schemeClr val="bg1"/>
          </a:solidFill>
          <a:ln w="508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6699"/>
                </a:solidFill>
              </a:rPr>
              <a:t>Contains ALL registered voters in your area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448425" y="3916573"/>
            <a:ext cx="2490787" cy="646331"/>
          </a:xfrm>
          <a:prstGeom prst="rect">
            <a:avLst/>
          </a:prstGeom>
          <a:solidFill>
            <a:schemeClr val="bg1"/>
          </a:solidFill>
          <a:ln w="508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6699"/>
                </a:solidFill>
              </a:rPr>
              <a:t>Contains our supporters and volunteer prospects</a:t>
            </a:r>
          </a:p>
        </p:txBody>
      </p:sp>
    </p:spTree>
    <p:extLst>
      <p:ext uri="{BB962C8B-B14F-4D97-AF65-F5344CB8AC3E}">
        <p14:creationId xmlns:p14="http://schemas.microsoft.com/office/powerpoint/2010/main" val="2710503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8" grpId="0" animBg="1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FB17B14-E799-4612-9016-3CF9CA47AD0C}" type="slidenum">
              <a:rPr lang="en-US">
                <a:ea typeface="ＭＳ Ｐゴシック" pitchFamily="-72" charset="-128"/>
                <a:cs typeface="ＭＳ Ｐゴシック" pitchFamily="-72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>
              <a:ea typeface="ＭＳ Ｐゴシック" pitchFamily="-72" charset="-128"/>
              <a:cs typeface="ＭＳ Ｐゴシック" pitchFamily="-72" charset="-128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609600"/>
          </a:xfrm>
        </p:spPr>
        <p:txBody>
          <a:bodyPr>
            <a:normAutofit/>
          </a:bodyPr>
          <a:lstStyle/>
          <a:p>
            <a:r>
              <a:rPr lang="en-US" sz="3000" dirty="0"/>
              <a:t>Putting data in action</a:t>
            </a:r>
          </a:p>
        </p:txBody>
      </p:sp>
      <p:pic>
        <p:nvPicPr>
          <p:cNvPr id="5125" name="Picture 5" descr="Embedded image permalin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981200"/>
            <a:ext cx="3810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487" y="2433637"/>
            <a:ext cx="4848225" cy="290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6858000" y="4548186"/>
            <a:ext cx="495299" cy="762000"/>
          </a:xfrm>
          <a:prstGeom prst="rect">
            <a:avLst/>
          </a:prstGeom>
          <a:noFill/>
          <a:ln w="698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8458200" y="4576759"/>
            <a:ext cx="495299" cy="762000"/>
          </a:xfrm>
          <a:prstGeom prst="rect">
            <a:avLst/>
          </a:prstGeom>
          <a:noFill/>
          <a:ln w="698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>
            <a:off x="3657600" y="3048000"/>
            <a:ext cx="800100" cy="38100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162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FB17B14-E799-4612-9016-3CF9CA47AD0C}" type="slidenum">
              <a:rPr lang="en-US">
                <a:ea typeface="ＭＳ Ｐゴシック" pitchFamily="-72" charset="-128"/>
                <a:cs typeface="ＭＳ Ｐゴシック" pitchFamily="-72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>
              <a:ea typeface="ＭＳ Ｐゴシック" pitchFamily="-72" charset="-128"/>
              <a:cs typeface="ＭＳ Ｐゴシック" pitchFamily="-72" charset="-128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609600"/>
          </a:xfrm>
        </p:spPr>
        <p:txBody>
          <a:bodyPr>
            <a:normAutofit/>
          </a:bodyPr>
          <a:lstStyle/>
          <a:p>
            <a:r>
              <a:rPr lang="en-US" sz="3000" dirty="0"/>
              <a:t>Putting data in action</a:t>
            </a:r>
          </a:p>
        </p:txBody>
      </p:sp>
      <p:pic>
        <p:nvPicPr>
          <p:cNvPr id="5122" name="Picture 2" descr="Embedded image permalin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74" y="1447800"/>
            <a:ext cx="2924175" cy="3314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9887" y="3886200"/>
            <a:ext cx="7504113" cy="232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Bent-Up Arrow 8"/>
          <p:cNvSpPr/>
          <p:nvPr/>
        </p:nvSpPr>
        <p:spPr>
          <a:xfrm rot="10800000" flipH="1">
            <a:off x="3886200" y="2057401"/>
            <a:ext cx="2057400" cy="1524000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329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26164</TotalTime>
  <Words>370</Words>
  <Application>Microsoft Macintosh PowerPoint</Application>
  <PresentationFormat>On-screen Show (4:3)</PresentationFormat>
  <Paragraphs>80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Courier New</vt:lpstr>
      <vt:lpstr>Office Theme</vt:lpstr>
      <vt:lpstr>Metrics Driven: How We Use Data</vt:lpstr>
      <vt:lpstr>Goals of this session</vt:lpstr>
      <vt:lpstr>Agenda slide</vt:lpstr>
      <vt:lpstr>Classic Analogy</vt:lpstr>
      <vt:lpstr>Our Database</vt:lpstr>
      <vt:lpstr>Why is data so important?</vt:lpstr>
      <vt:lpstr>Our Database</vt:lpstr>
      <vt:lpstr>Putting data in action</vt:lpstr>
      <vt:lpstr>Putting data in action</vt:lpstr>
      <vt:lpstr>Putting data in action</vt:lpstr>
      <vt:lpstr>Metrics Driven</vt:lpstr>
      <vt:lpstr>Hands-on Activity</vt:lpstr>
      <vt:lpstr>Data rules to live by</vt:lpstr>
      <vt:lpstr>Debrief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Justin Sommer</dc:creator>
  <cp:lastModifiedBy>Microsoft Office User</cp:lastModifiedBy>
  <cp:revision>1178</cp:revision>
  <cp:lastPrinted>2012-03-22T19:47:25Z</cp:lastPrinted>
  <dcterms:created xsi:type="dcterms:W3CDTF">2011-03-30T13:57:21Z</dcterms:created>
  <dcterms:modified xsi:type="dcterms:W3CDTF">2019-02-27T23:41:23Z</dcterms:modified>
</cp:coreProperties>
</file>