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1"/>
  </p:notesMasterIdLst>
  <p:handoutMasterIdLst>
    <p:handoutMasterId r:id="rId32"/>
  </p:handoutMasterIdLst>
  <p:sldIdLst>
    <p:sldId id="446" r:id="rId2"/>
    <p:sldId id="428" r:id="rId3"/>
    <p:sldId id="333" r:id="rId4"/>
    <p:sldId id="519" r:id="rId5"/>
    <p:sldId id="587" r:id="rId6"/>
    <p:sldId id="649" r:id="rId7"/>
    <p:sldId id="650" r:id="rId8"/>
    <p:sldId id="330" r:id="rId9"/>
    <p:sldId id="718" r:id="rId10"/>
    <p:sldId id="719" r:id="rId11"/>
    <p:sldId id="720" r:id="rId12"/>
    <p:sldId id="721" r:id="rId13"/>
    <p:sldId id="723" r:id="rId14"/>
    <p:sldId id="722" r:id="rId15"/>
    <p:sldId id="724" r:id="rId16"/>
    <p:sldId id="725" r:id="rId17"/>
    <p:sldId id="726" r:id="rId18"/>
    <p:sldId id="727" r:id="rId19"/>
    <p:sldId id="728" r:id="rId20"/>
    <p:sldId id="729" r:id="rId21"/>
    <p:sldId id="730" r:id="rId22"/>
    <p:sldId id="731" r:id="rId23"/>
    <p:sldId id="691" r:id="rId24"/>
    <p:sldId id="732" r:id="rId25"/>
    <p:sldId id="642" r:id="rId26"/>
    <p:sldId id="715" r:id="rId27"/>
    <p:sldId id="688" r:id="rId28"/>
    <p:sldId id="690" r:id="rId29"/>
    <p:sldId id="648" r:id="rId30"/>
  </p:sldIdLst>
  <p:sldSz cx="13004800" cy="9753600"/>
  <p:notesSz cx="6858000" cy="9144000"/>
  <p:defaultTextStyle>
    <a:defPPr>
      <a:defRPr lang="en-US"/>
    </a:defPPr>
    <a:lvl1pPr marL="0" algn="l" defTabSz="1300460" rtl="0" eaLnBrk="1" latinLnBrk="0" hangingPunct="1">
      <a:defRPr sz="2560" kern="1200">
        <a:solidFill>
          <a:schemeClr val="tx1"/>
        </a:solidFill>
        <a:latin typeface="+mn-lt"/>
        <a:ea typeface="+mn-ea"/>
        <a:cs typeface="+mn-cs"/>
      </a:defRPr>
    </a:lvl1pPr>
    <a:lvl2pPr marL="650230" algn="l" defTabSz="1300460" rtl="0" eaLnBrk="1" latinLnBrk="0" hangingPunct="1">
      <a:defRPr sz="2560" kern="1200">
        <a:solidFill>
          <a:schemeClr val="tx1"/>
        </a:solidFill>
        <a:latin typeface="+mn-lt"/>
        <a:ea typeface="+mn-ea"/>
        <a:cs typeface="+mn-cs"/>
      </a:defRPr>
    </a:lvl2pPr>
    <a:lvl3pPr marL="1300460" algn="l" defTabSz="1300460" rtl="0" eaLnBrk="1" latinLnBrk="0" hangingPunct="1">
      <a:defRPr sz="2560" kern="1200">
        <a:solidFill>
          <a:schemeClr val="tx1"/>
        </a:solidFill>
        <a:latin typeface="+mn-lt"/>
        <a:ea typeface="+mn-ea"/>
        <a:cs typeface="+mn-cs"/>
      </a:defRPr>
    </a:lvl3pPr>
    <a:lvl4pPr marL="1950690" algn="l" defTabSz="1300460" rtl="0" eaLnBrk="1" latinLnBrk="0" hangingPunct="1">
      <a:defRPr sz="2560" kern="1200">
        <a:solidFill>
          <a:schemeClr val="tx1"/>
        </a:solidFill>
        <a:latin typeface="+mn-lt"/>
        <a:ea typeface="+mn-ea"/>
        <a:cs typeface="+mn-cs"/>
      </a:defRPr>
    </a:lvl4pPr>
    <a:lvl5pPr marL="2600919" algn="l" defTabSz="1300460" rtl="0" eaLnBrk="1" latinLnBrk="0" hangingPunct="1">
      <a:defRPr sz="2560" kern="1200">
        <a:solidFill>
          <a:schemeClr val="tx1"/>
        </a:solidFill>
        <a:latin typeface="+mn-lt"/>
        <a:ea typeface="+mn-ea"/>
        <a:cs typeface="+mn-cs"/>
      </a:defRPr>
    </a:lvl5pPr>
    <a:lvl6pPr marL="3251149" algn="l" defTabSz="1300460" rtl="0" eaLnBrk="1" latinLnBrk="0" hangingPunct="1">
      <a:defRPr sz="2560" kern="1200">
        <a:solidFill>
          <a:schemeClr val="tx1"/>
        </a:solidFill>
        <a:latin typeface="+mn-lt"/>
        <a:ea typeface="+mn-ea"/>
        <a:cs typeface="+mn-cs"/>
      </a:defRPr>
    </a:lvl6pPr>
    <a:lvl7pPr marL="3901379" algn="l" defTabSz="1300460" rtl="0" eaLnBrk="1" latinLnBrk="0" hangingPunct="1">
      <a:defRPr sz="2560" kern="1200">
        <a:solidFill>
          <a:schemeClr val="tx1"/>
        </a:solidFill>
        <a:latin typeface="+mn-lt"/>
        <a:ea typeface="+mn-ea"/>
        <a:cs typeface="+mn-cs"/>
      </a:defRPr>
    </a:lvl7pPr>
    <a:lvl8pPr marL="4551609" algn="l" defTabSz="1300460" rtl="0" eaLnBrk="1" latinLnBrk="0" hangingPunct="1">
      <a:defRPr sz="2560" kern="1200">
        <a:solidFill>
          <a:schemeClr val="tx1"/>
        </a:solidFill>
        <a:latin typeface="+mn-lt"/>
        <a:ea typeface="+mn-ea"/>
        <a:cs typeface="+mn-cs"/>
      </a:defRPr>
    </a:lvl8pPr>
    <a:lvl9pPr marL="5201839" algn="l" defTabSz="1300460" rtl="0" eaLnBrk="1" latinLnBrk="0" hangingPunct="1">
      <a:defRPr sz="256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amironalcantara" initials="a" lastIdx="1" clrIdx="0">
    <p:extLst>
      <p:ext uri="{19B8F6BF-5375-455C-9EA6-DF929625EA0E}">
        <p15:presenceInfo xmlns:p15="http://schemas.microsoft.com/office/powerpoint/2012/main" userId="adamironalcantar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27272"/>
    <a:srgbClr val="949494"/>
    <a:srgbClr val="3B3838"/>
    <a:srgbClr val="017FA0"/>
    <a:srgbClr val="0094C9"/>
    <a:srgbClr val="5F6674"/>
    <a:srgbClr val="474545"/>
    <a:srgbClr val="000000"/>
    <a:srgbClr val="0093C8"/>
    <a:srgbClr val="ED53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52" autoAdjust="0"/>
    <p:restoredTop sz="93210" autoAdjust="0"/>
  </p:normalViewPr>
  <p:slideViewPr>
    <p:cSldViewPr snapToGrid="0">
      <p:cViewPr varScale="1">
        <p:scale>
          <a:sx n="70" d="100"/>
          <a:sy n="70" d="100"/>
        </p:scale>
        <p:origin x="1936" y="192"/>
      </p:cViewPr>
      <p:guideLst/>
    </p:cSldViewPr>
  </p:slideViewPr>
  <p:notesTextViewPr>
    <p:cViewPr>
      <p:scale>
        <a:sx n="3" d="2"/>
        <a:sy n="3" d="2"/>
      </p:scale>
      <p:origin x="0" y="-248"/>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8885F0C-5DEA-4728-8592-C91972CEE311}" type="datetimeFigureOut">
              <a:rPr lang="en-US" smtClean="0"/>
              <a:t>2/26/19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695A6C6-C12F-42A3-9316-E2EB2B2DB527}" type="slidenum">
              <a:rPr lang="en-US" smtClean="0"/>
              <a:t>‹#›</a:t>
            </a:fld>
            <a:endParaRPr lang="en-US"/>
          </a:p>
        </p:txBody>
      </p:sp>
    </p:spTree>
    <p:extLst>
      <p:ext uri="{BB962C8B-B14F-4D97-AF65-F5344CB8AC3E}">
        <p14:creationId xmlns:p14="http://schemas.microsoft.com/office/powerpoint/2010/main" val="40818580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7136291-A6DC-4AD0-90CD-33D1F1DFFC6E}" type="datetimeFigureOut">
              <a:rPr lang="en-US" smtClean="0"/>
              <a:t>2/26/19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E3C1EA-D8F4-4B85-8B01-A01110AD5AFE}" type="slidenum">
              <a:rPr lang="en-US" smtClean="0"/>
              <a:t>‹#›</a:t>
            </a:fld>
            <a:endParaRPr lang="en-US"/>
          </a:p>
        </p:txBody>
      </p:sp>
    </p:spTree>
    <p:extLst>
      <p:ext uri="{BB962C8B-B14F-4D97-AF65-F5344CB8AC3E}">
        <p14:creationId xmlns:p14="http://schemas.microsoft.com/office/powerpoint/2010/main" val="1175097750"/>
      </p:ext>
    </p:extLst>
  </p:cSld>
  <p:clrMap bg1="lt1" tx1="dk1" bg2="lt2" tx2="dk2" accent1="accent1" accent2="accent2" accent3="accent3" accent4="accent4" accent5="accent5" accent6="accent6" hlink="hlink" folHlink="folHlink"/>
  <p:notesStyle>
    <a:lvl1pPr marL="0" algn="l" defTabSz="1300460" rtl="0" eaLnBrk="1" latinLnBrk="0" hangingPunct="1">
      <a:defRPr sz="1707" kern="1200">
        <a:solidFill>
          <a:schemeClr val="tx1"/>
        </a:solidFill>
        <a:latin typeface="+mn-lt"/>
        <a:ea typeface="+mn-ea"/>
        <a:cs typeface="+mn-cs"/>
      </a:defRPr>
    </a:lvl1pPr>
    <a:lvl2pPr marL="650230" algn="l" defTabSz="1300460" rtl="0" eaLnBrk="1" latinLnBrk="0" hangingPunct="1">
      <a:defRPr sz="1707" kern="1200">
        <a:solidFill>
          <a:schemeClr val="tx1"/>
        </a:solidFill>
        <a:latin typeface="+mn-lt"/>
        <a:ea typeface="+mn-ea"/>
        <a:cs typeface="+mn-cs"/>
      </a:defRPr>
    </a:lvl2pPr>
    <a:lvl3pPr marL="1300460" algn="l" defTabSz="1300460" rtl="0" eaLnBrk="1" latinLnBrk="0" hangingPunct="1">
      <a:defRPr sz="1707" kern="1200">
        <a:solidFill>
          <a:schemeClr val="tx1"/>
        </a:solidFill>
        <a:latin typeface="+mn-lt"/>
        <a:ea typeface="+mn-ea"/>
        <a:cs typeface="+mn-cs"/>
      </a:defRPr>
    </a:lvl3pPr>
    <a:lvl4pPr marL="1950690" algn="l" defTabSz="1300460" rtl="0" eaLnBrk="1" latinLnBrk="0" hangingPunct="1">
      <a:defRPr sz="1707" kern="1200">
        <a:solidFill>
          <a:schemeClr val="tx1"/>
        </a:solidFill>
        <a:latin typeface="+mn-lt"/>
        <a:ea typeface="+mn-ea"/>
        <a:cs typeface="+mn-cs"/>
      </a:defRPr>
    </a:lvl4pPr>
    <a:lvl5pPr marL="2600919" algn="l" defTabSz="1300460" rtl="0" eaLnBrk="1" latinLnBrk="0" hangingPunct="1">
      <a:defRPr sz="1707" kern="1200">
        <a:solidFill>
          <a:schemeClr val="tx1"/>
        </a:solidFill>
        <a:latin typeface="+mn-lt"/>
        <a:ea typeface="+mn-ea"/>
        <a:cs typeface="+mn-cs"/>
      </a:defRPr>
    </a:lvl5pPr>
    <a:lvl6pPr marL="3251149" algn="l" defTabSz="1300460" rtl="0" eaLnBrk="1" latinLnBrk="0" hangingPunct="1">
      <a:defRPr sz="1707" kern="1200">
        <a:solidFill>
          <a:schemeClr val="tx1"/>
        </a:solidFill>
        <a:latin typeface="+mn-lt"/>
        <a:ea typeface="+mn-ea"/>
        <a:cs typeface="+mn-cs"/>
      </a:defRPr>
    </a:lvl6pPr>
    <a:lvl7pPr marL="3901379" algn="l" defTabSz="1300460" rtl="0" eaLnBrk="1" latinLnBrk="0" hangingPunct="1">
      <a:defRPr sz="1707" kern="1200">
        <a:solidFill>
          <a:schemeClr val="tx1"/>
        </a:solidFill>
        <a:latin typeface="+mn-lt"/>
        <a:ea typeface="+mn-ea"/>
        <a:cs typeface="+mn-cs"/>
      </a:defRPr>
    </a:lvl7pPr>
    <a:lvl8pPr marL="4551609" algn="l" defTabSz="1300460" rtl="0" eaLnBrk="1" latinLnBrk="0" hangingPunct="1">
      <a:defRPr sz="1707" kern="1200">
        <a:solidFill>
          <a:schemeClr val="tx1"/>
        </a:solidFill>
        <a:latin typeface="+mn-lt"/>
        <a:ea typeface="+mn-ea"/>
        <a:cs typeface="+mn-cs"/>
      </a:defRPr>
    </a:lvl8pPr>
    <a:lvl9pPr marL="5201839" algn="l" defTabSz="1300460" rtl="0" eaLnBrk="1" latinLnBrk="0" hangingPunct="1">
      <a:defRPr sz="1707"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300460" rtl="0" eaLnBrk="1" fontAlgn="auto" latinLnBrk="0" hangingPunct="1">
              <a:lnSpc>
                <a:spcPct val="100000"/>
              </a:lnSpc>
              <a:spcBef>
                <a:spcPts val="0"/>
              </a:spcBef>
              <a:spcAft>
                <a:spcPts val="0"/>
              </a:spcAft>
              <a:buClrTx/>
              <a:buSzTx/>
              <a:buFontTx/>
              <a:buNone/>
              <a:tabLst/>
              <a:defRPr/>
            </a:pPr>
            <a:r>
              <a:rPr lang="en-US" dirty="0"/>
              <a:t>This work is licensed under the Creative Commons Attribution-</a:t>
            </a:r>
            <a:r>
              <a:rPr lang="en-US" dirty="0" err="1"/>
              <a:t>NonCommercial</a:t>
            </a:r>
            <a:r>
              <a:rPr lang="en-US" dirty="0"/>
              <a:t> 4.0 International License. To view a copy of this license, visit http://</a:t>
            </a:r>
            <a:r>
              <a:rPr lang="en-US" dirty="0" err="1"/>
              <a:t>creativecommons.org</a:t>
            </a:r>
            <a:r>
              <a:rPr lang="en-US" dirty="0"/>
              <a:t>/licenses/by-</a:t>
            </a:r>
            <a:r>
              <a:rPr lang="en-US" dirty="0" err="1"/>
              <a:t>nc</a:t>
            </a:r>
            <a:r>
              <a:rPr lang="en-US"/>
              <a:t>/4.0/ or send a letter to Creative Commons, PO Box 1866, Mountain View, CA 94042, USA</a:t>
            </a:r>
            <a:endParaRPr lang="en-US" sz="1800" b="0" i="0" u="none" strike="noStrike" cap="none">
              <a:solidFill>
                <a:schemeClr val="dk1"/>
              </a:solidFill>
              <a:latin typeface="+mn-lt"/>
              <a:ea typeface="Calibri"/>
              <a:cs typeface="Calibri"/>
              <a:sym typeface="Calibri"/>
            </a:endParaRPr>
          </a:p>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1</a:t>
            </a:fld>
            <a:endParaRPr lang="en-US"/>
          </a:p>
        </p:txBody>
      </p:sp>
    </p:spTree>
    <p:extLst>
      <p:ext uri="{BB962C8B-B14F-4D97-AF65-F5344CB8AC3E}">
        <p14:creationId xmlns:p14="http://schemas.microsoft.com/office/powerpoint/2010/main" val="33484651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300460" rtl="0" eaLnBrk="1" fontAlgn="auto" latinLnBrk="0" hangingPunct="1">
              <a:lnSpc>
                <a:spcPct val="100000"/>
              </a:lnSpc>
              <a:spcBef>
                <a:spcPts val="0"/>
              </a:spcBef>
              <a:spcAft>
                <a:spcPts val="0"/>
              </a:spcAft>
              <a:buClrTx/>
              <a:buSzTx/>
              <a:buFontTx/>
              <a:buNone/>
              <a:tabLst/>
              <a:defRPr/>
            </a:pPr>
            <a:r>
              <a:rPr lang="en-US" b="1" dirty="0"/>
              <a:t>00:13</a:t>
            </a:r>
            <a:r>
              <a:rPr lang="en-US" b="1" baseline="0" dirty="0"/>
              <a:t> – 00:14 [1 min]</a:t>
            </a:r>
            <a:endParaRPr lang="en-US" b="1" dirty="0"/>
          </a:p>
        </p:txBody>
      </p:sp>
      <p:sp>
        <p:nvSpPr>
          <p:cNvPr id="4" name="Slide Number Placeholder 3"/>
          <p:cNvSpPr>
            <a:spLocks noGrp="1"/>
          </p:cNvSpPr>
          <p:nvPr>
            <p:ph type="sldNum" sz="quarter" idx="10"/>
          </p:nvPr>
        </p:nvSpPr>
        <p:spPr/>
        <p:txBody>
          <a:bodyPr/>
          <a:lstStyle/>
          <a:p>
            <a:fld id="{F1E3C1EA-D8F4-4B85-8B01-A01110AD5AFE}" type="slidenum">
              <a:rPr lang="en-US" smtClean="0"/>
              <a:t>22</a:t>
            </a:fld>
            <a:endParaRPr lang="en-US"/>
          </a:p>
        </p:txBody>
      </p:sp>
    </p:spTree>
    <p:extLst>
      <p:ext uri="{BB962C8B-B14F-4D97-AF65-F5344CB8AC3E}">
        <p14:creationId xmlns:p14="http://schemas.microsoft.com/office/powerpoint/2010/main" val="24426951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300460" rtl="0" eaLnBrk="1" fontAlgn="auto" latinLnBrk="0" hangingPunct="1">
              <a:lnSpc>
                <a:spcPct val="100000"/>
              </a:lnSpc>
              <a:spcBef>
                <a:spcPts val="0"/>
              </a:spcBef>
              <a:spcAft>
                <a:spcPts val="0"/>
              </a:spcAft>
              <a:buClrTx/>
              <a:buSzTx/>
              <a:buFontTx/>
              <a:buNone/>
              <a:tabLst/>
              <a:defRPr/>
            </a:pPr>
            <a:r>
              <a:rPr lang="en-US" b="1" dirty="0"/>
              <a:t>00:53</a:t>
            </a:r>
            <a:r>
              <a:rPr lang="en-US" b="1" baseline="0" dirty="0"/>
              <a:t> – 00:60 [7 min]</a:t>
            </a:r>
            <a:endParaRPr lang="en-US" baseline="0" dirty="0"/>
          </a:p>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23</a:t>
            </a:fld>
            <a:endParaRPr lang="en-US"/>
          </a:p>
        </p:txBody>
      </p:sp>
    </p:spTree>
    <p:extLst>
      <p:ext uri="{BB962C8B-B14F-4D97-AF65-F5344CB8AC3E}">
        <p14:creationId xmlns:p14="http://schemas.microsoft.com/office/powerpoint/2010/main" val="5151841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300460" rtl="0" eaLnBrk="1" fontAlgn="auto" latinLnBrk="0" hangingPunct="1">
              <a:lnSpc>
                <a:spcPct val="100000"/>
              </a:lnSpc>
              <a:spcBef>
                <a:spcPts val="0"/>
              </a:spcBef>
              <a:spcAft>
                <a:spcPts val="0"/>
              </a:spcAft>
              <a:buClrTx/>
              <a:buSzTx/>
              <a:buFontTx/>
              <a:buNone/>
              <a:tabLst/>
              <a:defRPr/>
            </a:pPr>
            <a:r>
              <a:rPr lang="en-US" b="1" dirty="0"/>
              <a:t>00:50</a:t>
            </a:r>
            <a:r>
              <a:rPr lang="en-US" b="1" baseline="0" dirty="0"/>
              <a:t> – 00:51 [1 min]</a:t>
            </a:r>
            <a:endParaRPr lang="en-US" baseline="0" dirty="0"/>
          </a:p>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24</a:t>
            </a:fld>
            <a:endParaRPr lang="en-US"/>
          </a:p>
        </p:txBody>
      </p:sp>
    </p:spTree>
    <p:extLst>
      <p:ext uri="{BB962C8B-B14F-4D97-AF65-F5344CB8AC3E}">
        <p14:creationId xmlns:p14="http://schemas.microsoft.com/office/powerpoint/2010/main" val="18479390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300460" rtl="0" eaLnBrk="1" fontAlgn="auto" latinLnBrk="0" hangingPunct="1">
              <a:lnSpc>
                <a:spcPct val="100000"/>
              </a:lnSpc>
              <a:spcBef>
                <a:spcPts val="0"/>
              </a:spcBef>
              <a:spcAft>
                <a:spcPts val="0"/>
              </a:spcAft>
              <a:buClrTx/>
              <a:buSzTx/>
              <a:buFontTx/>
              <a:buNone/>
              <a:tabLst/>
              <a:defRPr/>
            </a:pPr>
            <a:r>
              <a:rPr lang="en-US" b="1" dirty="0"/>
              <a:t>00:47</a:t>
            </a:r>
            <a:r>
              <a:rPr lang="en-US" b="1" baseline="0" dirty="0"/>
              <a:t> – 00:50 [3 min]</a:t>
            </a:r>
            <a:endParaRPr lang="en-US" baseline="0" dirty="0"/>
          </a:p>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25</a:t>
            </a:fld>
            <a:endParaRPr lang="en-US"/>
          </a:p>
        </p:txBody>
      </p:sp>
    </p:spTree>
    <p:extLst>
      <p:ext uri="{BB962C8B-B14F-4D97-AF65-F5344CB8AC3E}">
        <p14:creationId xmlns:p14="http://schemas.microsoft.com/office/powerpoint/2010/main" val="35391461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300460" rtl="0" eaLnBrk="1" fontAlgn="auto" latinLnBrk="0" hangingPunct="1">
              <a:lnSpc>
                <a:spcPct val="100000"/>
              </a:lnSpc>
              <a:spcBef>
                <a:spcPts val="0"/>
              </a:spcBef>
              <a:spcAft>
                <a:spcPts val="0"/>
              </a:spcAft>
              <a:buClrTx/>
              <a:buSzTx/>
              <a:buFontTx/>
              <a:buNone/>
              <a:tabLst/>
              <a:defRPr/>
            </a:pPr>
            <a:r>
              <a:rPr lang="en-US" b="1" dirty="0"/>
              <a:t>00:50</a:t>
            </a:r>
            <a:r>
              <a:rPr lang="en-US" b="1" baseline="0" dirty="0"/>
              <a:t> – 00:51 [1 min]</a:t>
            </a:r>
            <a:endParaRPr lang="en-US" baseline="0" dirty="0"/>
          </a:p>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26</a:t>
            </a:fld>
            <a:endParaRPr lang="en-US"/>
          </a:p>
        </p:txBody>
      </p:sp>
    </p:spTree>
    <p:extLst>
      <p:ext uri="{BB962C8B-B14F-4D97-AF65-F5344CB8AC3E}">
        <p14:creationId xmlns:p14="http://schemas.microsoft.com/office/powerpoint/2010/main" val="29458298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300460" rtl="0" eaLnBrk="1" fontAlgn="auto" latinLnBrk="0" hangingPunct="1">
              <a:lnSpc>
                <a:spcPct val="100000"/>
              </a:lnSpc>
              <a:spcBef>
                <a:spcPts val="0"/>
              </a:spcBef>
              <a:spcAft>
                <a:spcPts val="0"/>
              </a:spcAft>
              <a:buClrTx/>
              <a:buSzTx/>
              <a:buFontTx/>
              <a:buNone/>
              <a:tabLst/>
              <a:defRPr/>
            </a:pPr>
            <a:r>
              <a:rPr lang="en-US" b="1" dirty="0"/>
              <a:t>00:50</a:t>
            </a:r>
            <a:r>
              <a:rPr lang="en-US" b="1" baseline="0" dirty="0"/>
              <a:t> – 00:51 [1 min]</a:t>
            </a:r>
            <a:endParaRPr lang="en-US" baseline="0" dirty="0"/>
          </a:p>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27</a:t>
            </a:fld>
            <a:endParaRPr lang="en-US"/>
          </a:p>
        </p:txBody>
      </p:sp>
    </p:spTree>
    <p:extLst>
      <p:ext uri="{BB962C8B-B14F-4D97-AF65-F5344CB8AC3E}">
        <p14:creationId xmlns:p14="http://schemas.microsoft.com/office/powerpoint/2010/main" val="20758398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300460" rtl="0" eaLnBrk="1" fontAlgn="auto" latinLnBrk="0" hangingPunct="1">
              <a:lnSpc>
                <a:spcPct val="100000"/>
              </a:lnSpc>
              <a:spcBef>
                <a:spcPts val="0"/>
              </a:spcBef>
              <a:spcAft>
                <a:spcPts val="0"/>
              </a:spcAft>
              <a:buClrTx/>
              <a:buSzTx/>
              <a:buFontTx/>
              <a:buNone/>
              <a:tabLst/>
              <a:defRPr/>
            </a:pPr>
            <a:r>
              <a:rPr lang="en-US" b="1" dirty="0"/>
              <a:t>00:52</a:t>
            </a:r>
            <a:r>
              <a:rPr lang="en-US" b="1" baseline="0" dirty="0"/>
              <a:t> – 00:53 [1 min]</a:t>
            </a:r>
            <a:endParaRPr lang="en-US" baseline="0" dirty="0"/>
          </a:p>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28</a:t>
            </a:fld>
            <a:endParaRPr lang="en-US"/>
          </a:p>
        </p:txBody>
      </p:sp>
    </p:spTree>
    <p:extLst>
      <p:ext uri="{BB962C8B-B14F-4D97-AF65-F5344CB8AC3E}">
        <p14:creationId xmlns:p14="http://schemas.microsoft.com/office/powerpoint/2010/main" val="23447733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00:00</a:t>
            </a:r>
            <a:r>
              <a:rPr lang="en-US" b="1" baseline="0" dirty="0"/>
              <a:t> – 00:01 [1 min]</a:t>
            </a:r>
            <a:endParaRPr lang="en-US" b="1" dirty="0"/>
          </a:p>
        </p:txBody>
      </p:sp>
      <p:sp>
        <p:nvSpPr>
          <p:cNvPr id="4" name="Slide Number Placeholder 3"/>
          <p:cNvSpPr>
            <a:spLocks noGrp="1"/>
          </p:cNvSpPr>
          <p:nvPr>
            <p:ph type="sldNum" sz="quarter" idx="10"/>
          </p:nvPr>
        </p:nvSpPr>
        <p:spPr/>
        <p:txBody>
          <a:bodyPr/>
          <a:lstStyle/>
          <a:p>
            <a:fld id="{F1E3C1EA-D8F4-4B85-8B01-A01110AD5AFE}" type="slidenum">
              <a:rPr lang="en-US" smtClean="0"/>
              <a:t>2</a:t>
            </a:fld>
            <a:endParaRPr lang="en-US"/>
          </a:p>
        </p:txBody>
      </p:sp>
    </p:spTree>
    <p:extLst>
      <p:ext uri="{BB962C8B-B14F-4D97-AF65-F5344CB8AC3E}">
        <p14:creationId xmlns:p14="http://schemas.microsoft.com/office/powerpoint/2010/main" val="25525596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300460" rtl="0" eaLnBrk="1" fontAlgn="auto" latinLnBrk="0" hangingPunct="1">
              <a:lnSpc>
                <a:spcPct val="100000"/>
              </a:lnSpc>
              <a:spcBef>
                <a:spcPts val="0"/>
              </a:spcBef>
              <a:spcAft>
                <a:spcPts val="0"/>
              </a:spcAft>
              <a:buClrTx/>
              <a:buSzTx/>
              <a:buFontTx/>
              <a:buNone/>
              <a:tabLst/>
              <a:defRPr/>
            </a:pPr>
            <a:r>
              <a:rPr lang="en-US" b="1" dirty="0"/>
              <a:t>00:01</a:t>
            </a:r>
            <a:r>
              <a:rPr lang="en-US" b="1" baseline="0" dirty="0"/>
              <a:t> – 00:03 [2 min]</a:t>
            </a:r>
            <a:endParaRPr lang="en-US" b="1" dirty="0"/>
          </a:p>
          <a:p>
            <a:pPr marL="0" marR="0" indent="0" algn="l" defTabSz="1300460" rtl="0" eaLnBrk="1" fontAlgn="auto" latinLnBrk="0" hangingPunct="1">
              <a:lnSpc>
                <a:spcPct val="100000"/>
              </a:lnSpc>
              <a:spcBef>
                <a:spcPts val="0"/>
              </a:spcBef>
              <a:spcAft>
                <a:spcPts val="0"/>
              </a:spcAft>
              <a:buClrTx/>
              <a:buSzTx/>
              <a:buFontTx/>
              <a:buNone/>
              <a:tabLst/>
              <a:defRPr/>
            </a:pPr>
            <a:endParaRPr lang="en-US" b="1" dirty="0"/>
          </a:p>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3</a:t>
            </a:fld>
            <a:endParaRPr lang="en-US"/>
          </a:p>
        </p:txBody>
      </p:sp>
    </p:spTree>
    <p:extLst>
      <p:ext uri="{BB962C8B-B14F-4D97-AF65-F5344CB8AC3E}">
        <p14:creationId xmlns:p14="http://schemas.microsoft.com/office/powerpoint/2010/main" val="1321593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300460" rtl="0" eaLnBrk="1" fontAlgn="auto" latinLnBrk="0" hangingPunct="1">
              <a:lnSpc>
                <a:spcPct val="100000"/>
              </a:lnSpc>
              <a:spcBef>
                <a:spcPts val="0"/>
              </a:spcBef>
              <a:spcAft>
                <a:spcPts val="0"/>
              </a:spcAft>
              <a:buClrTx/>
              <a:buSzTx/>
              <a:buFontTx/>
              <a:buNone/>
              <a:tabLst/>
              <a:defRPr/>
            </a:pPr>
            <a:r>
              <a:rPr lang="en-US" b="1" dirty="0"/>
              <a:t>00:06</a:t>
            </a:r>
            <a:r>
              <a:rPr lang="en-US" b="1" baseline="0" dirty="0"/>
              <a:t> – 00:07 [1 min]</a:t>
            </a:r>
          </a:p>
          <a:p>
            <a:pPr marL="0" marR="0" indent="0" algn="l" defTabSz="1300460" rtl="0" eaLnBrk="1" fontAlgn="auto" latinLnBrk="0" hangingPunct="1">
              <a:lnSpc>
                <a:spcPct val="100000"/>
              </a:lnSpc>
              <a:spcBef>
                <a:spcPts val="0"/>
              </a:spcBef>
              <a:spcAft>
                <a:spcPts val="0"/>
              </a:spcAft>
              <a:buClrTx/>
              <a:buSzTx/>
              <a:buFontTx/>
              <a:buNone/>
              <a:tabLst/>
              <a:defRPr/>
            </a:pPr>
            <a:endParaRPr lang="en-US" b="1" baseline="0" dirty="0"/>
          </a:p>
          <a:p>
            <a:pPr marL="0" marR="0" indent="0" algn="l" defTabSz="1300460" rtl="0" eaLnBrk="1" fontAlgn="auto" latinLnBrk="0" hangingPunct="1">
              <a:lnSpc>
                <a:spcPct val="100000"/>
              </a:lnSpc>
              <a:spcBef>
                <a:spcPts val="0"/>
              </a:spcBef>
              <a:spcAft>
                <a:spcPts val="0"/>
              </a:spcAft>
              <a:buClrTx/>
              <a:buSzTx/>
              <a:buFontTx/>
              <a:buNone/>
              <a:tabLst/>
              <a:defRPr/>
            </a:pPr>
            <a:r>
              <a:rPr lang="en-US" b="0" baseline="0" dirty="0"/>
              <a:t>Organizing is a fancy term for relationship building. Organizing is all about connecting with others and joining forces so that together you can accomplish something. In our case, we organize because we care about progressive issues. Therefore, our main job as progressive organizers is to be great communicators so that we can bring others to fight for the causes we care about. </a:t>
            </a:r>
          </a:p>
          <a:p>
            <a:pPr marL="0" marR="0" indent="0" algn="l" defTabSz="1300460" rtl="0" eaLnBrk="1" fontAlgn="auto" latinLnBrk="0" hangingPunct="1">
              <a:lnSpc>
                <a:spcPct val="100000"/>
              </a:lnSpc>
              <a:spcBef>
                <a:spcPts val="0"/>
              </a:spcBef>
              <a:spcAft>
                <a:spcPts val="0"/>
              </a:spcAft>
              <a:buClrTx/>
              <a:buSzTx/>
              <a:buFontTx/>
              <a:buNone/>
              <a:tabLst/>
              <a:defRPr/>
            </a:pPr>
            <a:endParaRPr lang="en-US" b="0" baseline="0" dirty="0"/>
          </a:p>
          <a:p>
            <a:pPr marL="0" marR="0" indent="0" algn="l" defTabSz="1300460" rtl="0" eaLnBrk="1" fontAlgn="auto" latinLnBrk="0" hangingPunct="1">
              <a:lnSpc>
                <a:spcPct val="100000"/>
              </a:lnSpc>
              <a:spcBef>
                <a:spcPts val="0"/>
              </a:spcBef>
              <a:spcAft>
                <a:spcPts val="0"/>
              </a:spcAft>
              <a:buClrTx/>
              <a:buSzTx/>
              <a:buFontTx/>
              <a:buNone/>
              <a:tabLst/>
              <a:defRPr/>
            </a:pPr>
            <a:r>
              <a:rPr lang="en-US" b="0" baseline="0" dirty="0"/>
              <a:t>Today you will learn the basic organizing framework we use to build a team of people who share common ideas and passions – because you, alone, cannot organize. You need a team. You need others. </a:t>
            </a:r>
          </a:p>
          <a:p>
            <a:pPr marL="0" marR="0" indent="0" algn="l" defTabSz="1300460" rtl="0" eaLnBrk="1" fontAlgn="auto" latinLnBrk="0" hangingPunct="1">
              <a:lnSpc>
                <a:spcPct val="100000"/>
              </a:lnSpc>
              <a:spcBef>
                <a:spcPts val="0"/>
              </a:spcBef>
              <a:spcAft>
                <a:spcPts val="0"/>
              </a:spcAft>
              <a:buClrTx/>
              <a:buSzTx/>
              <a:buFontTx/>
              <a:buNone/>
              <a:tabLst/>
              <a:defRPr/>
            </a:pPr>
            <a:endParaRPr lang="en-US" b="0" baseline="0" dirty="0"/>
          </a:p>
        </p:txBody>
      </p:sp>
      <p:sp>
        <p:nvSpPr>
          <p:cNvPr id="4" name="Slide Number Placeholder 3"/>
          <p:cNvSpPr>
            <a:spLocks noGrp="1"/>
          </p:cNvSpPr>
          <p:nvPr>
            <p:ph type="sldNum" sz="quarter" idx="10"/>
          </p:nvPr>
        </p:nvSpPr>
        <p:spPr/>
        <p:txBody>
          <a:bodyPr/>
          <a:lstStyle/>
          <a:p>
            <a:fld id="{F1E3C1EA-D8F4-4B85-8B01-A01110AD5AFE}" type="slidenum">
              <a:rPr lang="en-US" smtClean="0"/>
              <a:t>4</a:t>
            </a:fld>
            <a:endParaRPr lang="en-US"/>
          </a:p>
        </p:txBody>
      </p:sp>
    </p:spTree>
    <p:extLst>
      <p:ext uri="{BB962C8B-B14F-4D97-AF65-F5344CB8AC3E}">
        <p14:creationId xmlns:p14="http://schemas.microsoft.com/office/powerpoint/2010/main" val="11490341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Chelsey </a:t>
            </a:r>
          </a:p>
        </p:txBody>
      </p:sp>
      <p:sp>
        <p:nvSpPr>
          <p:cNvPr id="4" name="Slide Number Placeholder 3"/>
          <p:cNvSpPr>
            <a:spLocks noGrp="1"/>
          </p:cNvSpPr>
          <p:nvPr>
            <p:ph type="sldNum" sz="quarter" idx="10"/>
          </p:nvPr>
        </p:nvSpPr>
        <p:spPr/>
        <p:txBody>
          <a:bodyPr/>
          <a:lstStyle/>
          <a:p>
            <a:fld id="{F1E3C1EA-D8F4-4B85-8B01-A01110AD5AFE}" type="slidenum">
              <a:rPr lang="en-US" smtClean="0"/>
              <a:t>7</a:t>
            </a:fld>
            <a:endParaRPr lang="en-US" dirty="0"/>
          </a:p>
        </p:txBody>
      </p:sp>
    </p:spTree>
    <p:extLst>
      <p:ext uri="{BB962C8B-B14F-4D97-AF65-F5344CB8AC3E}">
        <p14:creationId xmlns:p14="http://schemas.microsoft.com/office/powerpoint/2010/main" val="16251159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300460" rtl="0" eaLnBrk="1" fontAlgn="auto" latinLnBrk="0" hangingPunct="1">
              <a:lnSpc>
                <a:spcPct val="100000"/>
              </a:lnSpc>
              <a:spcBef>
                <a:spcPts val="0"/>
              </a:spcBef>
              <a:spcAft>
                <a:spcPts val="0"/>
              </a:spcAft>
              <a:buClrTx/>
              <a:buSzTx/>
              <a:buFontTx/>
              <a:buNone/>
              <a:tabLst/>
              <a:defRPr/>
            </a:pPr>
            <a:r>
              <a:rPr lang="en-US" b="1" dirty="0"/>
              <a:t>00:13</a:t>
            </a:r>
            <a:r>
              <a:rPr lang="en-US" b="1" baseline="0" dirty="0"/>
              <a:t> – 00:14 [1 min]</a:t>
            </a:r>
            <a:endParaRPr lang="en-US" b="1" dirty="0"/>
          </a:p>
        </p:txBody>
      </p:sp>
      <p:sp>
        <p:nvSpPr>
          <p:cNvPr id="4" name="Slide Number Placeholder 3"/>
          <p:cNvSpPr>
            <a:spLocks noGrp="1"/>
          </p:cNvSpPr>
          <p:nvPr>
            <p:ph type="sldNum" sz="quarter" idx="10"/>
          </p:nvPr>
        </p:nvSpPr>
        <p:spPr/>
        <p:txBody>
          <a:bodyPr/>
          <a:lstStyle/>
          <a:p>
            <a:fld id="{F1E3C1EA-D8F4-4B85-8B01-A01110AD5AFE}" type="slidenum">
              <a:rPr lang="en-US" smtClean="0"/>
              <a:t>8</a:t>
            </a:fld>
            <a:endParaRPr lang="en-US"/>
          </a:p>
        </p:txBody>
      </p:sp>
    </p:spTree>
    <p:extLst>
      <p:ext uri="{BB962C8B-B14F-4D97-AF65-F5344CB8AC3E}">
        <p14:creationId xmlns:p14="http://schemas.microsoft.com/office/powerpoint/2010/main" val="28041771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300460" rtl="0" eaLnBrk="1" fontAlgn="auto" latinLnBrk="0" hangingPunct="1">
              <a:lnSpc>
                <a:spcPct val="100000"/>
              </a:lnSpc>
              <a:spcBef>
                <a:spcPts val="0"/>
              </a:spcBef>
              <a:spcAft>
                <a:spcPts val="0"/>
              </a:spcAft>
              <a:buClrTx/>
              <a:buSzTx/>
              <a:buFontTx/>
              <a:buNone/>
              <a:tabLst/>
              <a:defRPr/>
            </a:pPr>
            <a:r>
              <a:rPr lang="en-US" b="1" dirty="0"/>
              <a:t>00:13</a:t>
            </a:r>
            <a:r>
              <a:rPr lang="en-US" b="1" baseline="0" dirty="0"/>
              <a:t> – 00:14 [1 min]</a:t>
            </a:r>
            <a:endParaRPr lang="en-US" b="1" dirty="0"/>
          </a:p>
        </p:txBody>
      </p:sp>
      <p:sp>
        <p:nvSpPr>
          <p:cNvPr id="4" name="Slide Number Placeholder 3"/>
          <p:cNvSpPr>
            <a:spLocks noGrp="1"/>
          </p:cNvSpPr>
          <p:nvPr>
            <p:ph type="sldNum" sz="quarter" idx="10"/>
          </p:nvPr>
        </p:nvSpPr>
        <p:spPr/>
        <p:txBody>
          <a:bodyPr/>
          <a:lstStyle/>
          <a:p>
            <a:fld id="{F1E3C1EA-D8F4-4B85-8B01-A01110AD5AFE}" type="slidenum">
              <a:rPr lang="en-US" smtClean="0"/>
              <a:t>14</a:t>
            </a:fld>
            <a:endParaRPr lang="en-US"/>
          </a:p>
        </p:txBody>
      </p:sp>
    </p:spTree>
    <p:extLst>
      <p:ext uri="{BB962C8B-B14F-4D97-AF65-F5344CB8AC3E}">
        <p14:creationId xmlns:p14="http://schemas.microsoft.com/office/powerpoint/2010/main" val="30936190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300460" rtl="0" eaLnBrk="1" fontAlgn="auto" latinLnBrk="0" hangingPunct="1">
              <a:lnSpc>
                <a:spcPct val="100000"/>
              </a:lnSpc>
              <a:spcBef>
                <a:spcPts val="0"/>
              </a:spcBef>
              <a:spcAft>
                <a:spcPts val="0"/>
              </a:spcAft>
              <a:buClrTx/>
              <a:buSzTx/>
              <a:buFontTx/>
              <a:buNone/>
              <a:tabLst/>
              <a:defRPr/>
            </a:pPr>
            <a:r>
              <a:rPr lang="en-US" b="1" dirty="0"/>
              <a:t>00:13</a:t>
            </a:r>
            <a:r>
              <a:rPr lang="en-US" b="1" baseline="0" dirty="0"/>
              <a:t> – 00:14 [1 min]</a:t>
            </a:r>
            <a:endParaRPr lang="en-US" b="1" dirty="0"/>
          </a:p>
        </p:txBody>
      </p:sp>
      <p:sp>
        <p:nvSpPr>
          <p:cNvPr id="4" name="Slide Number Placeholder 3"/>
          <p:cNvSpPr>
            <a:spLocks noGrp="1"/>
          </p:cNvSpPr>
          <p:nvPr>
            <p:ph type="sldNum" sz="quarter" idx="10"/>
          </p:nvPr>
        </p:nvSpPr>
        <p:spPr/>
        <p:txBody>
          <a:bodyPr/>
          <a:lstStyle/>
          <a:p>
            <a:fld id="{F1E3C1EA-D8F4-4B85-8B01-A01110AD5AFE}" type="slidenum">
              <a:rPr lang="en-US" smtClean="0"/>
              <a:t>18</a:t>
            </a:fld>
            <a:endParaRPr lang="en-US"/>
          </a:p>
        </p:txBody>
      </p:sp>
    </p:spTree>
    <p:extLst>
      <p:ext uri="{BB962C8B-B14F-4D97-AF65-F5344CB8AC3E}">
        <p14:creationId xmlns:p14="http://schemas.microsoft.com/office/powerpoint/2010/main" val="34719455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300460" rtl="0" eaLnBrk="1" fontAlgn="auto" latinLnBrk="0" hangingPunct="1">
              <a:lnSpc>
                <a:spcPct val="100000"/>
              </a:lnSpc>
              <a:spcBef>
                <a:spcPts val="0"/>
              </a:spcBef>
              <a:spcAft>
                <a:spcPts val="0"/>
              </a:spcAft>
              <a:buClrTx/>
              <a:buSzTx/>
              <a:buFontTx/>
              <a:buNone/>
              <a:tabLst/>
              <a:defRPr/>
            </a:pPr>
            <a:r>
              <a:rPr lang="en-US" b="1" dirty="0"/>
              <a:t>00:13</a:t>
            </a:r>
            <a:r>
              <a:rPr lang="en-US" b="1" baseline="0" dirty="0"/>
              <a:t> – 00:14 [1 min]</a:t>
            </a:r>
            <a:endParaRPr lang="en-US" b="1" dirty="0"/>
          </a:p>
        </p:txBody>
      </p:sp>
      <p:sp>
        <p:nvSpPr>
          <p:cNvPr id="4" name="Slide Number Placeholder 3"/>
          <p:cNvSpPr>
            <a:spLocks noGrp="1"/>
          </p:cNvSpPr>
          <p:nvPr>
            <p:ph type="sldNum" sz="quarter" idx="10"/>
          </p:nvPr>
        </p:nvSpPr>
        <p:spPr/>
        <p:txBody>
          <a:bodyPr/>
          <a:lstStyle/>
          <a:p>
            <a:fld id="{F1E3C1EA-D8F4-4B85-8B01-A01110AD5AFE}" type="slidenum">
              <a:rPr lang="en-US" smtClean="0"/>
              <a:t>20</a:t>
            </a:fld>
            <a:endParaRPr lang="en-US"/>
          </a:p>
        </p:txBody>
      </p:sp>
    </p:spTree>
    <p:extLst>
      <p:ext uri="{BB962C8B-B14F-4D97-AF65-F5344CB8AC3E}">
        <p14:creationId xmlns:p14="http://schemas.microsoft.com/office/powerpoint/2010/main" val="33680358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0794904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94080" y="519291"/>
            <a:ext cx="11216640" cy="1885245"/>
          </a:xfrm>
          <a:prstGeom prst="rect">
            <a:avLst/>
          </a:prstGeo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894080" y="2596444"/>
            <a:ext cx="11216640" cy="6188570"/>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94080" y="9040144"/>
            <a:ext cx="2926080" cy="519289"/>
          </a:xfrm>
          <a:prstGeom prst="rect">
            <a:avLst/>
          </a:prstGeom>
        </p:spPr>
        <p:txBody>
          <a:bodyPr/>
          <a:lstStyle/>
          <a:p>
            <a:fld id="{9281E488-CD91-40B9-87F8-EA698337F79C}" type="datetimeFigureOut">
              <a:rPr lang="en-US" smtClean="0"/>
              <a:t>2/26/19</a:t>
            </a:fld>
            <a:endParaRPr lang="en-US"/>
          </a:p>
        </p:txBody>
      </p:sp>
      <p:sp>
        <p:nvSpPr>
          <p:cNvPr id="5" name="Footer Placeholder 4"/>
          <p:cNvSpPr>
            <a:spLocks noGrp="1"/>
          </p:cNvSpPr>
          <p:nvPr>
            <p:ph type="ftr" sz="quarter" idx="11"/>
          </p:nvPr>
        </p:nvSpPr>
        <p:spPr>
          <a:xfrm>
            <a:off x="4307840" y="9040144"/>
            <a:ext cx="4389120" cy="519289"/>
          </a:xfrm>
          <a:prstGeom prst="rect">
            <a:avLst/>
          </a:prstGeom>
        </p:spPr>
        <p:txBody>
          <a:bodyPr/>
          <a:lstStyle/>
          <a:p>
            <a:endParaRPr lang="en-US"/>
          </a:p>
        </p:txBody>
      </p:sp>
      <p:sp>
        <p:nvSpPr>
          <p:cNvPr id="6" name="Slide Number Placeholder 5"/>
          <p:cNvSpPr>
            <a:spLocks noGrp="1"/>
          </p:cNvSpPr>
          <p:nvPr>
            <p:ph type="sldNum" sz="quarter" idx="12"/>
          </p:nvPr>
        </p:nvSpPr>
        <p:spPr>
          <a:xfrm>
            <a:off x="9184640" y="9040144"/>
            <a:ext cx="2926080" cy="519289"/>
          </a:xfrm>
          <a:prstGeom prst="rect">
            <a:avLst/>
          </a:prstGeom>
        </p:spPr>
        <p:txBody>
          <a:bodyPr/>
          <a:lstStyle/>
          <a:p>
            <a:fld id="{996B68ED-6C50-460A-B1B3-134F142BBA6E}" type="slidenum">
              <a:rPr lang="en-US" smtClean="0"/>
              <a:t>‹#›</a:t>
            </a:fld>
            <a:endParaRPr lang="en-US"/>
          </a:p>
        </p:txBody>
      </p:sp>
    </p:spTree>
    <p:extLst>
      <p:ext uri="{BB962C8B-B14F-4D97-AF65-F5344CB8AC3E}">
        <p14:creationId xmlns:p14="http://schemas.microsoft.com/office/powerpoint/2010/main" val="896887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06561" y="519289"/>
            <a:ext cx="2804160" cy="8265725"/>
          </a:xfrm>
          <a:prstGeom prst="rect">
            <a:avLst/>
          </a:prstGeo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94081" y="519289"/>
            <a:ext cx="8249920" cy="82657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94080" y="9040144"/>
            <a:ext cx="2926080" cy="519289"/>
          </a:xfrm>
          <a:prstGeom prst="rect">
            <a:avLst/>
          </a:prstGeom>
        </p:spPr>
        <p:txBody>
          <a:bodyPr/>
          <a:lstStyle/>
          <a:p>
            <a:fld id="{9281E488-CD91-40B9-87F8-EA698337F79C}" type="datetimeFigureOut">
              <a:rPr lang="en-US" smtClean="0"/>
              <a:t>2/26/19</a:t>
            </a:fld>
            <a:endParaRPr lang="en-US"/>
          </a:p>
        </p:txBody>
      </p:sp>
      <p:sp>
        <p:nvSpPr>
          <p:cNvPr id="5" name="Footer Placeholder 4"/>
          <p:cNvSpPr>
            <a:spLocks noGrp="1"/>
          </p:cNvSpPr>
          <p:nvPr>
            <p:ph type="ftr" sz="quarter" idx="11"/>
          </p:nvPr>
        </p:nvSpPr>
        <p:spPr>
          <a:xfrm>
            <a:off x="4307840" y="9040144"/>
            <a:ext cx="4389120" cy="519289"/>
          </a:xfrm>
          <a:prstGeom prst="rect">
            <a:avLst/>
          </a:prstGeom>
        </p:spPr>
        <p:txBody>
          <a:bodyPr/>
          <a:lstStyle/>
          <a:p>
            <a:endParaRPr lang="en-US"/>
          </a:p>
        </p:txBody>
      </p:sp>
      <p:sp>
        <p:nvSpPr>
          <p:cNvPr id="6" name="Slide Number Placeholder 5"/>
          <p:cNvSpPr>
            <a:spLocks noGrp="1"/>
          </p:cNvSpPr>
          <p:nvPr>
            <p:ph type="sldNum" sz="quarter" idx="12"/>
          </p:nvPr>
        </p:nvSpPr>
        <p:spPr>
          <a:xfrm>
            <a:off x="9184640" y="9040144"/>
            <a:ext cx="2926080" cy="519289"/>
          </a:xfrm>
          <a:prstGeom prst="rect">
            <a:avLst/>
          </a:prstGeom>
        </p:spPr>
        <p:txBody>
          <a:bodyPr/>
          <a:lstStyle/>
          <a:p>
            <a:fld id="{996B68ED-6C50-460A-B1B3-134F142BBA6E}" type="slidenum">
              <a:rPr lang="en-US" smtClean="0"/>
              <a:t>‹#›</a:t>
            </a:fld>
            <a:endParaRPr lang="en-US"/>
          </a:p>
        </p:txBody>
      </p:sp>
    </p:spTree>
    <p:extLst>
      <p:ext uri="{BB962C8B-B14F-4D97-AF65-F5344CB8AC3E}">
        <p14:creationId xmlns:p14="http://schemas.microsoft.com/office/powerpoint/2010/main" val="670479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70530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4959212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94080" y="519291"/>
            <a:ext cx="11216640" cy="1885245"/>
          </a:xfrm>
          <a:prstGeom prst="rect">
            <a:avLst/>
          </a:prstGeom>
        </p:spPr>
        <p:txBody>
          <a:bodyPr/>
          <a:lstStyle/>
          <a:p>
            <a:r>
              <a:rPr lang="en-US"/>
              <a:t>Click to edit Master title style</a:t>
            </a:r>
            <a:endParaRPr lang="en-US" dirty="0"/>
          </a:p>
        </p:txBody>
      </p:sp>
      <p:sp>
        <p:nvSpPr>
          <p:cNvPr id="3" name="Content Placeholder 2"/>
          <p:cNvSpPr>
            <a:spLocks noGrp="1"/>
          </p:cNvSpPr>
          <p:nvPr>
            <p:ph sz="half" idx="1"/>
          </p:nvPr>
        </p:nvSpPr>
        <p:spPr>
          <a:xfrm>
            <a:off x="894080" y="2596444"/>
            <a:ext cx="5527040" cy="618857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83680" y="2596444"/>
            <a:ext cx="5527040" cy="618857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0070159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95774" y="519291"/>
            <a:ext cx="11216640" cy="1885245"/>
          </a:xfrm>
          <a:prstGeom prst="rect">
            <a:avLst/>
          </a:prstGeom>
        </p:spPr>
        <p:txBody>
          <a:bodyPr/>
          <a:lstStyle/>
          <a:p>
            <a:r>
              <a:rPr lang="en-US"/>
              <a:t>Click to edit Master title style</a:t>
            </a:r>
            <a:endParaRPr lang="en-US" dirty="0"/>
          </a:p>
        </p:txBody>
      </p:sp>
      <p:sp>
        <p:nvSpPr>
          <p:cNvPr id="3" name="Text Placeholder 2"/>
          <p:cNvSpPr>
            <a:spLocks noGrp="1"/>
          </p:cNvSpPr>
          <p:nvPr>
            <p:ph type="body" idx="1"/>
          </p:nvPr>
        </p:nvSpPr>
        <p:spPr>
          <a:xfrm>
            <a:off x="895775" y="2390987"/>
            <a:ext cx="5501639" cy="1171786"/>
          </a:xfrm>
          <a:prstGeom prst="rect">
            <a:avLst/>
          </a:prstGeom>
        </p:spPr>
        <p:txBody>
          <a:bodyPr anchor="b"/>
          <a:lstStyle>
            <a:lvl1pPr marL="0" indent="0">
              <a:buNone/>
              <a:defRPr sz="3413" b="1"/>
            </a:lvl1pPr>
            <a:lvl2pPr marL="650230" indent="0">
              <a:buNone/>
              <a:defRPr sz="2844" b="1"/>
            </a:lvl2pPr>
            <a:lvl3pPr marL="1300460" indent="0">
              <a:buNone/>
              <a:defRPr sz="2560" b="1"/>
            </a:lvl3pPr>
            <a:lvl4pPr marL="1950690" indent="0">
              <a:buNone/>
              <a:defRPr sz="2276" b="1"/>
            </a:lvl4pPr>
            <a:lvl5pPr marL="2600919" indent="0">
              <a:buNone/>
              <a:defRPr sz="2276" b="1"/>
            </a:lvl5pPr>
            <a:lvl6pPr marL="3251149" indent="0">
              <a:buNone/>
              <a:defRPr sz="2276" b="1"/>
            </a:lvl6pPr>
            <a:lvl7pPr marL="3901379" indent="0">
              <a:buNone/>
              <a:defRPr sz="2276" b="1"/>
            </a:lvl7pPr>
            <a:lvl8pPr marL="4551609" indent="0">
              <a:buNone/>
              <a:defRPr sz="2276" b="1"/>
            </a:lvl8pPr>
            <a:lvl9pPr marL="5201839" indent="0">
              <a:buNone/>
              <a:defRPr sz="2276" b="1"/>
            </a:lvl9pPr>
          </a:lstStyle>
          <a:p>
            <a:pPr lvl="0"/>
            <a:r>
              <a:rPr lang="en-US"/>
              <a:t>Click to edit Master text styles</a:t>
            </a:r>
          </a:p>
        </p:txBody>
      </p:sp>
      <p:sp>
        <p:nvSpPr>
          <p:cNvPr id="4" name="Content Placeholder 3"/>
          <p:cNvSpPr>
            <a:spLocks noGrp="1"/>
          </p:cNvSpPr>
          <p:nvPr>
            <p:ph sz="half" idx="2"/>
          </p:nvPr>
        </p:nvSpPr>
        <p:spPr>
          <a:xfrm>
            <a:off x="895775" y="3562773"/>
            <a:ext cx="5501639" cy="524030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83681" y="2390987"/>
            <a:ext cx="5528734" cy="1171786"/>
          </a:xfrm>
          <a:prstGeom prst="rect">
            <a:avLst/>
          </a:prstGeom>
        </p:spPr>
        <p:txBody>
          <a:bodyPr anchor="b"/>
          <a:lstStyle>
            <a:lvl1pPr marL="0" indent="0">
              <a:buNone/>
              <a:defRPr sz="3413" b="1"/>
            </a:lvl1pPr>
            <a:lvl2pPr marL="650230" indent="0">
              <a:buNone/>
              <a:defRPr sz="2844" b="1"/>
            </a:lvl2pPr>
            <a:lvl3pPr marL="1300460" indent="0">
              <a:buNone/>
              <a:defRPr sz="2560" b="1"/>
            </a:lvl3pPr>
            <a:lvl4pPr marL="1950690" indent="0">
              <a:buNone/>
              <a:defRPr sz="2276" b="1"/>
            </a:lvl4pPr>
            <a:lvl5pPr marL="2600919" indent="0">
              <a:buNone/>
              <a:defRPr sz="2276" b="1"/>
            </a:lvl5pPr>
            <a:lvl6pPr marL="3251149" indent="0">
              <a:buNone/>
              <a:defRPr sz="2276" b="1"/>
            </a:lvl6pPr>
            <a:lvl7pPr marL="3901379" indent="0">
              <a:buNone/>
              <a:defRPr sz="2276" b="1"/>
            </a:lvl7pPr>
            <a:lvl8pPr marL="4551609" indent="0">
              <a:buNone/>
              <a:defRPr sz="2276" b="1"/>
            </a:lvl8pPr>
            <a:lvl9pPr marL="5201839" indent="0">
              <a:buNone/>
              <a:defRPr sz="2276" b="1"/>
            </a:lvl9pPr>
          </a:lstStyle>
          <a:p>
            <a:pPr lvl="0"/>
            <a:r>
              <a:rPr lang="en-US"/>
              <a:t>Click to edit Master text styles</a:t>
            </a:r>
          </a:p>
        </p:txBody>
      </p:sp>
      <p:sp>
        <p:nvSpPr>
          <p:cNvPr id="6" name="Content Placeholder 5"/>
          <p:cNvSpPr>
            <a:spLocks noGrp="1"/>
          </p:cNvSpPr>
          <p:nvPr>
            <p:ph sz="quarter" idx="4"/>
          </p:nvPr>
        </p:nvSpPr>
        <p:spPr>
          <a:xfrm>
            <a:off x="6583681" y="3562773"/>
            <a:ext cx="5528734" cy="524030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4105790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94080" y="519291"/>
            <a:ext cx="11216640" cy="1885245"/>
          </a:xfrm>
          <a:prstGeom prst="rect">
            <a:avLst/>
          </a:prstGeom>
        </p:spPr>
        <p:txBody>
          <a:bodyPr/>
          <a:lstStyle/>
          <a:p>
            <a:r>
              <a:rPr lang="en-US"/>
              <a:t>Click to edit Master title style</a:t>
            </a:r>
            <a:endParaRPr lang="en-US" dirty="0"/>
          </a:p>
        </p:txBody>
      </p:sp>
    </p:spTree>
    <p:extLst>
      <p:ext uri="{BB962C8B-B14F-4D97-AF65-F5344CB8AC3E}">
        <p14:creationId xmlns:p14="http://schemas.microsoft.com/office/powerpoint/2010/main" val="38781426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283419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95774" y="650240"/>
            <a:ext cx="4194386" cy="2275840"/>
          </a:xfrm>
          <a:prstGeom prst="rect">
            <a:avLst/>
          </a:prstGeom>
        </p:spPr>
        <p:txBody>
          <a:bodyPr anchor="b"/>
          <a:lstStyle>
            <a:lvl1pPr>
              <a:defRPr sz="4551"/>
            </a:lvl1pPr>
          </a:lstStyle>
          <a:p>
            <a:r>
              <a:rPr lang="en-US"/>
              <a:t>Click to edit Master title style</a:t>
            </a:r>
            <a:endParaRPr lang="en-US" dirty="0"/>
          </a:p>
        </p:txBody>
      </p:sp>
      <p:sp>
        <p:nvSpPr>
          <p:cNvPr id="3" name="Content Placeholder 2"/>
          <p:cNvSpPr>
            <a:spLocks noGrp="1"/>
          </p:cNvSpPr>
          <p:nvPr>
            <p:ph idx="1"/>
          </p:nvPr>
        </p:nvSpPr>
        <p:spPr>
          <a:xfrm>
            <a:off x="5528734" y="1404340"/>
            <a:ext cx="6583680" cy="6931378"/>
          </a:xfrm>
          <a:prstGeom prst="rect">
            <a:avLst/>
          </a:prstGeom>
        </p:spPr>
        <p:txBody>
          <a:bodyPr/>
          <a:lstStyle>
            <a:lvl1pPr>
              <a:defRPr sz="4551"/>
            </a:lvl1pPr>
            <a:lvl2pPr>
              <a:defRPr sz="3982"/>
            </a:lvl2pPr>
            <a:lvl3pPr>
              <a:defRPr sz="3413"/>
            </a:lvl3pPr>
            <a:lvl4pPr>
              <a:defRPr sz="2844"/>
            </a:lvl4pPr>
            <a:lvl5pPr>
              <a:defRPr sz="2844"/>
            </a:lvl5pPr>
            <a:lvl6pPr>
              <a:defRPr sz="2844"/>
            </a:lvl6pPr>
            <a:lvl7pPr>
              <a:defRPr sz="2844"/>
            </a:lvl7pPr>
            <a:lvl8pPr>
              <a:defRPr sz="2844"/>
            </a:lvl8pPr>
            <a:lvl9pPr>
              <a:defRPr sz="284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95774" y="2926080"/>
            <a:ext cx="4194386" cy="5420925"/>
          </a:xfrm>
          <a:prstGeom prst="rect">
            <a:avLst/>
          </a:prstGeom>
        </p:spPr>
        <p:txBody>
          <a:bodyPr/>
          <a:lstStyle>
            <a:lvl1pPr marL="0" indent="0">
              <a:buNone/>
              <a:defRPr sz="2276"/>
            </a:lvl1pPr>
            <a:lvl2pPr marL="650230" indent="0">
              <a:buNone/>
              <a:defRPr sz="1991"/>
            </a:lvl2pPr>
            <a:lvl3pPr marL="1300460" indent="0">
              <a:buNone/>
              <a:defRPr sz="1707"/>
            </a:lvl3pPr>
            <a:lvl4pPr marL="1950690" indent="0">
              <a:buNone/>
              <a:defRPr sz="1422"/>
            </a:lvl4pPr>
            <a:lvl5pPr marL="2600919" indent="0">
              <a:buNone/>
              <a:defRPr sz="1422"/>
            </a:lvl5pPr>
            <a:lvl6pPr marL="3251149" indent="0">
              <a:buNone/>
              <a:defRPr sz="1422"/>
            </a:lvl6pPr>
            <a:lvl7pPr marL="3901379" indent="0">
              <a:buNone/>
              <a:defRPr sz="1422"/>
            </a:lvl7pPr>
            <a:lvl8pPr marL="4551609" indent="0">
              <a:buNone/>
              <a:defRPr sz="1422"/>
            </a:lvl8pPr>
            <a:lvl9pPr marL="5201839" indent="0">
              <a:buNone/>
              <a:defRPr sz="1422"/>
            </a:lvl9pPr>
          </a:lstStyle>
          <a:p>
            <a:pPr lvl="0"/>
            <a:r>
              <a:rPr lang="en-US"/>
              <a:t>Click to edit Master text styles</a:t>
            </a:r>
          </a:p>
        </p:txBody>
      </p:sp>
      <p:sp>
        <p:nvSpPr>
          <p:cNvPr id="5" name="Date Placeholder 4"/>
          <p:cNvSpPr>
            <a:spLocks noGrp="1"/>
          </p:cNvSpPr>
          <p:nvPr>
            <p:ph type="dt" sz="half" idx="10"/>
          </p:nvPr>
        </p:nvSpPr>
        <p:spPr>
          <a:xfrm>
            <a:off x="894080" y="9040144"/>
            <a:ext cx="2926080" cy="519289"/>
          </a:xfrm>
          <a:prstGeom prst="rect">
            <a:avLst/>
          </a:prstGeom>
        </p:spPr>
        <p:txBody>
          <a:bodyPr/>
          <a:lstStyle/>
          <a:p>
            <a:fld id="{9281E488-CD91-40B9-87F8-EA698337F79C}" type="datetimeFigureOut">
              <a:rPr lang="en-US" smtClean="0"/>
              <a:t>2/26/19</a:t>
            </a:fld>
            <a:endParaRPr lang="en-US"/>
          </a:p>
        </p:txBody>
      </p:sp>
      <p:sp>
        <p:nvSpPr>
          <p:cNvPr id="6" name="Footer Placeholder 5"/>
          <p:cNvSpPr>
            <a:spLocks noGrp="1"/>
          </p:cNvSpPr>
          <p:nvPr>
            <p:ph type="ftr" sz="quarter" idx="11"/>
          </p:nvPr>
        </p:nvSpPr>
        <p:spPr>
          <a:xfrm>
            <a:off x="4307840" y="9040144"/>
            <a:ext cx="4389120" cy="519289"/>
          </a:xfrm>
          <a:prstGeom prst="rect">
            <a:avLst/>
          </a:prstGeom>
        </p:spPr>
        <p:txBody>
          <a:bodyPr/>
          <a:lstStyle/>
          <a:p>
            <a:endParaRPr lang="en-US"/>
          </a:p>
        </p:txBody>
      </p:sp>
      <p:sp>
        <p:nvSpPr>
          <p:cNvPr id="7" name="Slide Number Placeholder 6"/>
          <p:cNvSpPr>
            <a:spLocks noGrp="1"/>
          </p:cNvSpPr>
          <p:nvPr>
            <p:ph type="sldNum" sz="quarter" idx="12"/>
          </p:nvPr>
        </p:nvSpPr>
        <p:spPr>
          <a:xfrm>
            <a:off x="9184640" y="9040144"/>
            <a:ext cx="2926080" cy="519289"/>
          </a:xfrm>
          <a:prstGeom prst="rect">
            <a:avLst/>
          </a:prstGeom>
        </p:spPr>
        <p:txBody>
          <a:bodyPr/>
          <a:lstStyle/>
          <a:p>
            <a:fld id="{996B68ED-6C50-460A-B1B3-134F142BBA6E}" type="slidenum">
              <a:rPr lang="en-US" smtClean="0"/>
              <a:t>‹#›</a:t>
            </a:fld>
            <a:endParaRPr lang="en-US"/>
          </a:p>
        </p:txBody>
      </p:sp>
    </p:spTree>
    <p:extLst>
      <p:ext uri="{BB962C8B-B14F-4D97-AF65-F5344CB8AC3E}">
        <p14:creationId xmlns:p14="http://schemas.microsoft.com/office/powerpoint/2010/main" val="40687428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95774" y="650240"/>
            <a:ext cx="4194386" cy="2275840"/>
          </a:xfrm>
          <a:prstGeom prst="rect">
            <a:avLst/>
          </a:prstGeom>
        </p:spPr>
        <p:txBody>
          <a:bodyPr anchor="b"/>
          <a:lstStyle>
            <a:lvl1pPr>
              <a:defRPr sz="4551"/>
            </a:lvl1pPr>
          </a:lstStyle>
          <a:p>
            <a:r>
              <a:rPr lang="en-US"/>
              <a:t>Click to edit Master title style</a:t>
            </a:r>
            <a:endParaRPr lang="en-US" dirty="0"/>
          </a:p>
        </p:txBody>
      </p:sp>
      <p:sp>
        <p:nvSpPr>
          <p:cNvPr id="3" name="Picture Placeholder 2"/>
          <p:cNvSpPr>
            <a:spLocks noGrp="1" noChangeAspect="1"/>
          </p:cNvSpPr>
          <p:nvPr>
            <p:ph type="pic" idx="1"/>
          </p:nvPr>
        </p:nvSpPr>
        <p:spPr>
          <a:xfrm>
            <a:off x="5528734" y="1404340"/>
            <a:ext cx="6583680" cy="6931378"/>
          </a:xfrm>
          <a:prstGeom prst="rect">
            <a:avLst/>
          </a:prstGeom>
        </p:spPr>
        <p:txBody>
          <a:bodyPr anchor="t"/>
          <a:lstStyle>
            <a:lvl1pPr marL="0" indent="0">
              <a:buNone/>
              <a:defRPr sz="4551"/>
            </a:lvl1pPr>
            <a:lvl2pPr marL="650230" indent="0">
              <a:buNone/>
              <a:defRPr sz="3982"/>
            </a:lvl2pPr>
            <a:lvl3pPr marL="1300460" indent="0">
              <a:buNone/>
              <a:defRPr sz="3413"/>
            </a:lvl3pPr>
            <a:lvl4pPr marL="1950690" indent="0">
              <a:buNone/>
              <a:defRPr sz="2844"/>
            </a:lvl4pPr>
            <a:lvl5pPr marL="2600919" indent="0">
              <a:buNone/>
              <a:defRPr sz="2844"/>
            </a:lvl5pPr>
            <a:lvl6pPr marL="3251149" indent="0">
              <a:buNone/>
              <a:defRPr sz="2844"/>
            </a:lvl6pPr>
            <a:lvl7pPr marL="3901379" indent="0">
              <a:buNone/>
              <a:defRPr sz="2844"/>
            </a:lvl7pPr>
            <a:lvl8pPr marL="4551609" indent="0">
              <a:buNone/>
              <a:defRPr sz="2844"/>
            </a:lvl8pPr>
            <a:lvl9pPr marL="5201839" indent="0">
              <a:buNone/>
              <a:defRPr sz="2844"/>
            </a:lvl9pPr>
          </a:lstStyle>
          <a:p>
            <a:r>
              <a:rPr lang="en-US"/>
              <a:t>Click icon to add picture</a:t>
            </a:r>
            <a:endParaRPr lang="en-US" dirty="0"/>
          </a:p>
        </p:txBody>
      </p:sp>
      <p:sp>
        <p:nvSpPr>
          <p:cNvPr id="4" name="Text Placeholder 3"/>
          <p:cNvSpPr>
            <a:spLocks noGrp="1"/>
          </p:cNvSpPr>
          <p:nvPr>
            <p:ph type="body" sz="half" idx="2"/>
          </p:nvPr>
        </p:nvSpPr>
        <p:spPr>
          <a:xfrm>
            <a:off x="895774" y="2926080"/>
            <a:ext cx="4194386" cy="5420925"/>
          </a:xfrm>
          <a:prstGeom prst="rect">
            <a:avLst/>
          </a:prstGeom>
        </p:spPr>
        <p:txBody>
          <a:bodyPr/>
          <a:lstStyle>
            <a:lvl1pPr marL="0" indent="0">
              <a:buNone/>
              <a:defRPr sz="2276"/>
            </a:lvl1pPr>
            <a:lvl2pPr marL="650230" indent="0">
              <a:buNone/>
              <a:defRPr sz="1991"/>
            </a:lvl2pPr>
            <a:lvl3pPr marL="1300460" indent="0">
              <a:buNone/>
              <a:defRPr sz="1707"/>
            </a:lvl3pPr>
            <a:lvl4pPr marL="1950690" indent="0">
              <a:buNone/>
              <a:defRPr sz="1422"/>
            </a:lvl4pPr>
            <a:lvl5pPr marL="2600919" indent="0">
              <a:buNone/>
              <a:defRPr sz="1422"/>
            </a:lvl5pPr>
            <a:lvl6pPr marL="3251149" indent="0">
              <a:buNone/>
              <a:defRPr sz="1422"/>
            </a:lvl6pPr>
            <a:lvl7pPr marL="3901379" indent="0">
              <a:buNone/>
              <a:defRPr sz="1422"/>
            </a:lvl7pPr>
            <a:lvl8pPr marL="4551609" indent="0">
              <a:buNone/>
              <a:defRPr sz="1422"/>
            </a:lvl8pPr>
            <a:lvl9pPr marL="5201839" indent="0">
              <a:buNone/>
              <a:defRPr sz="1422"/>
            </a:lvl9pPr>
          </a:lstStyle>
          <a:p>
            <a:pPr lvl="0"/>
            <a:r>
              <a:rPr lang="en-US"/>
              <a:t>Click to edit Master text styles</a:t>
            </a:r>
          </a:p>
        </p:txBody>
      </p:sp>
      <p:sp>
        <p:nvSpPr>
          <p:cNvPr id="5" name="Date Placeholder 4"/>
          <p:cNvSpPr>
            <a:spLocks noGrp="1"/>
          </p:cNvSpPr>
          <p:nvPr>
            <p:ph type="dt" sz="half" idx="10"/>
          </p:nvPr>
        </p:nvSpPr>
        <p:spPr>
          <a:xfrm>
            <a:off x="894080" y="9040144"/>
            <a:ext cx="2926080" cy="519289"/>
          </a:xfrm>
          <a:prstGeom prst="rect">
            <a:avLst/>
          </a:prstGeom>
        </p:spPr>
        <p:txBody>
          <a:bodyPr/>
          <a:lstStyle/>
          <a:p>
            <a:fld id="{9281E488-CD91-40B9-87F8-EA698337F79C}" type="datetimeFigureOut">
              <a:rPr lang="en-US" smtClean="0"/>
              <a:t>2/26/19</a:t>
            </a:fld>
            <a:endParaRPr lang="en-US"/>
          </a:p>
        </p:txBody>
      </p:sp>
      <p:sp>
        <p:nvSpPr>
          <p:cNvPr id="6" name="Footer Placeholder 5"/>
          <p:cNvSpPr>
            <a:spLocks noGrp="1"/>
          </p:cNvSpPr>
          <p:nvPr>
            <p:ph type="ftr" sz="quarter" idx="11"/>
          </p:nvPr>
        </p:nvSpPr>
        <p:spPr>
          <a:xfrm>
            <a:off x="4307840" y="9040144"/>
            <a:ext cx="4389120" cy="519289"/>
          </a:xfrm>
          <a:prstGeom prst="rect">
            <a:avLst/>
          </a:prstGeom>
        </p:spPr>
        <p:txBody>
          <a:bodyPr/>
          <a:lstStyle/>
          <a:p>
            <a:endParaRPr lang="en-US"/>
          </a:p>
        </p:txBody>
      </p:sp>
      <p:sp>
        <p:nvSpPr>
          <p:cNvPr id="7" name="Slide Number Placeholder 6"/>
          <p:cNvSpPr>
            <a:spLocks noGrp="1"/>
          </p:cNvSpPr>
          <p:nvPr>
            <p:ph type="sldNum" sz="quarter" idx="12"/>
          </p:nvPr>
        </p:nvSpPr>
        <p:spPr>
          <a:xfrm>
            <a:off x="9184640" y="9040144"/>
            <a:ext cx="2926080" cy="519289"/>
          </a:xfrm>
          <a:prstGeom prst="rect">
            <a:avLst/>
          </a:prstGeom>
        </p:spPr>
        <p:txBody>
          <a:bodyPr/>
          <a:lstStyle/>
          <a:p>
            <a:fld id="{996B68ED-6C50-460A-B1B3-134F142BBA6E}" type="slidenum">
              <a:rPr lang="en-US" smtClean="0"/>
              <a:t>‹#›</a:t>
            </a:fld>
            <a:endParaRPr lang="en-US"/>
          </a:p>
        </p:txBody>
      </p:sp>
    </p:spTree>
    <p:extLst>
      <p:ext uri="{BB962C8B-B14F-4D97-AF65-F5344CB8AC3E}">
        <p14:creationId xmlns:p14="http://schemas.microsoft.com/office/powerpoint/2010/main" val="14202352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6" name="Picture 18" descr="https://secure.assets.bostatic.com/apps/madison/static/images/style-guide/Color/Images/Color_dark_grey.png"/>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8929270"/>
            <a:ext cx="13004800" cy="834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tangle 14"/>
          <p:cNvSpPr>
            <a:spLocks noChangeArrowheads="1"/>
          </p:cNvSpPr>
          <p:nvPr userDrawn="1"/>
        </p:nvSpPr>
        <p:spPr bwMode="auto">
          <a:xfrm>
            <a:off x="0" y="8868403"/>
            <a:ext cx="13015779" cy="106178"/>
          </a:xfrm>
          <a:prstGeom prst="rect">
            <a:avLst/>
          </a:prstGeom>
          <a:solidFill>
            <a:srgbClr val="017FA0"/>
          </a:solidFill>
          <a:ln>
            <a:noFill/>
          </a:ln>
          <a:extLst/>
        </p:spPr>
        <p:txBody>
          <a:bodyPr/>
          <a:lstStyle>
            <a:lvl1pPr>
              <a:defRPr sz="4200">
                <a:solidFill>
                  <a:srgbClr val="000000"/>
                </a:solidFill>
                <a:latin typeface="Gill Sans" charset="0"/>
                <a:ea typeface="ヒラギノ角ゴ ProN W3" charset="-128"/>
                <a:sym typeface="Gill Sans" charset="0"/>
              </a:defRPr>
            </a:lvl1pPr>
            <a:lvl2pPr marL="742950" indent="-285750">
              <a:defRPr sz="4200">
                <a:solidFill>
                  <a:srgbClr val="000000"/>
                </a:solidFill>
                <a:latin typeface="Gill Sans" charset="0"/>
                <a:ea typeface="ヒラギノ角ゴ ProN W3" charset="-128"/>
                <a:sym typeface="Gill Sans" charset="0"/>
              </a:defRPr>
            </a:lvl2pPr>
            <a:lvl3pPr marL="1143000" indent="-228600">
              <a:defRPr sz="4200">
                <a:solidFill>
                  <a:srgbClr val="000000"/>
                </a:solidFill>
                <a:latin typeface="Gill Sans" charset="0"/>
                <a:ea typeface="ヒラギノ角ゴ ProN W3" charset="-128"/>
                <a:sym typeface="Gill Sans" charset="0"/>
              </a:defRPr>
            </a:lvl3pPr>
            <a:lvl4pPr marL="1600200" indent="-228600">
              <a:defRPr sz="4200">
                <a:solidFill>
                  <a:srgbClr val="000000"/>
                </a:solidFill>
                <a:latin typeface="Gill Sans" charset="0"/>
                <a:ea typeface="ヒラギノ角ゴ ProN W3" charset="-128"/>
                <a:sym typeface="Gill Sans" charset="0"/>
              </a:defRPr>
            </a:lvl4pPr>
            <a:lvl5pPr marL="2057400" indent="-228600">
              <a:defRPr sz="4200">
                <a:solidFill>
                  <a:srgbClr val="000000"/>
                </a:solidFill>
                <a:latin typeface="Gill Sans" charset="0"/>
                <a:ea typeface="ヒラギノ角ゴ ProN W3" charset="-128"/>
                <a:sym typeface="Gill Sans" charset="0"/>
              </a:defRPr>
            </a:lvl5pPr>
            <a:lvl6pPr marL="2514600" indent="-228600" eaLnBrk="0" fontAlgn="base" hangingPunct="0">
              <a:spcBef>
                <a:spcPct val="0"/>
              </a:spcBef>
              <a:spcAft>
                <a:spcPct val="0"/>
              </a:spcAft>
              <a:defRPr sz="4200">
                <a:solidFill>
                  <a:srgbClr val="000000"/>
                </a:solidFill>
                <a:latin typeface="Gill Sans" charset="0"/>
                <a:ea typeface="ヒラギノ角ゴ ProN W3" charset="-128"/>
                <a:sym typeface="Gill Sans" charset="0"/>
              </a:defRPr>
            </a:lvl6pPr>
            <a:lvl7pPr marL="2971800" indent="-228600" eaLnBrk="0" fontAlgn="base" hangingPunct="0">
              <a:spcBef>
                <a:spcPct val="0"/>
              </a:spcBef>
              <a:spcAft>
                <a:spcPct val="0"/>
              </a:spcAft>
              <a:defRPr sz="4200">
                <a:solidFill>
                  <a:srgbClr val="000000"/>
                </a:solidFill>
                <a:latin typeface="Gill Sans" charset="0"/>
                <a:ea typeface="ヒラギノ角ゴ ProN W3" charset="-128"/>
                <a:sym typeface="Gill Sans" charset="0"/>
              </a:defRPr>
            </a:lvl7pPr>
            <a:lvl8pPr marL="3429000" indent="-228600" eaLnBrk="0" fontAlgn="base" hangingPunct="0">
              <a:spcBef>
                <a:spcPct val="0"/>
              </a:spcBef>
              <a:spcAft>
                <a:spcPct val="0"/>
              </a:spcAft>
              <a:defRPr sz="4200">
                <a:solidFill>
                  <a:srgbClr val="000000"/>
                </a:solidFill>
                <a:latin typeface="Gill Sans" charset="0"/>
                <a:ea typeface="ヒラギノ角ゴ ProN W3" charset="-128"/>
                <a:sym typeface="Gill Sans" charset="0"/>
              </a:defRPr>
            </a:lvl8pPr>
            <a:lvl9pPr marL="3886200" indent="-228600" eaLnBrk="0" fontAlgn="base" hangingPunct="0">
              <a:spcBef>
                <a:spcPct val="0"/>
              </a:spcBef>
              <a:spcAft>
                <a:spcPct val="0"/>
              </a:spcAft>
              <a:defRPr sz="4200">
                <a:solidFill>
                  <a:srgbClr val="000000"/>
                </a:solidFill>
                <a:latin typeface="Gill Sans" charset="0"/>
                <a:ea typeface="ヒラギノ角ゴ ProN W3" charset="-128"/>
                <a:sym typeface="Gill Sans" charset="0"/>
              </a:defRPr>
            </a:lvl9pPr>
          </a:lstStyle>
          <a:p>
            <a:pPr algn="ctr" eaLnBrk="1" hangingPunct="1">
              <a:defRPr/>
            </a:pPr>
            <a:endParaRPr lang="en-US" altLang="en-US">
              <a:cs typeface="+mn-cs"/>
            </a:endParaRPr>
          </a:p>
        </p:txBody>
      </p:sp>
      <p:grpSp>
        <p:nvGrpSpPr>
          <p:cNvPr id="2" name="Group 1"/>
          <p:cNvGrpSpPr/>
          <p:nvPr userDrawn="1"/>
        </p:nvGrpSpPr>
        <p:grpSpPr>
          <a:xfrm>
            <a:off x="10954448" y="9075732"/>
            <a:ext cx="1927981" cy="509535"/>
            <a:chOff x="10916348" y="8678474"/>
            <a:chExt cx="1927981" cy="509535"/>
          </a:xfrm>
        </p:grpSpPr>
        <p:sp>
          <p:nvSpPr>
            <p:cNvPr id="10" name="TextBox 9"/>
            <p:cNvSpPr txBox="1"/>
            <p:nvPr/>
          </p:nvSpPr>
          <p:spPr>
            <a:xfrm>
              <a:off x="10916348" y="8678474"/>
              <a:ext cx="1427703" cy="230832"/>
            </a:xfrm>
            <a:prstGeom prst="rect">
              <a:avLst/>
            </a:prstGeom>
            <a:noFill/>
          </p:spPr>
          <p:txBody>
            <a:bodyPr wrap="square" rtlCol="0">
              <a:spAutoFit/>
            </a:bodyPr>
            <a:lstStyle/>
            <a:p>
              <a:r>
                <a:rPr lang="en-US" sz="900" spc="300" dirty="0">
                  <a:solidFill>
                    <a:schemeClr val="bg1"/>
                  </a:solidFill>
                  <a:latin typeface="Gotham Light" pitchFamily="50" charset="0"/>
                  <a:cs typeface="Gotham Light" pitchFamily="50" charset="0"/>
                </a:rPr>
                <a:t>ORGANIZING </a:t>
              </a:r>
            </a:p>
          </p:txBody>
        </p:sp>
        <p:sp>
          <p:nvSpPr>
            <p:cNvPr id="13" name="TextBox 12"/>
            <p:cNvSpPr txBox="1"/>
            <p:nvPr/>
          </p:nvSpPr>
          <p:spPr>
            <a:xfrm>
              <a:off x="10916348" y="8818677"/>
              <a:ext cx="1927981" cy="369332"/>
            </a:xfrm>
            <a:prstGeom prst="rect">
              <a:avLst/>
            </a:prstGeom>
            <a:noFill/>
          </p:spPr>
          <p:txBody>
            <a:bodyPr wrap="square" rtlCol="0">
              <a:spAutoFit/>
            </a:bodyPr>
            <a:lstStyle/>
            <a:p>
              <a:r>
                <a:rPr lang="en-US" sz="1800" spc="300" dirty="0">
                  <a:solidFill>
                    <a:schemeClr val="bg1"/>
                  </a:solidFill>
                  <a:latin typeface="Gotham Bold" pitchFamily="50" charset="0"/>
                  <a:cs typeface="Gotham Bold" pitchFamily="50" charset="0"/>
                </a:rPr>
                <a:t>FELLOWS</a:t>
              </a:r>
            </a:p>
          </p:txBody>
        </p:sp>
      </p:grpSp>
      <p:pic>
        <p:nvPicPr>
          <p:cNvPr id="18" name="Picture 17"/>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10587914" y="9117556"/>
            <a:ext cx="354976" cy="508939"/>
          </a:xfrm>
          <a:prstGeom prst="rect">
            <a:avLst/>
          </a:prstGeom>
        </p:spPr>
      </p:pic>
      <p:pic>
        <p:nvPicPr>
          <p:cNvPr id="9" name="Picture 2" descr="C:\Users\amdamiron\Downloads\OFA-logo_horizontal-Reverse.png"/>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392656" y="8986420"/>
            <a:ext cx="2962610" cy="740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8587578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1300460" rtl="0" eaLnBrk="1" latinLnBrk="0" hangingPunct="1">
        <a:lnSpc>
          <a:spcPct val="90000"/>
        </a:lnSpc>
        <a:spcBef>
          <a:spcPct val="0"/>
        </a:spcBef>
        <a:buNone/>
        <a:defRPr sz="6258" kern="1200">
          <a:solidFill>
            <a:schemeClr val="tx1"/>
          </a:solidFill>
          <a:latin typeface="+mj-lt"/>
          <a:ea typeface="+mj-ea"/>
          <a:cs typeface="+mj-cs"/>
        </a:defRPr>
      </a:lvl1pPr>
    </p:titleStyle>
    <p:bodyStyle>
      <a:lvl1pPr marL="325115" indent="-325115" algn="l" defTabSz="1300460" rtl="0" eaLnBrk="1" latinLnBrk="0" hangingPunct="1">
        <a:lnSpc>
          <a:spcPct val="90000"/>
        </a:lnSpc>
        <a:spcBef>
          <a:spcPts val="1422"/>
        </a:spcBef>
        <a:buFont typeface="Arial" panose="020B0604020202020204" pitchFamily="34" charset="0"/>
        <a:buChar char="•"/>
        <a:defRPr sz="3982" kern="1200">
          <a:solidFill>
            <a:schemeClr val="tx1"/>
          </a:solidFill>
          <a:latin typeface="+mn-lt"/>
          <a:ea typeface="+mn-ea"/>
          <a:cs typeface="+mn-cs"/>
        </a:defRPr>
      </a:lvl1pPr>
      <a:lvl2pPr marL="975345" indent="-325115" algn="l" defTabSz="1300460" rtl="0" eaLnBrk="1" latinLnBrk="0" hangingPunct="1">
        <a:lnSpc>
          <a:spcPct val="90000"/>
        </a:lnSpc>
        <a:spcBef>
          <a:spcPts val="711"/>
        </a:spcBef>
        <a:buFont typeface="Arial" panose="020B0604020202020204" pitchFamily="34" charset="0"/>
        <a:buChar char="•"/>
        <a:defRPr sz="3413" kern="1200">
          <a:solidFill>
            <a:schemeClr val="tx1"/>
          </a:solidFill>
          <a:latin typeface="+mn-lt"/>
          <a:ea typeface="+mn-ea"/>
          <a:cs typeface="+mn-cs"/>
        </a:defRPr>
      </a:lvl2pPr>
      <a:lvl3pPr marL="1625575" indent="-325115" algn="l" defTabSz="1300460" rtl="0" eaLnBrk="1" latinLnBrk="0" hangingPunct="1">
        <a:lnSpc>
          <a:spcPct val="90000"/>
        </a:lnSpc>
        <a:spcBef>
          <a:spcPts val="711"/>
        </a:spcBef>
        <a:buFont typeface="Arial" panose="020B0604020202020204" pitchFamily="34" charset="0"/>
        <a:buChar char="•"/>
        <a:defRPr sz="2844" kern="1200">
          <a:solidFill>
            <a:schemeClr val="tx1"/>
          </a:solidFill>
          <a:latin typeface="+mn-lt"/>
          <a:ea typeface="+mn-ea"/>
          <a:cs typeface="+mn-cs"/>
        </a:defRPr>
      </a:lvl3pPr>
      <a:lvl4pPr marL="227580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4pPr>
      <a:lvl5pPr marL="292603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5pPr>
      <a:lvl6pPr marL="357626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6pPr>
      <a:lvl7pPr marL="422649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7pPr>
      <a:lvl8pPr marL="487672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8pPr>
      <a:lvl9pPr marL="552695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9pPr>
    </p:bodyStyle>
    <p:otherStyle>
      <a:defPPr>
        <a:defRPr lang="en-US"/>
      </a:defPPr>
      <a:lvl1pPr marL="0" algn="l" defTabSz="1300460" rtl="0" eaLnBrk="1" latinLnBrk="0" hangingPunct="1">
        <a:defRPr sz="2560" kern="1200">
          <a:solidFill>
            <a:schemeClr val="tx1"/>
          </a:solidFill>
          <a:latin typeface="+mn-lt"/>
          <a:ea typeface="+mn-ea"/>
          <a:cs typeface="+mn-cs"/>
        </a:defRPr>
      </a:lvl1pPr>
      <a:lvl2pPr marL="650230" algn="l" defTabSz="1300460" rtl="0" eaLnBrk="1" latinLnBrk="0" hangingPunct="1">
        <a:defRPr sz="2560" kern="1200">
          <a:solidFill>
            <a:schemeClr val="tx1"/>
          </a:solidFill>
          <a:latin typeface="+mn-lt"/>
          <a:ea typeface="+mn-ea"/>
          <a:cs typeface="+mn-cs"/>
        </a:defRPr>
      </a:lvl2pPr>
      <a:lvl3pPr marL="1300460" algn="l" defTabSz="1300460" rtl="0" eaLnBrk="1" latinLnBrk="0" hangingPunct="1">
        <a:defRPr sz="2560" kern="1200">
          <a:solidFill>
            <a:schemeClr val="tx1"/>
          </a:solidFill>
          <a:latin typeface="+mn-lt"/>
          <a:ea typeface="+mn-ea"/>
          <a:cs typeface="+mn-cs"/>
        </a:defRPr>
      </a:lvl3pPr>
      <a:lvl4pPr marL="1950690" algn="l" defTabSz="1300460" rtl="0" eaLnBrk="1" latinLnBrk="0" hangingPunct="1">
        <a:defRPr sz="2560" kern="1200">
          <a:solidFill>
            <a:schemeClr val="tx1"/>
          </a:solidFill>
          <a:latin typeface="+mn-lt"/>
          <a:ea typeface="+mn-ea"/>
          <a:cs typeface="+mn-cs"/>
        </a:defRPr>
      </a:lvl4pPr>
      <a:lvl5pPr marL="2600919" algn="l" defTabSz="1300460" rtl="0" eaLnBrk="1" latinLnBrk="0" hangingPunct="1">
        <a:defRPr sz="2560" kern="1200">
          <a:solidFill>
            <a:schemeClr val="tx1"/>
          </a:solidFill>
          <a:latin typeface="+mn-lt"/>
          <a:ea typeface="+mn-ea"/>
          <a:cs typeface="+mn-cs"/>
        </a:defRPr>
      </a:lvl5pPr>
      <a:lvl6pPr marL="3251149" algn="l" defTabSz="1300460" rtl="0" eaLnBrk="1" latinLnBrk="0" hangingPunct="1">
        <a:defRPr sz="2560" kern="1200">
          <a:solidFill>
            <a:schemeClr val="tx1"/>
          </a:solidFill>
          <a:latin typeface="+mn-lt"/>
          <a:ea typeface="+mn-ea"/>
          <a:cs typeface="+mn-cs"/>
        </a:defRPr>
      </a:lvl6pPr>
      <a:lvl7pPr marL="3901379" algn="l" defTabSz="1300460" rtl="0" eaLnBrk="1" latinLnBrk="0" hangingPunct="1">
        <a:defRPr sz="2560" kern="1200">
          <a:solidFill>
            <a:schemeClr val="tx1"/>
          </a:solidFill>
          <a:latin typeface="+mn-lt"/>
          <a:ea typeface="+mn-ea"/>
          <a:cs typeface="+mn-cs"/>
        </a:defRPr>
      </a:lvl7pPr>
      <a:lvl8pPr marL="4551609" algn="l" defTabSz="1300460" rtl="0" eaLnBrk="1" latinLnBrk="0" hangingPunct="1">
        <a:defRPr sz="2560" kern="1200">
          <a:solidFill>
            <a:schemeClr val="tx1"/>
          </a:solidFill>
          <a:latin typeface="+mn-lt"/>
          <a:ea typeface="+mn-ea"/>
          <a:cs typeface="+mn-cs"/>
        </a:defRPr>
      </a:lvl8pPr>
      <a:lvl9pPr marL="5201839" algn="l" defTabSz="1300460" rtl="0" eaLnBrk="1" latinLnBrk="0" hangingPunct="1">
        <a:defRPr sz="25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4.jpg"/><Relationship Id="rId7" Type="http://schemas.microsoft.com/office/2007/relationships/hdphoto" Target="../media/hdphoto1.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hyperlink" Target="http://myaccount.maestroconference.com/conference/register/WBR6A2YHG5C7HF1W" TargetMode="Externa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 Id="rId5" Type="http://schemas.openxmlformats.org/officeDocument/2006/relationships/image" Target="../media/image23.png"/><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4.png"/><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16.png"/><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hyperlink" Target="https://www.dropbox.com/s/7sc4om059e843t7/1.%20Worksheet%20--%20Talking%20About%20Your%20Event.docx?dl=0" TargetMode="External"/><Relationship Id="rId2" Type="http://schemas.openxmlformats.org/officeDocument/2006/relationships/image" Target="../media/image22.png"/><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2.png"/><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hyperlink" Target="https://twitter.com/AMDAMIRON" TargetMode="Externa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26.jpg"/><Relationship Id="rId7"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27.png"/><Relationship Id="rId4" Type="http://schemas.openxmlformats.org/officeDocument/2006/relationships/image" Target="../media/image8.png"/></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25.png"/><Relationship Id="rId4" Type="http://schemas.openxmlformats.org/officeDocument/2006/relationships/hyperlink" Target="https://secure.assets.bostatic.com/apps/madison/media/filer_public/2014/02/24/ofa-organizingmanual_part5.pdf"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28.jpg"/><Relationship Id="rId7" Type="http://schemas.openxmlformats.org/officeDocument/2006/relationships/image" Target="../media/image31.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30.png"/><Relationship Id="rId5" Type="http://schemas.microsoft.com/office/2007/relationships/hdphoto" Target="../media/hdphoto2.wdp"/><Relationship Id="rId4" Type="http://schemas.openxmlformats.org/officeDocument/2006/relationships/image" Target="../media/image29.png"/></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25.png"/><Relationship Id="rId4" Type="http://schemas.openxmlformats.org/officeDocument/2006/relationships/hyperlink" Target="https://docs.google.com/a/barackobama.com/forms/d/1h6gt_-WuCadAvQ0-8tvjgxEleYXdMU9IisDLSTW7NeQ/viewform"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25.png"/><Relationship Id="rId4" Type="http://schemas.openxmlformats.org/officeDocument/2006/relationships/hyperlink" Target="https://docs.google.com/a/barackobama.com/spreadsheets/d/11nHwUme5i1ok6CVESVoQ3NsfwvI4MRIBeSthG0_HCEI/edit#gid=1496810796"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s://www.dropbox.com/s/ojgyeb8cdgprkfj/3.%20Program%20Calendar.xlsx?dl=0" TargetMode="External"/><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media/image33.png"/><Relationship Id="rId4" Type="http://schemas.openxmlformats.org/officeDocument/2006/relationships/image" Target="../media/image25.png"/></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Layout" Target="../slideLayouts/slideLayout1.xml"/><Relationship Id="rId6" Type="http://schemas.microsoft.com/office/2007/relationships/hdphoto" Target="../media/hdphoto1.wdp"/><Relationship Id="rId5" Type="http://schemas.openxmlformats.org/officeDocument/2006/relationships/image" Target="../media/image34.png"/><Relationship Id="rId4" Type="http://schemas.openxmlformats.org/officeDocument/2006/relationships/hyperlink" Target="https://docs.google.com/a/barackobama.com/spreadsheets/d/11nHwUme5i1ok6CVESVoQ3NsfwvI4MRIBeSthG0_HCEI/edit#gid=1496810796"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0.png"/><Relationship Id="rId7"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2.png"/><Relationship Id="rId5" Type="http://schemas.microsoft.com/office/2007/relationships/hdphoto" Target="../media/hdphoto2.wdp"/><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6.png"/><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l="11158" t="7310" r="7114"/>
          <a:stretch/>
        </p:blipFill>
        <p:spPr>
          <a:xfrm>
            <a:off x="0" y="-48126"/>
            <a:ext cx="13004800" cy="9822338"/>
          </a:xfrm>
          <a:prstGeom prst="rect">
            <a:avLst/>
          </a:prstGeom>
        </p:spPr>
      </p:pic>
      <p:sp>
        <p:nvSpPr>
          <p:cNvPr id="13" name="Rectangle 12"/>
          <p:cNvSpPr/>
          <p:nvPr/>
        </p:nvSpPr>
        <p:spPr>
          <a:xfrm>
            <a:off x="0" y="-48126"/>
            <a:ext cx="9512490" cy="9801726"/>
          </a:xfrm>
          <a:prstGeom prst="rect">
            <a:avLst/>
          </a:prstGeom>
          <a:gradFill flip="none" rotWithShape="1">
            <a:gsLst>
              <a:gs pos="0">
                <a:schemeClr val="tx1">
                  <a:alpha val="0"/>
                </a:schemeClr>
              </a:gs>
              <a:gs pos="43000">
                <a:schemeClr val="tx1">
                  <a:alpha val="81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48126"/>
            <a:ext cx="13004800" cy="9822338"/>
          </a:xfrm>
          <a:prstGeom prst="rect">
            <a:avLst/>
          </a:prstGeom>
          <a:solidFill>
            <a:srgbClr val="017FA0">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p:cNvGrpSpPr/>
          <p:nvPr/>
        </p:nvGrpSpPr>
        <p:grpSpPr>
          <a:xfrm>
            <a:off x="2698244" y="2028413"/>
            <a:ext cx="5976033" cy="1867511"/>
            <a:chOff x="3501731" y="3293117"/>
            <a:chExt cx="5976033" cy="1867511"/>
          </a:xfrm>
        </p:grpSpPr>
        <p:sp>
          <p:nvSpPr>
            <p:cNvPr id="15" name="TextBox 14"/>
            <p:cNvSpPr txBox="1"/>
            <p:nvPr/>
          </p:nvSpPr>
          <p:spPr>
            <a:xfrm>
              <a:off x="3501731" y="3293117"/>
              <a:ext cx="5823284" cy="830997"/>
            </a:xfrm>
            <a:prstGeom prst="rect">
              <a:avLst/>
            </a:prstGeom>
            <a:noFill/>
          </p:spPr>
          <p:txBody>
            <a:bodyPr wrap="square" rtlCol="0">
              <a:spAutoFit/>
            </a:bodyPr>
            <a:lstStyle/>
            <a:p>
              <a:r>
                <a:rPr lang="en-US" sz="4800" dirty="0">
                  <a:solidFill>
                    <a:schemeClr val="bg1"/>
                  </a:solidFill>
                  <a:latin typeface="Gotham Light" pitchFamily="50" charset="0"/>
                  <a:cs typeface="Gotham Light" pitchFamily="50" charset="0"/>
                </a:rPr>
                <a:t>ORGANIZING </a:t>
              </a:r>
            </a:p>
          </p:txBody>
        </p:sp>
        <p:sp>
          <p:nvSpPr>
            <p:cNvPr id="18" name="TextBox 17"/>
            <p:cNvSpPr txBox="1"/>
            <p:nvPr/>
          </p:nvSpPr>
          <p:spPr>
            <a:xfrm>
              <a:off x="3508008" y="3837189"/>
              <a:ext cx="5969756" cy="1323439"/>
            </a:xfrm>
            <a:prstGeom prst="rect">
              <a:avLst/>
            </a:prstGeom>
            <a:noFill/>
          </p:spPr>
          <p:txBody>
            <a:bodyPr wrap="square" rtlCol="0">
              <a:spAutoFit/>
            </a:bodyPr>
            <a:lstStyle/>
            <a:p>
              <a:r>
                <a:rPr lang="en-US" sz="8000" dirty="0">
                  <a:solidFill>
                    <a:schemeClr val="bg1"/>
                  </a:solidFill>
                  <a:latin typeface="Gotham Bold" pitchFamily="50" charset="0"/>
                  <a:cs typeface="Gotham Bold" pitchFamily="50" charset="0"/>
                </a:rPr>
                <a:t>FELLOWS</a:t>
              </a:r>
            </a:p>
          </p:txBody>
        </p:sp>
      </p:grpSp>
      <p:pic>
        <p:nvPicPr>
          <p:cNvPr id="19" name="Picture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6895" y="2004025"/>
            <a:ext cx="1713589" cy="2456818"/>
          </a:xfrm>
          <a:prstGeom prst="rect">
            <a:avLst/>
          </a:prstGeom>
        </p:spPr>
      </p:pic>
      <p:sp>
        <p:nvSpPr>
          <p:cNvPr id="11" name="Rectangle 10"/>
          <p:cNvSpPr/>
          <p:nvPr/>
        </p:nvSpPr>
        <p:spPr>
          <a:xfrm>
            <a:off x="2698245" y="4412877"/>
            <a:ext cx="6090914" cy="13190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latin typeface="Gotham Bold" pitchFamily="50" charset="0"/>
                <a:cs typeface="Gotham Bold" pitchFamily="50" charset="0"/>
              </a:rPr>
              <a:t>Thank you for joining today’s webinar. We will begin shortly.  </a:t>
            </a:r>
          </a:p>
          <a:p>
            <a:endParaRPr lang="en-US" sz="2800" dirty="0">
              <a:latin typeface="Gotham Bold" pitchFamily="50" charset="0"/>
              <a:cs typeface="Gotham Bold" pitchFamily="50" charset="0"/>
            </a:endParaRPr>
          </a:p>
          <a:p>
            <a:r>
              <a:rPr lang="en-US" sz="2800" dirty="0">
                <a:latin typeface="Gotham Bold" pitchFamily="50" charset="0"/>
                <a:cs typeface="Gotham Bold" pitchFamily="50" charset="0"/>
              </a:rPr>
              <a:t>Make sure to also join the call. </a:t>
            </a:r>
          </a:p>
        </p:txBody>
      </p:sp>
      <p:grpSp>
        <p:nvGrpSpPr>
          <p:cNvPr id="12" name="Group 11"/>
          <p:cNvGrpSpPr/>
          <p:nvPr/>
        </p:nvGrpSpPr>
        <p:grpSpPr>
          <a:xfrm>
            <a:off x="2832060" y="6420843"/>
            <a:ext cx="2911642" cy="769350"/>
            <a:chOff x="4741934" y="6812556"/>
            <a:chExt cx="3625354" cy="769350"/>
          </a:xfrm>
        </p:grpSpPr>
        <p:sp>
          <p:nvSpPr>
            <p:cNvPr id="16" name="Rounded Rectangle 15">
              <a:hlinkClick r:id="rId5"/>
            </p:cNvPr>
            <p:cNvSpPr/>
            <p:nvPr/>
          </p:nvSpPr>
          <p:spPr>
            <a:xfrm>
              <a:off x="4741934" y="6812556"/>
              <a:ext cx="3625354" cy="769350"/>
            </a:xfrm>
            <a:prstGeom prst="roundRect">
              <a:avLst>
                <a:gd name="adj" fmla="val 7223"/>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800" dirty="0">
                  <a:solidFill>
                    <a:schemeClr val="bg1"/>
                  </a:solidFill>
                  <a:latin typeface="Gotham Bold" pitchFamily="50" charset="0"/>
                  <a:cs typeface="Gotham Bold" pitchFamily="50" charset="0"/>
                </a:rPr>
                <a:t>       DIAL-IN HERE</a:t>
              </a:r>
              <a:endParaRPr lang="en-US" sz="2000" dirty="0">
                <a:solidFill>
                  <a:schemeClr val="bg1"/>
                </a:solidFill>
                <a:latin typeface="Gotham Bold" pitchFamily="50" charset="0"/>
                <a:cs typeface="Gotham Bold" pitchFamily="50" charset="0"/>
              </a:endParaRPr>
            </a:p>
          </p:txBody>
        </p:sp>
        <p:pic>
          <p:nvPicPr>
            <p:cNvPr id="17" name="Picture 16"/>
            <p:cNvPicPr>
              <a:picLocks noChangeAspect="1"/>
            </p:cNvPicPr>
            <p:nvPr/>
          </p:nvPicPr>
          <p:blipFill rotWithShape="1">
            <a:blip r:embed="rId6" cstate="print">
              <a:biLevel thresh="75000"/>
              <a:extLst>
                <a:ext uri="{BEBA8EAE-BF5A-486C-A8C5-ECC9F3942E4B}">
                  <a14:imgProps xmlns:a14="http://schemas.microsoft.com/office/drawing/2010/main">
                    <a14:imgLayer r:embed="rId7">
                      <a14:imgEffect>
                        <a14:brightnessContrast bright="100000"/>
                      </a14:imgEffect>
                    </a14:imgLayer>
                  </a14:imgProps>
                </a:ext>
                <a:ext uri="{28A0092B-C50C-407E-A947-70E740481C1C}">
                  <a14:useLocalDpi xmlns:a14="http://schemas.microsoft.com/office/drawing/2010/main" val="0"/>
                </a:ext>
              </a:extLst>
            </a:blip>
            <a:srcRect b="14400"/>
            <a:stretch/>
          </p:blipFill>
          <p:spPr>
            <a:xfrm rot="10800000">
              <a:off x="7678817" y="7088019"/>
              <a:ext cx="218713" cy="218424"/>
            </a:xfrm>
            <a:prstGeom prst="rect">
              <a:avLst/>
            </a:prstGeom>
          </p:spPr>
        </p:pic>
      </p:grpSp>
      <p:pic>
        <p:nvPicPr>
          <p:cNvPr id="20" name="Picture 19" descr="A drawing of a face&#10;&#10;Description automatically generated">
            <a:extLst>
              <a:ext uri="{FF2B5EF4-FFF2-40B4-BE49-F238E27FC236}">
                <a16:creationId xmlns:a16="http://schemas.microsoft.com/office/drawing/2014/main" id="{35467FC3-21E1-224D-832D-E6264EADB0D3}"/>
              </a:ext>
            </a:extLst>
          </p:cNvPr>
          <p:cNvPicPr>
            <a:picLocks noChangeAspect="1"/>
          </p:cNvPicPr>
          <p:nvPr/>
        </p:nvPicPr>
        <p:blipFill>
          <a:blip r:embed="rId8"/>
          <a:stretch>
            <a:fillRect/>
          </a:stretch>
        </p:blipFill>
        <p:spPr>
          <a:xfrm>
            <a:off x="404621" y="9049396"/>
            <a:ext cx="1219200" cy="419100"/>
          </a:xfrm>
          <a:prstGeom prst="rect">
            <a:avLst/>
          </a:prstGeom>
        </p:spPr>
      </p:pic>
    </p:spTree>
    <p:extLst>
      <p:ext uri="{BB962C8B-B14F-4D97-AF65-F5344CB8AC3E}">
        <p14:creationId xmlns:p14="http://schemas.microsoft.com/office/powerpoint/2010/main" val="28147178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p:cNvCxnSpPr/>
          <p:nvPr/>
        </p:nvCxnSpPr>
        <p:spPr>
          <a:xfrm flipH="1" flipV="1">
            <a:off x="3465095" y="641658"/>
            <a:ext cx="0" cy="7363353"/>
          </a:xfrm>
          <a:prstGeom prst="line">
            <a:avLst/>
          </a:prstGeom>
          <a:ln>
            <a:solidFill>
              <a:srgbClr val="949494"/>
            </a:solidFill>
          </a:ln>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644444" y="914374"/>
            <a:ext cx="2419599" cy="561473"/>
          </a:xfrm>
          <a:prstGeom prst="rect">
            <a:avLst/>
          </a:prstGeom>
          <a:solidFill>
            <a:schemeClr val="bg2">
              <a:lumMod val="50000"/>
            </a:schemeClr>
          </a:solidFill>
          <a:ln w="3175">
            <a:solidFill>
              <a:srgbClr val="9494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chemeClr val="bg1"/>
                </a:solidFill>
                <a:latin typeface="Gotham Bold" pitchFamily="50" charset="0"/>
                <a:cs typeface="Gotham Bold" pitchFamily="50" charset="0"/>
              </a:rPr>
              <a:t>Before</a:t>
            </a:r>
          </a:p>
        </p:txBody>
      </p:sp>
      <p:sp>
        <p:nvSpPr>
          <p:cNvPr id="6" name="Rectangle 5"/>
          <p:cNvSpPr/>
          <p:nvPr/>
        </p:nvSpPr>
        <p:spPr>
          <a:xfrm>
            <a:off x="644443" y="1772626"/>
            <a:ext cx="2419599" cy="561473"/>
          </a:xfrm>
          <a:prstGeom prst="rect">
            <a:avLst/>
          </a:prstGeom>
          <a:solidFill>
            <a:schemeClr val="bg1"/>
          </a:solidFill>
          <a:ln w="3175">
            <a:solidFill>
              <a:srgbClr val="9494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rgbClr val="3B3838"/>
                </a:solidFill>
                <a:latin typeface="Gotham Bold" pitchFamily="50" charset="0"/>
                <a:cs typeface="Gotham Bold" pitchFamily="50" charset="0"/>
              </a:rPr>
              <a:t>During</a:t>
            </a:r>
          </a:p>
        </p:txBody>
      </p:sp>
      <p:sp>
        <p:nvSpPr>
          <p:cNvPr id="7" name="Rectangle 6"/>
          <p:cNvSpPr/>
          <p:nvPr/>
        </p:nvSpPr>
        <p:spPr>
          <a:xfrm>
            <a:off x="644443" y="2630878"/>
            <a:ext cx="2419599" cy="561473"/>
          </a:xfrm>
          <a:prstGeom prst="rect">
            <a:avLst/>
          </a:prstGeom>
          <a:solidFill>
            <a:schemeClr val="bg1"/>
          </a:solidFill>
          <a:ln w="3175">
            <a:solidFill>
              <a:srgbClr val="9494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rgbClr val="3B3838"/>
                </a:solidFill>
                <a:latin typeface="Gotham Bold" pitchFamily="50" charset="0"/>
                <a:cs typeface="Gotham Bold" pitchFamily="50" charset="0"/>
              </a:rPr>
              <a:t>After</a:t>
            </a:r>
          </a:p>
        </p:txBody>
      </p:sp>
      <p:grpSp>
        <p:nvGrpSpPr>
          <p:cNvPr id="11" name="Group 10"/>
          <p:cNvGrpSpPr/>
          <p:nvPr/>
        </p:nvGrpSpPr>
        <p:grpSpPr>
          <a:xfrm>
            <a:off x="4059970" y="866247"/>
            <a:ext cx="1155030" cy="1973183"/>
            <a:chOff x="1876923" y="2486522"/>
            <a:chExt cx="2743201" cy="4684295"/>
          </a:xfrm>
        </p:grpSpPr>
        <p:pic>
          <p:nvPicPr>
            <p:cNvPr id="9" name="Picture 8"/>
            <p:cNvPicPr>
              <a:picLocks noChangeAspect="1"/>
            </p:cNvPicPr>
            <p:nvPr/>
          </p:nvPicPr>
          <p:blipFill rotWithShape="1">
            <a:blip r:embed="rId2" cstate="print">
              <a:duotone>
                <a:schemeClr val="accent3">
                  <a:shade val="45000"/>
                  <a:satMod val="135000"/>
                </a:schemeClr>
                <a:prstClr val="white"/>
              </a:duotone>
              <a:extLst>
                <a:ext uri="{28A0092B-C50C-407E-A947-70E740481C1C}">
                  <a14:useLocalDpi xmlns:a14="http://schemas.microsoft.com/office/drawing/2010/main" val="0"/>
                </a:ext>
              </a:extLst>
            </a:blip>
            <a:srcRect l="25485" t="8376" r="26514" b="21369"/>
            <a:stretch/>
          </p:blipFill>
          <p:spPr>
            <a:xfrm>
              <a:off x="1876923" y="2486522"/>
              <a:ext cx="2743201" cy="4684295"/>
            </a:xfrm>
            <a:prstGeom prst="rect">
              <a:avLst/>
            </a:prstGeom>
          </p:spPr>
        </p:pic>
        <p:pic>
          <p:nvPicPr>
            <p:cNvPr id="10" name="Picture 9"/>
            <p:cNvPicPr>
              <a:picLocks noChangeAspect="1"/>
            </p:cNvPicPr>
            <p:nvPr/>
          </p:nvPicPr>
          <p:blipFill rotWithShape="1">
            <a:blip r:embed="rId3" cstate="print">
              <a:duotone>
                <a:schemeClr val="accent3">
                  <a:shade val="45000"/>
                  <a:satMod val="135000"/>
                </a:schemeClr>
                <a:prstClr val="white"/>
              </a:duotone>
              <a:extLst>
                <a:ext uri="{28A0092B-C50C-407E-A947-70E740481C1C}">
                  <a14:useLocalDpi xmlns:a14="http://schemas.microsoft.com/office/drawing/2010/main" val="0"/>
                </a:ext>
              </a:extLst>
            </a:blip>
            <a:srcRect b="26181"/>
            <a:stretch/>
          </p:blipFill>
          <p:spPr>
            <a:xfrm>
              <a:off x="2375548" y="3707534"/>
              <a:ext cx="1795400" cy="1546249"/>
            </a:xfrm>
            <a:prstGeom prst="rect">
              <a:avLst/>
            </a:prstGeom>
          </p:spPr>
        </p:pic>
      </p:grpSp>
      <p:sp>
        <p:nvSpPr>
          <p:cNvPr id="12" name="TextBox 11"/>
          <p:cNvSpPr txBox="1"/>
          <p:nvPr/>
        </p:nvSpPr>
        <p:spPr>
          <a:xfrm>
            <a:off x="5858082" y="1076714"/>
            <a:ext cx="6464931" cy="1384995"/>
          </a:xfrm>
          <a:prstGeom prst="rect">
            <a:avLst/>
          </a:prstGeom>
          <a:noFill/>
        </p:spPr>
        <p:txBody>
          <a:bodyPr wrap="square" rtlCol="0">
            <a:spAutoFit/>
          </a:bodyPr>
          <a:lstStyle/>
          <a:p>
            <a:r>
              <a:rPr lang="en-US" sz="2800" dirty="0">
                <a:solidFill>
                  <a:schemeClr val="bg2">
                    <a:lumMod val="25000"/>
                  </a:schemeClr>
                </a:solidFill>
                <a:latin typeface="Gotham Book" pitchFamily="50" charset="0"/>
                <a:cs typeface="Gotham Book" pitchFamily="50" charset="0"/>
              </a:rPr>
              <a:t>Use 1:1 Meetings and the Hard Ask to recruitment volunteers and attendees to your event</a:t>
            </a:r>
          </a:p>
        </p:txBody>
      </p:sp>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98232" y="3359787"/>
            <a:ext cx="1927094" cy="1927094"/>
          </a:xfrm>
          <a:prstGeom prst="rect">
            <a:avLst/>
          </a:prstGeom>
        </p:spPr>
      </p:pic>
      <p:sp>
        <p:nvSpPr>
          <p:cNvPr id="14" name="TextBox 13"/>
          <p:cNvSpPr txBox="1"/>
          <p:nvPr/>
        </p:nvSpPr>
        <p:spPr>
          <a:xfrm>
            <a:off x="5858082" y="4061724"/>
            <a:ext cx="6464931" cy="523220"/>
          </a:xfrm>
          <a:prstGeom prst="rect">
            <a:avLst/>
          </a:prstGeom>
          <a:noFill/>
        </p:spPr>
        <p:txBody>
          <a:bodyPr wrap="square" rtlCol="0">
            <a:spAutoFit/>
          </a:bodyPr>
          <a:lstStyle/>
          <a:p>
            <a:r>
              <a:rPr lang="en-US" sz="2800" dirty="0">
                <a:solidFill>
                  <a:schemeClr val="bg2">
                    <a:lumMod val="25000"/>
                  </a:schemeClr>
                </a:solidFill>
                <a:latin typeface="Gotham Book" pitchFamily="50" charset="0"/>
                <a:cs typeface="Gotham Book" pitchFamily="50" charset="0"/>
              </a:rPr>
              <a:t>Set your event tick-tock/agenda </a:t>
            </a:r>
          </a:p>
        </p:txBody>
      </p:sp>
    </p:spTree>
    <p:extLst>
      <p:ext uri="{BB962C8B-B14F-4D97-AF65-F5344CB8AC3E}">
        <p14:creationId xmlns:p14="http://schemas.microsoft.com/office/powerpoint/2010/main" val="6108548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p:cNvCxnSpPr/>
          <p:nvPr/>
        </p:nvCxnSpPr>
        <p:spPr>
          <a:xfrm flipH="1" flipV="1">
            <a:off x="3465095" y="641658"/>
            <a:ext cx="0" cy="7363353"/>
          </a:xfrm>
          <a:prstGeom prst="line">
            <a:avLst/>
          </a:prstGeom>
          <a:ln>
            <a:solidFill>
              <a:srgbClr val="949494"/>
            </a:solidFill>
          </a:ln>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644444" y="914374"/>
            <a:ext cx="2419599" cy="561473"/>
          </a:xfrm>
          <a:prstGeom prst="rect">
            <a:avLst/>
          </a:prstGeom>
          <a:solidFill>
            <a:schemeClr val="bg2">
              <a:lumMod val="50000"/>
            </a:schemeClr>
          </a:solidFill>
          <a:ln w="3175">
            <a:solidFill>
              <a:srgbClr val="9494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chemeClr val="bg1"/>
                </a:solidFill>
                <a:latin typeface="Gotham Bold" pitchFamily="50" charset="0"/>
                <a:cs typeface="Gotham Bold" pitchFamily="50" charset="0"/>
              </a:rPr>
              <a:t>Before</a:t>
            </a:r>
          </a:p>
        </p:txBody>
      </p:sp>
      <p:sp>
        <p:nvSpPr>
          <p:cNvPr id="6" name="Rectangle 5"/>
          <p:cNvSpPr/>
          <p:nvPr/>
        </p:nvSpPr>
        <p:spPr>
          <a:xfrm>
            <a:off x="644443" y="1772626"/>
            <a:ext cx="2419599" cy="561473"/>
          </a:xfrm>
          <a:prstGeom prst="rect">
            <a:avLst/>
          </a:prstGeom>
          <a:solidFill>
            <a:schemeClr val="bg1"/>
          </a:solidFill>
          <a:ln w="3175">
            <a:solidFill>
              <a:srgbClr val="9494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rgbClr val="3B3838"/>
                </a:solidFill>
                <a:latin typeface="Gotham Bold" pitchFamily="50" charset="0"/>
                <a:cs typeface="Gotham Bold" pitchFamily="50" charset="0"/>
              </a:rPr>
              <a:t>During</a:t>
            </a:r>
          </a:p>
        </p:txBody>
      </p:sp>
      <p:sp>
        <p:nvSpPr>
          <p:cNvPr id="7" name="Rectangle 6"/>
          <p:cNvSpPr/>
          <p:nvPr/>
        </p:nvSpPr>
        <p:spPr>
          <a:xfrm>
            <a:off x="644443" y="2630878"/>
            <a:ext cx="2419599" cy="561473"/>
          </a:xfrm>
          <a:prstGeom prst="rect">
            <a:avLst/>
          </a:prstGeom>
          <a:solidFill>
            <a:schemeClr val="bg1"/>
          </a:solidFill>
          <a:ln w="3175">
            <a:solidFill>
              <a:srgbClr val="9494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rgbClr val="3B3838"/>
                </a:solidFill>
                <a:latin typeface="Gotham Bold" pitchFamily="50" charset="0"/>
                <a:cs typeface="Gotham Bold" pitchFamily="50" charset="0"/>
              </a:rPr>
              <a:t>After</a:t>
            </a:r>
          </a:p>
        </p:txBody>
      </p:sp>
      <p:grpSp>
        <p:nvGrpSpPr>
          <p:cNvPr id="11" name="Group 10"/>
          <p:cNvGrpSpPr/>
          <p:nvPr/>
        </p:nvGrpSpPr>
        <p:grpSpPr>
          <a:xfrm>
            <a:off x="4059970" y="866247"/>
            <a:ext cx="1155030" cy="1973183"/>
            <a:chOff x="1876923" y="2486522"/>
            <a:chExt cx="2743201" cy="4684295"/>
          </a:xfrm>
        </p:grpSpPr>
        <p:pic>
          <p:nvPicPr>
            <p:cNvPr id="9" name="Picture 8"/>
            <p:cNvPicPr>
              <a:picLocks noChangeAspect="1"/>
            </p:cNvPicPr>
            <p:nvPr/>
          </p:nvPicPr>
          <p:blipFill rotWithShape="1">
            <a:blip r:embed="rId2" cstate="print">
              <a:duotone>
                <a:schemeClr val="accent3">
                  <a:shade val="45000"/>
                  <a:satMod val="135000"/>
                </a:schemeClr>
                <a:prstClr val="white"/>
              </a:duotone>
              <a:extLst>
                <a:ext uri="{28A0092B-C50C-407E-A947-70E740481C1C}">
                  <a14:useLocalDpi xmlns:a14="http://schemas.microsoft.com/office/drawing/2010/main" val="0"/>
                </a:ext>
              </a:extLst>
            </a:blip>
            <a:srcRect l="25485" t="8376" r="26514" b="21369"/>
            <a:stretch/>
          </p:blipFill>
          <p:spPr>
            <a:xfrm>
              <a:off x="1876923" y="2486522"/>
              <a:ext cx="2743201" cy="4684295"/>
            </a:xfrm>
            <a:prstGeom prst="rect">
              <a:avLst/>
            </a:prstGeom>
          </p:spPr>
        </p:pic>
        <p:pic>
          <p:nvPicPr>
            <p:cNvPr id="10" name="Picture 9"/>
            <p:cNvPicPr>
              <a:picLocks noChangeAspect="1"/>
            </p:cNvPicPr>
            <p:nvPr/>
          </p:nvPicPr>
          <p:blipFill rotWithShape="1">
            <a:blip r:embed="rId3" cstate="print">
              <a:duotone>
                <a:schemeClr val="accent3">
                  <a:shade val="45000"/>
                  <a:satMod val="135000"/>
                </a:schemeClr>
                <a:prstClr val="white"/>
              </a:duotone>
              <a:extLst>
                <a:ext uri="{28A0092B-C50C-407E-A947-70E740481C1C}">
                  <a14:useLocalDpi xmlns:a14="http://schemas.microsoft.com/office/drawing/2010/main" val="0"/>
                </a:ext>
              </a:extLst>
            </a:blip>
            <a:srcRect b="26181"/>
            <a:stretch/>
          </p:blipFill>
          <p:spPr>
            <a:xfrm>
              <a:off x="2375548" y="3707534"/>
              <a:ext cx="1795400" cy="1546249"/>
            </a:xfrm>
            <a:prstGeom prst="rect">
              <a:avLst/>
            </a:prstGeom>
          </p:spPr>
        </p:pic>
      </p:grpSp>
      <p:sp>
        <p:nvSpPr>
          <p:cNvPr id="12" name="TextBox 11"/>
          <p:cNvSpPr txBox="1"/>
          <p:nvPr/>
        </p:nvSpPr>
        <p:spPr>
          <a:xfrm>
            <a:off x="5858082" y="1076714"/>
            <a:ext cx="6464931" cy="1384995"/>
          </a:xfrm>
          <a:prstGeom prst="rect">
            <a:avLst/>
          </a:prstGeom>
          <a:noFill/>
        </p:spPr>
        <p:txBody>
          <a:bodyPr wrap="square" rtlCol="0">
            <a:spAutoFit/>
          </a:bodyPr>
          <a:lstStyle/>
          <a:p>
            <a:r>
              <a:rPr lang="en-US" sz="2800" dirty="0">
                <a:solidFill>
                  <a:schemeClr val="bg2">
                    <a:lumMod val="25000"/>
                  </a:schemeClr>
                </a:solidFill>
                <a:latin typeface="Gotham Book" pitchFamily="50" charset="0"/>
                <a:cs typeface="Gotham Book" pitchFamily="50" charset="0"/>
              </a:rPr>
              <a:t>Use 1:1 Meetings and the Hard Ask to recruitment volunteers and attendees to your event</a:t>
            </a:r>
          </a:p>
        </p:txBody>
      </p:sp>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98232" y="3359787"/>
            <a:ext cx="1927094" cy="1927094"/>
          </a:xfrm>
          <a:prstGeom prst="rect">
            <a:avLst/>
          </a:prstGeom>
        </p:spPr>
      </p:pic>
      <p:sp>
        <p:nvSpPr>
          <p:cNvPr id="14" name="TextBox 13"/>
          <p:cNvSpPr txBox="1"/>
          <p:nvPr/>
        </p:nvSpPr>
        <p:spPr>
          <a:xfrm>
            <a:off x="5858082" y="4061724"/>
            <a:ext cx="6464931" cy="523220"/>
          </a:xfrm>
          <a:prstGeom prst="rect">
            <a:avLst/>
          </a:prstGeom>
          <a:noFill/>
        </p:spPr>
        <p:txBody>
          <a:bodyPr wrap="square" rtlCol="0">
            <a:spAutoFit/>
          </a:bodyPr>
          <a:lstStyle/>
          <a:p>
            <a:r>
              <a:rPr lang="en-US" sz="2800" dirty="0">
                <a:solidFill>
                  <a:schemeClr val="bg2">
                    <a:lumMod val="25000"/>
                  </a:schemeClr>
                </a:solidFill>
                <a:latin typeface="Gotham Book" pitchFamily="50" charset="0"/>
                <a:cs typeface="Gotham Book" pitchFamily="50" charset="0"/>
              </a:rPr>
              <a:t>Set your event tick-tock/agenda </a:t>
            </a:r>
          </a:p>
        </p:txBody>
      </p:sp>
      <p:pic>
        <p:nvPicPr>
          <p:cNvPr id="15" name="Picture 14"/>
          <p:cNvPicPr>
            <a:picLocks noChangeAspect="1"/>
          </p:cNvPicPr>
          <p:nvPr/>
        </p:nvPicPr>
        <p:blipFill rotWithShape="1">
          <a:blip r:embed="rId5" cstate="print">
            <a:duotone>
              <a:schemeClr val="accent3">
                <a:shade val="45000"/>
                <a:satMod val="135000"/>
              </a:schemeClr>
              <a:prstClr val="white"/>
            </a:duotone>
            <a:extLst>
              <a:ext uri="{28A0092B-C50C-407E-A947-70E740481C1C}">
                <a14:useLocalDpi xmlns:a14="http://schemas.microsoft.com/office/drawing/2010/main" val="0"/>
              </a:ext>
            </a:extLst>
          </a:blip>
          <a:srcRect l="281" t="722" r="-281" b="20647"/>
          <a:stretch/>
        </p:blipFill>
        <p:spPr>
          <a:xfrm>
            <a:off x="3649486" y="5765337"/>
            <a:ext cx="2424585" cy="2224238"/>
          </a:xfrm>
          <a:prstGeom prst="rect">
            <a:avLst/>
          </a:prstGeom>
        </p:spPr>
      </p:pic>
      <p:sp>
        <p:nvSpPr>
          <p:cNvPr id="16" name="TextBox 15"/>
          <p:cNvSpPr txBox="1"/>
          <p:nvPr/>
        </p:nvSpPr>
        <p:spPr>
          <a:xfrm>
            <a:off x="5969704" y="6205664"/>
            <a:ext cx="6464931" cy="1384995"/>
          </a:xfrm>
          <a:prstGeom prst="rect">
            <a:avLst/>
          </a:prstGeom>
          <a:noFill/>
        </p:spPr>
        <p:txBody>
          <a:bodyPr wrap="square" rtlCol="0">
            <a:spAutoFit/>
          </a:bodyPr>
          <a:lstStyle/>
          <a:p>
            <a:r>
              <a:rPr lang="en-US" sz="2800" dirty="0">
                <a:solidFill>
                  <a:schemeClr val="bg2">
                    <a:lumMod val="25000"/>
                  </a:schemeClr>
                </a:solidFill>
                <a:latin typeface="Gotham Book" pitchFamily="50" charset="0"/>
                <a:cs typeface="Gotham Book" pitchFamily="50" charset="0"/>
              </a:rPr>
              <a:t>Confirm your speakers</a:t>
            </a:r>
          </a:p>
          <a:p>
            <a:endParaRPr lang="en-US" sz="2800" dirty="0">
              <a:solidFill>
                <a:schemeClr val="bg2">
                  <a:lumMod val="25000"/>
                </a:schemeClr>
              </a:solidFill>
              <a:latin typeface="Gotham Book" pitchFamily="50" charset="0"/>
              <a:cs typeface="Gotham Book" pitchFamily="50" charset="0"/>
            </a:endParaRPr>
          </a:p>
          <a:p>
            <a:r>
              <a:rPr lang="en-US" sz="2800" dirty="0">
                <a:solidFill>
                  <a:schemeClr val="bg2">
                    <a:lumMod val="25000"/>
                  </a:schemeClr>
                </a:solidFill>
                <a:latin typeface="Gotham Book" pitchFamily="50" charset="0"/>
                <a:cs typeface="Gotham Book" pitchFamily="50" charset="0"/>
              </a:rPr>
              <a:t>Develop your Staffing Grid  </a:t>
            </a:r>
          </a:p>
        </p:txBody>
      </p:sp>
    </p:spTree>
    <p:extLst>
      <p:ext uri="{BB962C8B-B14F-4D97-AF65-F5344CB8AC3E}">
        <p14:creationId xmlns:p14="http://schemas.microsoft.com/office/powerpoint/2010/main" val="17493199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p:cNvCxnSpPr/>
          <p:nvPr/>
        </p:nvCxnSpPr>
        <p:spPr>
          <a:xfrm flipH="1" flipV="1">
            <a:off x="3465095" y="641658"/>
            <a:ext cx="0" cy="7363353"/>
          </a:xfrm>
          <a:prstGeom prst="line">
            <a:avLst/>
          </a:prstGeom>
          <a:ln>
            <a:solidFill>
              <a:srgbClr val="949494"/>
            </a:solidFill>
          </a:ln>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644444" y="914374"/>
            <a:ext cx="2419599" cy="561473"/>
          </a:xfrm>
          <a:prstGeom prst="rect">
            <a:avLst/>
          </a:prstGeom>
          <a:solidFill>
            <a:schemeClr val="bg2">
              <a:lumMod val="50000"/>
            </a:schemeClr>
          </a:solidFill>
          <a:ln w="3175">
            <a:solidFill>
              <a:srgbClr val="9494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chemeClr val="bg1"/>
                </a:solidFill>
                <a:latin typeface="Gotham Bold" pitchFamily="50" charset="0"/>
                <a:cs typeface="Gotham Bold" pitchFamily="50" charset="0"/>
              </a:rPr>
              <a:t>Before</a:t>
            </a:r>
          </a:p>
        </p:txBody>
      </p:sp>
      <p:sp>
        <p:nvSpPr>
          <p:cNvPr id="6" name="Rectangle 5"/>
          <p:cNvSpPr/>
          <p:nvPr/>
        </p:nvSpPr>
        <p:spPr>
          <a:xfrm>
            <a:off x="644443" y="1772626"/>
            <a:ext cx="2419599" cy="561473"/>
          </a:xfrm>
          <a:prstGeom prst="rect">
            <a:avLst/>
          </a:prstGeom>
          <a:solidFill>
            <a:schemeClr val="bg1"/>
          </a:solidFill>
          <a:ln w="3175">
            <a:solidFill>
              <a:srgbClr val="9494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rgbClr val="3B3838"/>
                </a:solidFill>
                <a:latin typeface="Gotham Bold" pitchFamily="50" charset="0"/>
                <a:cs typeface="Gotham Bold" pitchFamily="50" charset="0"/>
              </a:rPr>
              <a:t>During</a:t>
            </a:r>
          </a:p>
        </p:txBody>
      </p:sp>
      <p:sp>
        <p:nvSpPr>
          <p:cNvPr id="7" name="Rectangle 6"/>
          <p:cNvSpPr/>
          <p:nvPr/>
        </p:nvSpPr>
        <p:spPr>
          <a:xfrm>
            <a:off x="644443" y="2630878"/>
            <a:ext cx="2419599" cy="561473"/>
          </a:xfrm>
          <a:prstGeom prst="rect">
            <a:avLst/>
          </a:prstGeom>
          <a:solidFill>
            <a:schemeClr val="bg1"/>
          </a:solidFill>
          <a:ln w="3175">
            <a:solidFill>
              <a:srgbClr val="9494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rgbClr val="3B3838"/>
                </a:solidFill>
                <a:latin typeface="Gotham Bold" pitchFamily="50" charset="0"/>
                <a:cs typeface="Gotham Bold" pitchFamily="50" charset="0"/>
              </a:rPr>
              <a:t>After</a:t>
            </a:r>
          </a:p>
        </p:txBody>
      </p:sp>
      <p:pic>
        <p:nvPicPr>
          <p:cNvPr id="3" name="Picture 2"/>
          <p:cNvPicPr>
            <a:picLocks noChangeAspect="1"/>
          </p:cNvPicPr>
          <p:nvPr/>
        </p:nvPicPr>
        <p:blipFill>
          <a:blip r:embed="rId2">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4416926" y="901004"/>
            <a:ext cx="2866190" cy="2866190"/>
          </a:xfrm>
          <a:prstGeom prst="rect">
            <a:avLst/>
          </a:prstGeom>
        </p:spPr>
      </p:pic>
      <p:sp>
        <p:nvSpPr>
          <p:cNvPr id="17" name="TextBox 16"/>
          <p:cNvSpPr txBox="1"/>
          <p:nvPr/>
        </p:nvSpPr>
        <p:spPr>
          <a:xfrm>
            <a:off x="7844591" y="1868851"/>
            <a:ext cx="4366129" cy="954107"/>
          </a:xfrm>
          <a:prstGeom prst="rect">
            <a:avLst/>
          </a:prstGeom>
          <a:noFill/>
        </p:spPr>
        <p:txBody>
          <a:bodyPr wrap="square" rtlCol="0">
            <a:spAutoFit/>
          </a:bodyPr>
          <a:lstStyle/>
          <a:p>
            <a:r>
              <a:rPr lang="en-US" sz="2800" dirty="0">
                <a:solidFill>
                  <a:schemeClr val="bg2">
                    <a:lumMod val="25000"/>
                  </a:schemeClr>
                </a:solidFill>
                <a:latin typeface="Gotham Bold" pitchFamily="50" charset="0"/>
                <a:cs typeface="Gotham Bold" pitchFamily="50" charset="0"/>
              </a:rPr>
              <a:t>Write a draft of your event tick-tock</a:t>
            </a:r>
          </a:p>
        </p:txBody>
      </p:sp>
      <p:sp>
        <p:nvSpPr>
          <p:cNvPr id="18" name="TextBox 17"/>
          <p:cNvSpPr txBox="1"/>
          <p:nvPr/>
        </p:nvSpPr>
        <p:spPr>
          <a:xfrm>
            <a:off x="4368800" y="4884794"/>
            <a:ext cx="7841920" cy="523220"/>
          </a:xfrm>
          <a:prstGeom prst="rect">
            <a:avLst/>
          </a:prstGeom>
          <a:noFill/>
        </p:spPr>
        <p:txBody>
          <a:bodyPr wrap="square" rtlCol="0">
            <a:spAutoFit/>
          </a:bodyPr>
          <a:lstStyle/>
          <a:p>
            <a:r>
              <a:rPr lang="en-US" sz="2800" dirty="0">
                <a:solidFill>
                  <a:schemeClr val="bg2">
                    <a:lumMod val="25000"/>
                  </a:schemeClr>
                </a:solidFill>
                <a:latin typeface="Gotham Bold" pitchFamily="50" charset="0"/>
                <a:cs typeface="Gotham Bold" pitchFamily="50" charset="0"/>
              </a:rPr>
              <a:t>Task			Person Responsible</a:t>
            </a:r>
          </a:p>
        </p:txBody>
      </p:sp>
      <p:sp>
        <p:nvSpPr>
          <p:cNvPr id="19" name="TextBox 18"/>
          <p:cNvSpPr txBox="1"/>
          <p:nvPr/>
        </p:nvSpPr>
        <p:spPr>
          <a:xfrm>
            <a:off x="4368800" y="5781070"/>
            <a:ext cx="7841920" cy="1569660"/>
          </a:xfrm>
          <a:prstGeom prst="rect">
            <a:avLst/>
          </a:prstGeom>
          <a:noFill/>
        </p:spPr>
        <p:txBody>
          <a:bodyPr wrap="square" rtlCol="0">
            <a:spAutoFit/>
          </a:bodyPr>
          <a:lstStyle/>
          <a:p>
            <a:r>
              <a:rPr lang="en-US" sz="2400" dirty="0">
                <a:solidFill>
                  <a:schemeClr val="bg2">
                    <a:lumMod val="25000"/>
                  </a:schemeClr>
                </a:solidFill>
                <a:latin typeface="Gotham Book" pitchFamily="50" charset="0"/>
                <a:cs typeface="Gotham Book" pitchFamily="50" charset="0"/>
              </a:rPr>
              <a:t>Take pictures		</a:t>
            </a:r>
            <a:r>
              <a:rPr lang="en-US" sz="2400" dirty="0" err="1">
                <a:solidFill>
                  <a:schemeClr val="bg2">
                    <a:lumMod val="25000"/>
                  </a:schemeClr>
                </a:solidFill>
                <a:latin typeface="Gotham Book" pitchFamily="50" charset="0"/>
                <a:cs typeface="Gotham Book" pitchFamily="50" charset="0"/>
              </a:rPr>
              <a:t>Aquiles</a:t>
            </a:r>
            <a:endParaRPr lang="en-US" sz="2400" dirty="0">
              <a:solidFill>
                <a:schemeClr val="bg2">
                  <a:lumMod val="25000"/>
                </a:schemeClr>
              </a:solidFill>
              <a:latin typeface="Gotham Book" pitchFamily="50" charset="0"/>
              <a:cs typeface="Gotham Book" pitchFamily="50" charset="0"/>
            </a:endParaRPr>
          </a:p>
          <a:p>
            <a:endParaRPr lang="en-US" sz="2400" dirty="0">
              <a:solidFill>
                <a:schemeClr val="bg2">
                  <a:lumMod val="25000"/>
                </a:schemeClr>
              </a:solidFill>
              <a:latin typeface="Gotham Book" pitchFamily="50" charset="0"/>
              <a:cs typeface="Gotham Book" pitchFamily="50" charset="0"/>
            </a:endParaRPr>
          </a:p>
          <a:p>
            <a:endParaRPr lang="en-US" sz="2400" dirty="0">
              <a:solidFill>
                <a:schemeClr val="bg2">
                  <a:lumMod val="25000"/>
                </a:schemeClr>
              </a:solidFill>
              <a:latin typeface="Gotham Book" pitchFamily="50" charset="0"/>
              <a:cs typeface="Gotham Book" pitchFamily="50" charset="0"/>
            </a:endParaRPr>
          </a:p>
          <a:p>
            <a:r>
              <a:rPr lang="en-US" sz="2400" dirty="0">
                <a:solidFill>
                  <a:schemeClr val="bg2">
                    <a:lumMod val="25000"/>
                  </a:schemeClr>
                </a:solidFill>
                <a:latin typeface="Gotham Book" pitchFamily="50" charset="0"/>
                <a:cs typeface="Gotham Book" pitchFamily="50" charset="0"/>
              </a:rPr>
              <a:t>Greet attendees	   	Chelsey </a:t>
            </a:r>
          </a:p>
        </p:txBody>
      </p:sp>
      <p:cxnSp>
        <p:nvCxnSpPr>
          <p:cNvPr id="20" name="Straight Connector 19"/>
          <p:cNvCxnSpPr/>
          <p:nvPr/>
        </p:nvCxnSpPr>
        <p:spPr>
          <a:xfrm>
            <a:off x="4416926" y="5464164"/>
            <a:ext cx="7550483" cy="0"/>
          </a:xfrm>
          <a:prstGeom prst="line">
            <a:avLst/>
          </a:prstGeom>
          <a:ln>
            <a:solidFill>
              <a:srgbClr val="949494"/>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V="1">
            <a:off x="7940843" y="4884795"/>
            <a:ext cx="0" cy="2767290"/>
          </a:xfrm>
          <a:prstGeom prst="line">
            <a:avLst/>
          </a:prstGeom>
          <a:ln>
            <a:solidFill>
              <a:srgbClr val="949494"/>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4416926" y="6511397"/>
            <a:ext cx="7550483" cy="0"/>
          </a:xfrm>
          <a:prstGeom prst="line">
            <a:avLst/>
          </a:prstGeom>
          <a:ln>
            <a:solidFill>
              <a:srgbClr val="94949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00356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p:cNvCxnSpPr/>
          <p:nvPr/>
        </p:nvCxnSpPr>
        <p:spPr>
          <a:xfrm flipH="1" flipV="1">
            <a:off x="3465095" y="641658"/>
            <a:ext cx="0" cy="7363353"/>
          </a:xfrm>
          <a:prstGeom prst="line">
            <a:avLst/>
          </a:prstGeom>
          <a:ln>
            <a:solidFill>
              <a:srgbClr val="949494"/>
            </a:solidFill>
          </a:ln>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644444" y="914374"/>
            <a:ext cx="2419599" cy="561473"/>
          </a:xfrm>
          <a:prstGeom prst="rect">
            <a:avLst/>
          </a:prstGeom>
          <a:solidFill>
            <a:schemeClr val="bg2">
              <a:lumMod val="50000"/>
            </a:schemeClr>
          </a:solidFill>
          <a:ln w="3175">
            <a:solidFill>
              <a:srgbClr val="9494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chemeClr val="bg1"/>
                </a:solidFill>
                <a:latin typeface="Gotham Bold" pitchFamily="50" charset="0"/>
                <a:cs typeface="Gotham Bold" pitchFamily="50" charset="0"/>
              </a:rPr>
              <a:t>Before</a:t>
            </a:r>
          </a:p>
        </p:txBody>
      </p:sp>
      <p:sp>
        <p:nvSpPr>
          <p:cNvPr id="6" name="Rectangle 5"/>
          <p:cNvSpPr/>
          <p:nvPr/>
        </p:nvSpPr>
        <p:spPr>
          <a:xfrm>
            <a:off x="644443" y="1772626"/>
            <a:ext cx="2419599" cy="561473"/>
          </a:xfrm>
          <a:prstGeom prst="rect">
            <a:avLst/>
          </a:prstGeom>
          <a:solidFill>
            <a:schemeClr val="bg1"/>
          </a:solidFill>
          <a:ln w="3175">
            <a:solidFill>
              <a:srgbClr val="9494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rgbClr val="3B3838"/>
                </a:solidFill>
                <a:latin typeface="Gotham Bold" pitchFamily="50" charset="0"/>
                <a:cs typeface="Gotham Bold" pitchFamily="50" charset="0"/>
              </a:rPr>
              <a:t>During</a:t>
            </a:r>
          </a:p>
        </p:txBody>
      </p:sp>
      <p:sp>
        <p:nvSpPr>
          <p:cNvPr id="7" name="Rectangle 6"/>
          <p:cNvSpPr/>
          <p:nvPr/>
        </p:nvSpPr>
        <p:spPr>
          <a:xfrm>
            <a:off x="644443" y="2630878"/>
            <a:ext cx="2419599" cy="561473"/>
          </a:xfrm>
          <a:prstGeom prst="rect">
            <a:avLst/>
          </a:prstGeom>
          <a:solidFill>
            <a:schemeClr val="bg1"/>
          </a:solidFill>
          <a:ln w="3175">
            <a:solidFill>
              <a:srgbClr val="9494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rgbClr val="3B3838"/>
                </a:solidFill>
                <a:latin typeface="Gotham Bold" pitchFamily="50" charset="0"/>
                <a:cs typeface="Gotham Bold" pitchFamily="50" charset="0"/>
              </a:rPr>
              <a:t>After</a:t>
            </a:r>
          </a:p>
        </p:txBody>
      </p:sp>
      <p:pic>
        <p:nvPicPr>
          <p:cNvPr id="3" name="Picture 2"/>
          <p:cNvPicPr>
            <a:picLocks noChangeAspect="1"/>
          </p:cNvPicPr>
          <p:nvPr/>
        </p:nvPicPr>
        <p:blipFill>
          <a:blip r:embed="rId2">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4416926" y="901004"/>
            <a:ext cx="2866190" cy="2866190"/>
          </a:xfrm>
          <a:prstGeom prst="rect">
            <a:avLst/>
          </a:prstGeom>
        </p:spPr>
      </p:pic>
      <p:sp>
        <p:nvSpPr>
          <p:cNvPr id="17" name="TextBox 16"/>
          <p:cNvSpPr txBox="1"/>
          <p:nvPr/>
        </p:nvSpPr>
        <p:spPr>
          <a:xfrm>
            <a:off x="7908759" y="2630878"/>
            <a:ext cx="4366129" cy="523220"/>
          </a:xfrm>
          <a:prstGeom prst="rect">
            <a:avLst/>
          </a:prstGeom>
          <a:noFill/>
        </p:spPr>
        <p:txBody>
          <a:bodyPr wrap="square" rtlCol="0">
            <a:spAutoFit/>
          </a:bodyPr>
          <a:lstStyle/>
          <a:p>
            <a:r>
              <a:rPr lang="en-US" sz="2800" dirty="0">
                <a:solidFill>
                  <a:schemeClr val="bg2">
                    <a:lumMod val="25000"/>
                  </a:schemeClr>
                </a:solidFill>
                <a:latin typeface="Gotham Bold" pitchFamily="50" charset="0"/>
                <a:cs typeface="Gotham Bold" pitchFamily="50" charset="0"/>
              </a:rPr>
              <a:t>Share your tick tocks!</a:t>
            </a:r>
          </a:p>
        </p:txBody>
      </p:sp>
      <p:grpSp>
        <p:nvGrpSpPr>
          <p:cNvPr id="13" name="Group 12"/>
          <p:cNvGrpSpPr/>
          <p:nvPr/>
        </p:nvGrpSpPr>
        <p:grpSpPr>
          <a:xfrm>
            <a:off x="5518624" y="5276017"/>
            <a:ext cx="5693809" cy="1654172"/>
            <a:chOff x="814414" y="5027782"/>
            <a:chExt cx="5693809" cy="1654172"/>
          </a:xfrm>
        </p:grpSpPr>
        <p:sp>
          <p:nvSpPr>
            <p:cNvPr id="14" name="TextBox 13"/>
            <p:cNvSpPr txBox="1"/>
            <p:nvPr/>
          </p:nvSpPr>
          <p:spPr>
            <a:xfrm>
              <a:off x="814414" y="6312622"/>
              <a:ext cx="2813090" cy="369332"/>
            </a:xfrm>
            <a:prstGeom prst="rect">
              <a:avLst/>
            </a:prstGeom>
            <a:noFill/>
          </p:spPr>
          <p:txBody>
            <a:bodyPr wrap="square" rtlCol="0">
              <a:spAutoFit/>
            </a:bodyPr>
            <a:lstStyle/>
            <a:p>
              <a:pPr algn="ctr"/>
              <a:r>
                <a:rPr lang="en-US" sz="1800" dirty="0">
                  <a:solidFill>
                    <a:schemeClr val="tx1">
                      <a:lumMod val="75000"/>
                    </a:schemeClr>
                  </a:solidFill>
                  <a:latin typeface="Gotham Light" pitchFamily="50" charset="0"/>
                  <a:cs typeface="Gotham Light" pitchFamily="50" charset="0"/>
                </a:rPr>
                <a:t>Press 1 on the phone</a:t>
              </a:r>
            </a:p>
          </p:txBody>
        </p:sp>
        <p:grpSp>
          <p:nvGrpSpPr>
            <p:cNvPr id="15" name="Group 14"/>
            <p:cNvGrpSpPr/>
            <p:nvPr/>
          </p:nvGrpSpPr>
          <p:grpSpPr>
            <a:xfrm>
              <a:off x="4026709" y="5027782"/>
              <a:ext cx="2481514" cy="1602933"/>
              <a:chOff x="7956165" y="3607332"/>
              <a:chExt cx="2481514" cy="1602933"/>
            </a:xfrm>
          </p:grpSpPr>
          <p:pic>
            <p:nvPicPr>
              <p:cNvPr id="23" name="Picture 22"/>
              <p:cNvPicPr>
                <a:picLocks noChangeAspect="1"/>
              </p:cNvPicPr>
              <p:nvPr/>
            </p:nvPicPr>
            <p:blipFill rotWithShape="1">
              <a:blip r:embed="rId3" cstate="print">
                <a:duotone>
                  <a:prstClr val="black"/>
                  <a:schemeClr val="tx2">
                    <a:tint val="45000"/>
                    <a:satMod val="400000"/>
                  </a:schemeClr>
                </a:duotone>
                <a:extLst>
                  <a:ext uri="{28A0092B-C50C-407E-A947-70E740481C1C}">
                    <a14:useLocalDpi xmlns:a14="http://schemas.microsoft.com/office/drawing/2010/main" val="0"/>
                  </a:ext>
                </a:extLst>
              </a:blip>
              <a:srcRect b="29549"/>
              <a:stretch/>
            </p:blipFill>
            <p:spPr>
              <a:xfrm>
                <a:off x="8351850" y="3607332"/>
                <a:ext cx="1374183" cy="1129482"/>
              </a:xfrm>
              <a:prstGeom prst="rect">
                <a:avLst/>
              </a:prstGeom>
            </p:spPr>
          </p:pic>
          <p:sp>
            <p:nvSpPr>
              <p:cNvPr id="25" name="TextBox 24"/>
              <p:cNvSpPr txBox="1"/>
              <p:nvPr/>
            </p:nvSpPr>
            <p:spPr>
              <a:xfrm>
                <a:off x="7956165" y="4840933"/>
                <a:ext cx="2481514" cy="369332"/>
              </a:xfrm>
              <a:prstGeom prst="rect">
                <a:avLst/>
              </a:prstGeom>
              <a:noFill/>
            </p:spPr>
            <p:txBody>
              <a:bodyPr wrap="square" rtlCol="0">
                <a:spAutoFit/>
              </a:bodyPr>
              <a:lstStyle/>
              <a:p>
                <a:r>
                  <a:rPr lang="en-US" sz="1800" dirty="0">
                    <a:solidFill>
                      <a:schemeClr val="tx1">
                        <a:lumMod val="75000"/>
                      </a:schemeClr>
                    </a:solidFill>
                    <a:latin typeface="Gotham Light" pitchFamily="50" charset="0"/>
                    <a:cs typeface="Gotham Light" pitchFamily="50" charset="0"/>
                  </a:rPr>
                  <a:t>Type in chat box</a:t>
                </a:r>
              </a:p>
            </p:txBody>
          </p:sp>
        </p:grpSp>
        <p:sp>
          <p:nvSpPr>
            <p:cNvPr id="16" name="TextBox 15"/>
            <p:cNvSpPr txBox="1"/>
            <p:nvPr/>
          </p:nvSpPr>
          <p:spPr>
            <a:xfrm>
              <a:off x="3502729" y="5827376"/>
              <a:ext cx="755290" cy="338554"/>
            </a:xfrm>
            <a:prstGeom prst="rect">
              <a:avLst/>
            </a:prstGeom>
            <a:noFill/>
          </p:spPr>
          <p:txBody>
            <a:bodyPr wrap="square" rtlCol="0">
              <a:spAutoFit/>
            </a:bodyPr>
            <a:lstStyle/>
            <a:p>
              <a:r>
                <a:rPr lang="en-US" sz="1600" dirty="0">
                  <a:solidFill>
                    <a:schemeClr val="tx1">
                      <a:lumMod val="75000"/>
                    </a:schemeClr>
                  </a:solidFill>
                  <a:latin typeface="Gotham Light" pitchFamily="50" charset="0"/>
                  <a:cs typeface="Gotham Light" pitchFamily="50" charset="0"/>
                </a:rPr>
                <a:t>OR</a:t>
              </a:r>
            </a:p>
          </p:txBody>
        </p:sp>
        <p:pic>
          <p:nvPicPr>
            <p:cNvPr id="22" name="Picture 21"/>
            <p:cNvPicPr>
              <a:picLocks noChangeAspect="1"/>
            </p:cNvPicPr>
            <p:nvPr/>
          </p:nvPicPr>
          <p:blipFill rotWithShape="1">
            <a:blip r:embed="rId4" cstate="print">
              <a:duotone>
                <a:schemeClr val="accent3">
                  <a:shade val="45000"/>
                  <a:satMod val="135000"/>
                </a:schemeClr>
                <a:prstClr val="white"/>
              </a:duotone>
              <a:extLst>
                <a:ext uri="{28A0092B-C50C-407E-A947-70E740481C1C}">
                  <a14:useLocalDpi xmlns:a14="http://schemas.microsoft.com/office/drawing/2010/main" val="0"/>
                </a:ext>
              </a:extLst>
            </a:blip>
            <a:srcRect b="18000"/>
            <a:stretch/>
          </p:blipFill>
          <p:spPr>
            <a:xfrm>
              <a:off x="1689546" y="5321536"/>
              <a:ext cx="1031349" cy="986657"/>
            </a:xfrm>
            <a:prstGeom prst="rect">
              <a:avLst/>
            </a:prstGeom>
          </p:spPr>
        </p:pic>
      </p:grpSp>
      <p:cxnSp>
        <p:nvCxnSpPr>
          <p:cNvPr id="26" name="Straight Connector 25"/>
          <p:cNvCxnSpPr/>
          <p:nvPr/>
        </p:nvCxnSpPr>
        <p:spPr>
          <a:xfrm>
            <a:off x="6209610" y="5127494"/>
            <a:ext cx="4291177" cy="0"/>
          </a:xfrm>
          <a:prstGeom prst="line">
            <a:avLst/>
          </a:prstGeom>
          <a:ln>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27" name="Picture 26"/>
          <p:cNvPicPr>
            <a:picLocks noChangeAspect="1"/>
          </p:cNvPicPr>
          <p:nvPr/>
        </p:nvPicPr>
        <p:blipFill>
          <a:blip r:embed="rId5" cstate="print">
            <a:duotone>
              <a:prstClr val="black"/>
              <a:schemeClr val="tx2">
                <a:tint val="45000"/>
                <a:satMod val="400000"/>
              </a:schemeClr>
            </a:duotone>
            <a:extLst>
              <a:ext uri="{BEBA8EAE-BF5A-486C-A8C5-ECC9F3942E4B}">
                <a14:imgProps xmlns:a14="http://schemas.microsoft.com/office/drawing/2010/main">
                  <a14:imgLayer r:embed="rId6">
                    <a14:imgEffect>
                      <a14:sharpenSoften amount="50000"/>
                    </a14:imgEffect>
                    <a14:imgEffect>
                      <a14:brightnessContrast bright="40000"/>
                    </a14:imgEffect>
                  </a14:imgLayer>
                </a14:imgProps>
              </a:ext>
              <a:ext uri="{28A0092B-C50C-407E-A947-70E740481C1C}">
                <a14:useLocalDpi xmlns:a14="http://schemas.microsoft.com/office/drawing/2010/main" val="0"/>
              </a:ext>
            </a:extLst>
          </a:blip>
          <a:stretch>
            <a:fillRect/>
          </a:stretch>
        </p:blipFill>
        <p:spPr>
          <a:xfrm>
            <a:off x="9316656" y="1425186"/>
            <a:ext cx="994077" cy="1029262"/>
          </a:xfrm>
          <a:prstGeom prst="rect">
            <a:avLst/>
          </a:prstGeom>
          <a:noFill/>
        </p:spPr>
      </p:pic>
    </p:spTree>
    <p:extLst>
      <p:ext uri="{BB962C8B-B14F-4D97-AF65-F5344CB8AC3E}">
        <p14:creationId xmlns:p14="http://schemas.microsoft.com/office/powerpoint/2010/main" val="35391011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flipV="1">
            <a:off x="5342021" y="1465702"/>
            <a:ext cx="0" cy="5143645"/>
          </a:xfrm>
          <a:prstGeom prst="line">
            <a:avLst/>
          </a:prstGeom>
          <a:ln w="1905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5814869" y="1465702"/>
            <a:ext cx="6951397" cy="5632311"/>
          </a:xfrm>
          <a:prstGeom prst="rect">
            <a:avLst/>
          </a:prstGeom>
          <a:noFill/>
        </p:spPr>
        <p:txBody>
          <a:bodyPr wrap="square" rtlCol="0">
            <a:spAutoFit/>
          </a:bodyPr>
          <a:lstStyle/>
          <a:p>
            <a:pPr marL="514350" indent="-514350">
              <a:buAutoNum type="arabicPeriod"/>
            </a:pPr>
            <a:r>
              <a:rPr lang="en-US" sz="3600" dirty="0">
                <a:solidFill>
                  <a:schemeClr val="bg2">
                    <a:lumMod val="25000"/>
                  </a:schemeClr>
                </a:solidFill>
                <a:latin typeface="Gotham Light" pitchFamily="50" charset="0"/>
                <a:cs typeface="Gotham Light" pitchFamily="50" charset="0"/>
              </a:rPr>
              <a:t>Before your event </a:t>
            </a:r>
          </a:p>
          <a:p>
            <a:pPr marL="514350" indent="-514350">
              <a:buAutoNum type="arabicPeriod"/>
            </a:pPr>
            <a:endParaRPr lang="en-US" sz="3600" dirty="0">
              <a:solidFill>
                <a:schemeClr val="bg2">
                  <a:lumMod val="25000"/>
                </a:schemeClr>
              </a:solidFill>
              <a:latin typeface="Gotham Bold" pitchFamily="50" charset="0"/>
              <a:cs typeface="Gotham Bold" pitchFamily="50" charset="0"/>
            </a:endParaRPr>
          </a:p>
          <a:p>
            <a:pPr marL="514350" indent="-514350">
              <a:buAutoNum type="arabicPeriod"/>
            </a:pPr>
            <a:r>
              <a:rPr lang="en-US" sz="3600" dirty="0">
                <a:solidFill>
                  <a:schemeClr val="bg2">
                    <a:lumMod val="25000"/>
                  </a:schemeClr>
                </a:solidFill>
                <a:latin typeface="Gotham Bold" pitchFamily="50" charset="0"/>
                <a:cs typeface="Gotham Bold" pitchFamily="50" charset="0"/>
              </a:rPr>
              <a:t>Before your event: Press</a:t>
            </a:r>
          </a:p>
          <a:p>
            <a:pPr marL="514350" indent="-514350">
              <a:buAutoNum type="arabicPeriod"/>
            </a:pPr>
            <a:endParaRPr lang="en-US" sz="3600" dirty="0">
              <a:solidFill>
                <a:schemeClr val="bg2">
                  <a:lumMod val="25000"/>
                </a:schemeClr>
              </a:solidFill>
              <a:latin typeface="Gotham Light" pitchFamily="50" charset="0"/>
              <a:cs typeface="Gotham Light" pitchFamily="50" charset="0"/>
            </a:endParaRPr>
          </a:p>
          <a:p>
            <a:pPr marL="514350" indent="-514350">
              <a:buAutoNum type="arabicPeriod"/>
            </a:pPr>
            <a:r>
              <a:rPr lang="en-US" sz="3600" dirty="0">
                <a:solidFill>
                  <a:schemeClr val="bg2">
                    <a:lumMod val="25000"/>
                  </a:schemeClr>
                </a:solidFill>
                <a:latin typeface="Gotham Light" pitchFamily="50" charset="0"/>
                <a:cs typeface="Gotham Light" pitchFamily="50" charset="0"/>
              </a:rPr>
              <a:t>During your event </a:t>
            </a:r>
          </a:p>
          <a:p>
            <a:pPr marL="514350" indent="-514350">
              <a:buAutoNum type="arabicPeriod"/>
            </a:pPr>
            <a:endParaRPr lang="en-US" sz="3600" dirty="0">
              <a:solidFill>
                <a:schemeClr val="bg2">
                  <a:lumMod val="25000"/>
                </a:schemeClr>
              </a:solidFill>
              <a:latin typeface="Gotham Light" pitchFamily="50" charset="0"/>
              <a:cs typeface="Gotham Light" pitchFamily="50" charset="0"/>
            </a:endParaRPr>
          </a:p>
          <a:p>
            <a:pPr marL="514350" indent="-514350">
              <a:buAutoNum type="arabicPeriod"/>
            </a:pPr>
            <a:r>
              <a:rPr lang="en-US" sz="3600" dirty="0">
                <a:solidFill>
                  <a:schemeClr val="bg2">
                    <a:lumMod val="25000"/>
                  </a:schemeClr>
                </a:solidFill>
                <a:latin typeface="Gotham Light" pitchFamily="50" charset="0"/>
                <a:cs typeface="Gotham Light" pitchFamily="50" charset="0"/>
              </a:rPr>
              <a:t>After your event </a:t>
            </a:r>
          </a:p>
          <a:p>
            <a:pPr marL="514350" indent="-514350">
              <a:buAutoNum type="arabicPeriod"/>
            </a:pPr>
            <a:endParaRPr lang="en-US" sz="3600" dirty="0">
              <a:solidFill>
                <a:schemeClr val="bg2">
                  <a:lumMod val="25000"/>
                </a:schemeClr>
              </a:solidFill>
              <a:latin typeface="Gotham Light" pitchFamily="50" charset="0"/>
              <a:cs typeface="Gotham Light" pitchFamily="50" charset="0"/>
            </a:endParaRPr>
          </a:p>
          <a:p>
            <a:pPr marL="514350" indent="-514350">
              <a:buAutoNum type="arabicPeriod"/>
            </a:pPr>
            <a:r>
              <a:rPr lang="en-US" sz="3600" dirty="0">
                <a:solidFill>
                  <a:schemeClr val="bg2">
                    <a:lumMod val="25000"/>
                  </a:schemeClr>
                </a:solidFill>
                <a:latin typeface="Gotham Light" pitchFamily="50" charset="0"/>
                <a:cs typeface="Gotham Light" pitchFamily="50" charset="0"/>
              </a:rPr>
              <a:t>Debrief and Close</a:t>
            </a:r>
          </a:p>
          <a:p>
            <a:pPr marL="514350" indent="-514350">
              <a:buAutoNum type="arabicPeriod"/>
            </a:pPr>
            <a:endParaRPr lang="en-US" sz="3600" dirty="0">
              <a:solidFill>
                <a:schemeClr val="bg2">
                  <a:lumMod val="25000"/>
                </a:schemeClr>
              </a:solidFill>
              <a:latin typeface="Gotham Light" pitchFamily="50" charset="0"/>
              <a:cs typeface="Gotham Light" pitchFamily="50" charset="0"/>
            </a:endParaRPr>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3345" y="2388755"/>
            <a:ext cx="3250794" cy="3250794"/>
          </a:xfrm>
          <a:prstGeom prst="rect">
            <a:avLst/>
          </a:prstGeom>
        </p:spPr>
      </p:pic>
      <p:sp>
        <p:nvSpPr>
          <p:cNvPr id="13" name="Rectangle 12"/>
          <p:cNvSpPr>
            <a:spLocks noChangeArrowheads="1"/>
          </p:cNvSpPr>
          <p:nvPr/>
        </p:nvSpPr>
        <p:spPr bwMode="auto">
          <a:xfrm>
            <a:off x="636119" y="1401530"/>
            <a:ext cx="448524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r"/>
            <a:r>
              <a:rPr lang="en-US" altLang="en-US" sz="3200" dirty="0">
                <a:solidFill>
                  <a:schemeClr val="tx1"/>
                </a:solidFill>
                <a:latin typeface="Gotham Light" pitchFamily="50" charset="0"/>
                <a:cs typeface="Gotham Light" pitchFamily="50" charset="0"/>
              </a:rPr>
              <a:t>TRAINING </a:t>
            </a:r>
            <a:r>
              <a:rPr lang="en-US" altLang="en-US" sz="3200" dirty="0">
                <a:solidFill>
                  <a:schemeClr val="tx1"/>
                </a:solidFill>
                <a:latin typeface="Gotham Bold" pitchFamily="50" charset="0"/>
                <a:cs typeface="Gotham Bold" pitchFamily="50" charset="0"/>
              </a:rPr>
              <a:t>AGENDA</a:t>
            </a:r>
          </a:p>
        </p:txBody>
      </p:sp>
    </p:spTree>
    <p:extLst>
      <p:ext uri="{BB962C8B-B14F-4D97-AF65-F5344CB8AC3E}">
        <p14:creationId xmlns:p14="http://schemas.microsoft.com/office/powerpoint/2010/main" val="22983130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p:cNvCxnSpPr/>
          <p:nvPr/>
        </p:nvCxnSpPr>
        <p:spPr>
          <a:xfrm flipH="1" flipV="1">
            <a:off x="3465095" y="641658"/>
            <a:ext cx="0" cy="7363353"/>
          </a:xfrm>
          <a:prstGeom prst="line">
            <a:avLst/>
          </a:prstGeom>
          <a:ln>
            <a:solidFill>
              <a:srgbClr val="949494"/>
            </a:solidFill>
          </a:ln>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644444" y="914374"/>
            <a:ext cx="2419599" cy="561473"/>
          </a:xfrm>
          <a:prstGeom prst="rect">
            <a:avLst/>
          </a:prstGeom>
          <a:solidFill>
            <a:schemeClr val="bg2">
              <a:lumMod val="50000"/>
            </a:schemeClr>
          </a:solidFill>
          <a:ln w="3175">
            <a:solidFill>
              <a:srgbClr val="9494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chemeClr val="bg1"/>
                </a:solidFill>
                <a:latin typeface="Gotham Bold" pitchFamily="50" charset="0"/>
                <a:cs typeface="Gotham Bold" pitchFamily="50" charset="0"/>
              </a:rPr>
              <a:t>Before</a:t>
            </a:r>
          </a:p>
        </p:txBody>
      </p:sp>
      <p:sp>
        <p:nvSpPr>
          <p:cNvPr id="6" name="Rectangle 5"/>
          <p:cNvSpPr/>
          <p:nvPr/>
        </p:nvSpPr>
        <p:spPr>
          <a:xfrm>
            <a:off x="644443" y="1772626"/>
            <a:ext cx="2419599" cy="561473"/>
          </a:xfrm>
          <a:prstGeom prst="rect">
            <a:avLst/>
          </a:prstGeom>
          <a:solidFill>
            <a:schemeClr val="bg1"/>
          </a:solidFill>
          <a:ln w="3175">
            <a:solidFill>
              <a:srgbClr val="9494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rgbClr val="3B3838"/>
                </a:solidFill>
                <a:latin typeface="Gotham Bold" pitchFamily="50" charset="0"/>
                <a:cs typeface="Gotham Bold" pitchFamily="50" charset="0"/>
              </a:rPr>
              <a:t>During</a:t>
            </a:r>
          </a:p>
        </p:txBody>
      </p:sp>
      <p:sp>
        <p:nvSpPr>
          <p:cNvPr id="7" name="Rectangle 6"/>
          <p:cNvSpPr/>
          <p:nvPr/>
        </p:nvSpPr>
        <p:spPr>
          <a:xfrm>
            <a:off x="644443" y="2630878"/>
            <a:ext cx="2419599" cy="561473"/>
          </a:xfrm>
          <a:prstGeom prst="rect">
            <a:avLst/>
          </a:prstGeom>
          <a:solidFill>
            <a:schemeClr val="bg1"/>
          </a:solidFill>
          <a:ln w="3175">
            <a:solidFill>
              <a:srgbClr val="9494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rgbClr val="3B3838"/>
                </a:solidFill>
                <a:latin typeface="Gotham Bold" pitchFamily="50" charset="0"/>
                <a:cs typeface="Gotham Bold" pitchFamily="50" charset="0"/>
              </a:rPr>
              <a:t>After</a:t>
            </a:r>
          </a:p>
        </p:txBody>
      </p:sp>
      <p:pic>
        <p:nvPicPr>
          <p:cNvPr id="18" name="Picture 1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12721" y="703784"/>
            <a:ext cx="1927094" cy="1927094"/>
          </a:xfrm>
          <a:prstGeom prst="rect">
            <a:avLst/>
          </a:prstGeom>
        </p:spPr>
      </p:pic>
      <p:sp>
        <p:nvSpPr>
          <p:cNvPr id="19" name="TextBox 18"/>
          <p:cNvSpPr txBox="1"/>
          <p:nvPr/>
        </p:nvSpPr>
        <p:spPr>
          <a:xfrm>
            <a:off x="5639815" y="1337611"/>
            <a:ext cx="7364985" cy="523220"/>
          </a:xfrm>
          <a:prstGeom prst="rect">
            <a:avLst/>
          </a:prstGeom>
          <a:noFill/>
        </p:spPr>
        <p:txBody>
          <a:bodyPr wrap="square" rtlCol="0">
            <a:spAutoFit/>
          </a:bodyPr>
          <a:lstStyle/>
          <a:p>
            <a:r>
              <a:rPr lang="en-US" sz="2800" dirty="0">
                <a:solidFill>
                  <a:schemeClr val="bg2">
                    <a:lumMod val="25000"/>
                  </a:schemeClr>
                </a:solidFill>
                <a:latin typeface="Gotham Bold" pitchFamily="50" charset="0"/>
                <a:cs typeface="Gotham Bold" pitchFamily="50" charset="0"/>
              </a:rPr>
              <a:t>3 Days Out: Send an email to press</a:t>
            </a:r>
          </a:p>
        </p:txBody>
      </p:sp>
      <p:sp>
        <p:nvSpPr>
          <p:cNvPr id="20" name="TextBox 19"/>
          <p:cNvSpPr txBox="1"/>
          <p:nvPr/>
        </p:nvSpPr>
        <p:spPr>
          <a:xfrm>
            <a:off x="4091752" y="2983802"/>
            <a:ext cx="7364985" cy="4893647"/>
          </a:xfrm>
          <a:prstGeom prst="rect">
            <a:avLst/>
          </a:prstGeom>
          <a:noFill/>
        </p:spPr>
        <p:txBody>
          <a:bodyPr wrap="square" rtlCol="0">
            <a:spAutoFit/>
          </a:bodyPr>
          <a:lstStyle/>
          <a:p>
            <a:pPr marL="457200" indent="-457200">
              <a:buFont typeface="Wingdings" panose="05000000000000000000" pitchFamily="2" charset="2"/>
              <a:buChar char="§"/>
            </a:pPr>
            <a:r>
              <a:rPr lang="en-US" sz="2400" dirty="0">
                <a:solidFill>
                  <a:schemeClr val="bg2">
                    <a:lumMod val="25000"/>
                  </a:schemeClr>
                </a:solidFill>
                <a:latin typeface="Gotham Bold" pitchFamily="50" charset="0"/>
                <a:cs typeface="Gotham Bold" pitchFamily="50" charset="0"/>
              </a:rPr>
              <a:t>When </a:t>
            </a:r>
          </a:p>
          <a:p>
            <a:pPr marL="457200" indent="-457200">
              <a:buFont typeface="Wingdings" panose="05000000000000000000" pitchFamily="2" charset="2"/>
              <a:buChar char="§"/>
            </a:pPr>
            <a:endParaRPr lang="en-US" sz="2400" dirty="0">
              <a:solidFill>
                <a:schemeClr val="bg2">
                  <a:lumMod val="25000"/>
                </a:schemeClr>
              </a:solidFill>
              <a:latin typeface="Gotham Bold" pitchFamily="50" charset="0"/>
              <a:cs typeface="Gotham Bold" pitchFamily="50" charset="0"/>
            </a:endParaRPr>
          </a:p>
          <a:p>
            <a:pPr marL="457200" indent="-457200">
              <a:buFont typeface="Wingdings" panose="05000000000000000000" pitchFamily="2" charset="2"/>
              <a:buChar char="§"/>
            </a:pPr>
            <a:r>
              <a:rPr lang="en-US" sz="2400" dirty="0">
                <a:solidFill>
                  <a:schemeClr val="bg2">
                    <a:lumMod val="25000"/>
                  </a:schemeClr>
                </a:solidFill>
                <a:latin typeface="Gotham Bold" pitchFamily="50" charset="0"/>
                <a:cs typeface="Gotham Bold" pitchFamily="50" charset="0"/>
              </a:rPr>
              <a:t>Where</a:t>
            </a:r>
          </a:p>
          <a:p>
            <a:pPr marL="457200" indent="-457200">
              <a:buFont typeface="Wingdings" panose="05000000000000000000" pitchFamily="2" charset="2"/>
              <a:buChar char="§"/>
            </a:pPr>
            <a:endParaRPr lang="en-US" sz="2400" dirty="0">
              <a:solidFill>
                <a:schemeClr val="bg2">
                  <a:lumMod val="25000"/>
                </a:schemeClr>
              </a:solidFill>
              <a:latin typeface="Gotham Bold" pitchFamily="50" charset="0"/>
              <a:cs typeface="Gotham Bold" pitchFamily="50" charset="0"/>
            </a:endParaRPr>
          </a:p>
          <a:p>
            <a:pPr marL="457200" indent="-457200">
              <a:buFont typeface="Wingdings" panose="05000000000000000000" pitchFamily="2" charset="2"/>
              <a:buChar char="§"/>
            </a:pPr>
            <a:r>
              <a:rPr lang="en-US" sz="2400" dirty="0">
                <a:solidFill>
                  <a:schemeClr val="bg2">
                    <a:lumMod val="25000"/>
                  </a:schemeClr>
                </a:solidFill>
                <a:latin typeface="Gotham Bold" pitchFamily="50" charset="0"/>
                <a:cs typeface="Gotham Bold" pitchFamily="50" charset="0"/>
              </a:rPr>
              <a:t>What is the message?</a:t>
            </a:r>
          </a:p>
          <a:p>
            <a:pPr marL="457200" indent="-457200">
              <a:buFont typeface="Wingdings" panose="05000000000000000000" pitchFamily="2" charset="2"/>
              <a:buChar char="§"/>
            </a:pPr>
            <a:endParaRPr lang="en-US" sz="2400" dirty="0">
              <a:solidFill>
                <a:schemeClr val="bg2">
                  <a:lumMod val="25000"/>
                </a:schemeClr>
              </a:solidFill>
              <a:latin typeface="Gotham Bold" pitchFamily="50" charset="0"/>
              <a:cs typeface="Gotham Bold" pitchFamily="50" charset="0"/>
            </a:endParaRPr>
          </a:p>
          <a:p>
            <a:pPr marL="457200" indent="-457200">
              <a:buFont typeface="Wingdings" panose="05000000000000000000" pitchFamily="2" charset="2"/>
              <a:buChar char="§"/>
            </a:pPr>
            <a:r>
              <a:rPr lang="en-US" sz="2400" dirty="0">
                <a:solidFill>
                  <a:schemeClr val="bg2">
                    <a:lumMod val="25000"/>
                  </a:schemeClr>
                </a:solidFill>
                <a:latin typeface="Gotham Bold" pitchFamily="50" charset="0"/>
                <a:cs typeface="Gotham Bold" pitchFamily="50" charset="0"/>
              </a:rPr>
              <a:t>Who is the speaker?</a:t>
            </a:r>
          </a:p>
          <a:p>
            <a:pPr marL="457200" indent="-457200">
              <a:buFont typeface="Wingdings" panose="05000000000000000000" pitchFamily="2" charset="2"/>
              <a:buChar char="§"/>
            </a:pPr>
            <a:endParaRPr lang="en-US" sz="2400" dirty="0">
              <a:solidFill>
                <a:schemeClr val="bg2">
                  <a:lumMod val="25000"/>
                </a:schemeClr>
              </a:solidFill>
              <a:latin typeface="Gotham Bold" pitchFamily="50" charset="0"/>
              <a:cs typeface="Gotham Bold" pitchFamily="50" charset="0"/>
            </a:endParaRPr>
          </a:p>
          <a:p>
            <a:pPr marL="457200" indent="-457200">
              <a:buFont typeface="Wingdings" panose="05000000000000000000" pitchFamily="2" charset="2"/>
              <a:buChar char="§"/>
            </a:pPr>
            <a:r>
              <a:rPr lang="en-US" sz="2400" dirty="0">
                <a:solidFill>
                  <a:schemeClr val="bg2">
                    <a:lumMod val="25000"/>
                  </a:schemeClr>
                </a:solidFill>
                <a:latin typeface="Gotham Bold" pitchFamily="50" charset="0"/>
                <a:cs typeface="Gotham Bold" pitchFamily="50" charset="0"/>
              </a:rPr>
              <a:t>How does this event make a national story local?</a:t>
            </a:r>
          </a:p>
          <a:p>
            <a:pPr marL="457200" indent="-457200">
              <a:buFont typeface="Wingdings" panose="05000000000000000000" pitchFamily="2" charset="2"/>
              <a:buChar char="§"/>
            </a:pPr>
            <a:endParaRPr lang="en-US" sz="2400" dirty="0">
              <a:solidFill>
                <a:schemeClr val="bg2">
                  <a:lumMod val="25000"/>
                </a:schemeClr>
              </a:solidFill>
              <a:latin typeface="Gotham Bold" pitchFamily="50" charset="0"/>
              <a:cs typeface="Gotham Bold" pitchFamily="50" charset="0"/>
            </a:endParaRPr>
          </a:p>
          <a:p>
            <a:pPr marL="457200" indent="-457200">
              <a:buFont typeface="Wingdings" panose="05000000000000000000" pitchFamily="2" charset="2"/>
              <a:buChar char="§"/>
            </a:pPr>
            <a:r>
              <a:rPr lang="en-US" sz="2400" dirty="0">
                <a:solidFill>
                  <a:schemeClr val="bg2">
                    <a:lumMod val="25000"/>
                  </a:schemeClr>
                </a:solidFill>
                <a:latin typeface="Gotham Bold" pitchFamily="50" charset="0"/>
                <a:cs typeface="Gotham Bold" pitchFamily="50" charset="0"/>
              </a:rPr>
              <a:t>In what media market does this event take place?</a:t>
            </a:r>
          </a:p>
        </p:txBody>
      </p:sp>
    </p:spTree>
    <p:extLst>
      <p:ext uri="{BB962C8B-B14F-4D97-AF65-F5344CB8AC3E}">
        <p14:creationId xmlns:p14="http://schemas.microsoft.com/office/powerpoint/2010/main" val="27692809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p:cNvCxnSpPr/>
          <p:nvPr/>
        </p:nvCxnSpPr>
        <p:spPr>
          <a:xfrm flipH="1" flipV="1">
            <a:off x="3465095" y="641658"/>
            <a:ext cx="0" cy="7363353"/>
          </a:xfrm>
          <a:prstGeom prst="line">
            <a:avLst/>
          </a:prstGeom>
          <a:ln>
            <a:solidFill>
              <a:srgbClr val="949494"/>
            </a:solidFill>
          </a:ln>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644444" y="914374"/>
            <a:ext cx="2419599" cy="561473"/>
          </a:xfrm>
          <a:prstGeom prst="rect">
            <a:avLst/>
          </a:prstGeom>
          <a:solidFill>
            <a:schemeClr val="bg2">
              <a:lumMod val="50000"/>
            </a:schemeClr>
          </a:solidFill>
          <a:ln w="3175">
            <a:solidFill>
              <a:srgbClr val="9494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chemeClr val="bg1"/>
                </a:solidFill>
                <a:latin typeface="Gotham Bold" pitchFamily="50" charset="0"/>
                <a:cs typeface="Gotham Bold" pitchFamily="50" charset="0"/>
              </a:rPr>
              <a:t>Before</a:t>
            </a:r>
          </a:p>
        </p:txBody>
      </p:sp>
      <p:sp>
        <p:nvSpPr>
          <p:cNvPr id="6" name="Rectangle 5"/>
          <p:cNvSpPr/>
          <p:nvPr/>
        </p:nvSpPr>
        <p:spPr>
          <a:xfrm>
            <a:off x="644443" y="1772626"/>
            <a:ext cx="2419599" cy="561473"/>
          </a:xfrm>
          <a:prstGeom prst="rect">
            <a:avLst/>
          </a:prstGeom>
          <a:solidFill>
            <a:schemeClr val="bg1"/>
          </a:solidFill>
          <a:ln w="3175">
            <a:solidFill>
              <a:srgbClr val="9494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rgbClr val="3B3838"/>
                </a:solidFill>
                <a:latin typeface="Gotham Bold" pitchFamily="50" charset="0"/>
                <a:cs typeface="Gotham Bold" pitchFamily="50" charset="0"/>
              </a:rPr>
              <a:t>During</a:t>
            </a:r>
          </a:p>
        </p:txBody>
      </p:sp>
      <p:sp>
        <p:nvSpPr>
          <p:cNvPr id="7" name="Rectangle 6"/>
          <p:cNvSpPr/>
          <p:nvPr/>
        </p:nvSpPr>
        <p:spPr>
          <a:xfrm>
            <a:off x="644443" y="2630878"/>
            <a:ext cx="2419599" cy="561473"/>
          </a:xfrm>
          <a:prstGeom prst="rect">
            <a:avLst/>
          </a:prstGeom>
          <a:solidFill>
            <a:schemeClr val="bg1"/>
          </a:solidFill>
          <a:ln w="3175">
            <a:solidFill>
              <a:srgbClr val="9494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rgbClr val="3B3838"/>
                </a:solidFill>
                <a:latin typeface="Gotham Bold" pitchFamily="50" charset="0"/>
                <a:cs typeface="Gotham Bold" pitchFamily="50" charset="0"/>
              </a:rPr>
              <a:t>After</a:t>
            </a:r>
          </a:p>
        </p:txBody>
      </p:sp>
      <p:sp>
        <p:nvSpPr>
          <p:cNvPr id="9" name="Oval 8"/>
          <p:cNvSpPr/>
          <p:nvPr/>
        </p:nvSpPr>
        <p:spPr>
          <a:xfrm>
            <a:off x="6578437" y="1290790"/>
            <a:ext cx="2780694" cy="2680176"/>
          </a:xfrm>
          <a:prstGeom prst="ellipse">
            <a:avLst/>
          </a:prstGeom>
          <a:solidFill>
            <a:srgbClr val="017F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p:nvPicPr>
        <p:blipFill>
          <a:blip r:embed="rId2">
            <a:biLevel thresh="25000"/>
            <a:extLst>
              <a:ext uri="{28A0092B-C50C-407E-A947-70E740481C1C}">
                <a14:useLocalDpi xmlns:a14="http://schemas.microsoft.com/office/drawing/2010/main" val="0"/>
              </a:ext>
            </a:extLst>
          </a:blip>
          <a:stretch>
            <a:fillRect/>
          </a:stretch>
        </p:blipFill>
        <p:spPr>
          <a:xfrm>
            <a:off x="7054403" y="1796707"/>
            <a:ext cx="1760435" cy="1760435"/>
          </a:xfrm>
          <a:prstGeom prst="rect">
            <a:avLst/>
          </a:prstGeom>
        </p:spPr>
      </p:pic>
      <p:grpSp>
        <p:nvGrpSpPr>
          <p:cNvPr id="11" name="Group 10"/>
          <p:cNvGrpSpPr/>
          <p:nvPr/>
        </p:nvGrpSpPr>
        <p:grpSpPr>
          <a:xfrm>
            <a:off x="6126866" y="5834991"/>
            <a:ext cx="4102662" cy="856834"/>
            <a:chOff x="4741933" y="6812556"/>
            <a:chExt cx="4102662" cy="856834"/>
          </a:xfrm>
        </p:grpSpPr>
        <p:sp>
          <p:nvSpPr>
            <p:cNvPr id="12" name="Rounded Rectangle 11">
              <a:hlinkClick r:id="rId3"/>
            </p:cNvPr>
            <p:cNvSpPr/>
            <p:nvPr/>
          </p:nvSpPr>
          <p:spPr>
            <a:xfrm>
              <a:off x="4741933" y="6812556"/>
              <a:ext cx="4102662" cy="856834"/>
            </a:xfrm>
            <a:prstGeom prst="roundRect">
              <a:avLst>
                <a:gd name="adj" fmla="val 7223"/>
              </a:avLst>
            </a:prstGeom>
            <a:noFill/>
            <a:ln w="28575">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800" dirty="0">
                  <a:solidFill>
                    <a:srgbClr val="474545"/>
                  </a:solidFill>
                  <a:latin typeface="Gotham Bold" pitchFamily="50" charset="0"/>
                  <a:cs typeface="Gotham Bold" pitchFamily="50" charset="0"/>
                </a:rPr>
                <a:t>   DOWNLOAD WORKSHEET</a:t>
              </a:r>
              <a:endParaRPr lang="en-US" sz="2000" dirty="0">
                <a:solidFill>
                  <a:srgbClr val="474545"/>
                </a:solidFill>
                <a:latin typeface="Gotham Bold" pitchFamily="50" charset="0"/>
                <a:cs typeface="Gotham Bold" pitchFamily="50" charset="0"/>
              </a:endParaRPr>
            </a:p>
          </p:txBody>
        </p:sp>
        <p:pic>
          <p:nvPicPr>
            <p:cNvPr id="13" name="Picture 12"/>
            <p:cNvPicPr>
              <a:picLocks noChangeAspect="1"/>
            </p:cNvPicPr>
            <p:nvPr/>
          </p:nvPicPr>
          <p:blipFill rotWithShape="1">
            <a:blip r:embed="rId4" cstate="print">
              <a:biLevel thresh="75000"/>
              <a:extLst>
                <a:ext uri="{28A0092B-C50C-407E-A947-70E740481C1C}">
                  <a14:useLocalDpi xmlns:a14="http://schemas.microsoft.com/office/drawing/2010/main" val="0"/>
                </a:ext>
              </a:extLst>
            </a:blip>
            <a:srcRect b="14400"/>
            <a:stretch/>
          </p:blipFill>
          <p:spPr>
            <a:xfrm rot="10800000">
              <a:off x="8235617" y="7129936"/>
              <a:ext cx="218715" cy="218424"/>
            </a:xfrm>
            <a:prstGeom prst="rect">
              <a:avLst/>
            </a:prstGeom>
          </p:spPr>
        </p:pic>
      </p:grpSp>
      <p:sp>
        <p:nvSpPr>
          <p:cNvPr id="14" name="Rectangle 13"/>
          <p:cNvSpPr>
            <a:spLocks noChangeArrowheads="1"/>
          </p:cNvSpPr>
          <p:nvPr/>
        </p:nvSpPr>
        <p:spPr bwMode="auto">
          <a:xfrm>
            <a:off x="5868461" y="4392776"/>
            <a:ext cx="4361067"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a:r>
              <a:rPr lang="en-US" altLang="en-US" sz="2800" dirty="0">
                <a:solidFill>
                  <a:schemeClr val="bg2">
                    <a:lumMod val="25000"/>
                  </a:schemeClr>
                </a:solidFill>
                <a:latin typeface="Gotham Bold" pitchFamily="50" charset="0"/>
                <a:cs typeface="Gotham Bold" pitchFamily="50" charset="0"/>
              </a:rPr>
              <a:t>Start a draft of your email to press</a:t>
            </a:r>
            <a:endParaRPr lang="en-US" altLang="en-US" sz="2800" dirty="0">
              <a:solidFill>
                <a:schemeClr val="bg2">
                  <a:lumMod val="25000"/>
                </a:schemeClr>
              </a:solidFill>
              <a:latin typeface="Gotham Light" pitchFamily="50" charset="0"/>
              <a:cs typeface="Gotham Light" pitchFamily="50" charset="0"/>
            </a:endParaRPr>
          </a:p>
        </p:txBody>
      </p:sp>
    </p:spTree>
    <p:extLst>
      <p:ext uri="{BB962C8B-B14F-4D97-AF65-F5344CB8AC3E}">
        <p14:creationId xmlns:p14="http://schemas.microsoft.com/office/powerpoint/2010/main" val="35017223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p:cNvCxnSpPr/>
          <p:nvPr/>
        </p:nvCxnSpPr>
        <p:spPr>
          <a:xfrm flipH="1" flipV="1">
            <a:off x="3465095" y="641658"/>
            <a:ext cx="0" cy="7363353"/>
          </a:xfrm>
          <a:prstGeom prst="line">
            <a:avLst/>
          </a:prstGeom>
          <a:ln>
            <a:solidFill>
              <a:srgbClr val="949494"/>
            </a:solidFill>
          </a:ln>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644444" y="914374"/>
            <a:ext cx="2419599" cy="561473"/>
          </a:xfrm>
          <a:prstGeom prst="rect">
            <a:avLst/>
          </a:prstGeom>
          <a:solidFill>
            <a:schemeClr val="bg2">
              <a:lumMod val="50000"/>
            </a:schemeClr>
          </a:solidFill>
          <a:ln w="3175">
            <a:solidFill>
              <a:srgbClr val="9494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chemeClr val="bg1"/>
                </a:solidFill>
                <a:latin typeface="Gotham Bold" pitchFamily="50" charset="0"/>
                <a:cs typeface="Gotham Bold" pitchFamily="50" charset="0"/>
              </a:rPr>
              <a:t>Before</a:t>
            </a:r>
          </a:p>
        </p:txBody>
      </p:sp>
      <p:sp>
        <p:nvSpPr>
          <p:cNvPr id="6" name="Rectangle 5"/>
          <p:cNvSpPr/>
          <p:nvPr/>
        </p:nvSpPr>
        <p:spPr>
          <a:xfrm>
            <a:off x="644443" y="1772626"/>
            <a:ext cx="2419599" cy="561473"/>
          </a:xfrm>
          <a:prstGeom prst="rect">
            <a:avLst/>
          </a:prstGeom>
          <a:solidFill>
            <a:schemeClr val="bg1"/>
          </a:solidFill>
          <a:ln w="3175">
            <a:solidFill>
              <a:srgbClr val="9494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rgbClr val="3B3838"/>
                </a:solidFill>
                <a:latin typeface="Gotham Bold" pitchFamily="50" charset="0"/>
                <a:cs typeface="Gotham Bold" pitchFamily="50" charset="0"/>
              </a:rPr>
              <a:t>During</a:t>
            </a:r>
          </a:p>
        </p:txBody>
      </p:sp>
      <p:sp>
        <p:nvSpPr>
          <p:cNvPr id="7" name="Rectangle 6"/>
          <p:cNvSpPr/>
          <p:nvPr/>
        </p:nvSpPr>
        <p:spPr>
          <a:xfrm>
            <a:off x="644443" y="2630878"/>
            <a:ext cx="2419599" cy="561473"/>
          </a:xfrm>
          <a:prstGeom prst="rect">
            <a:avLst/>
          </a:prstGeom>
          <a:solidFill>
            <a:schemeClr val="bg1"/>
          </a:solidFill>
          <a:ln w="3175">
            <a:solidFill>
              <a:srgbClr val="9494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rgbClr val="3B3838"/>
                </a:solidFill>
                <a:latin typeface="Gotham Bold" pitchFamily="50" charset="0"/>
                <a:cs typeface="Gotham Bold" pitchFamily="50" charset="0"/>
              </a:rPr>
              <a:t>After</a:t>
            </a:r>
          </a:p>
        </p:txBody>
      </p:sp>
      <p:sp>
        <p:nvSpPr>
          <p:cNvPr id="9" name="Oval 8"/>
          <p:cNvSpPr/>
          <p:nvPr/>
        </p:nvSpPr>
        <p:spPr>
          <a:xfrm>
            <a:off x="6578437" y="1290790"/>
            <a:ext cx="2780694" cy="2680176"/>
          </a:xfrm>
          <a:prstGeom prst="ellipse">
            <a:avLst/>
          </a:prstGeom>
          <a:solidFill>
            <a:srgbClr val="017F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p:nvPicPr>
        <p:blipFill>
          <a:blip r:embed="rId2">
            <a:biLevel thresh="25000"/>
            <a:extLst>
              <a:ext uri="{28A0092B-C50C-407E-A947-70E740481C1C}">
                <a14:useLocalDpi xmlns:a14="http://schemas.microsoft.com/office/drawing/2010/main" val="0"/>
              </a:ext>
            </a:extLst>
          </a:blip>
          <a:stretch>
            <a:fillRect/>
          </a:stretch>
        </p:blipFill>
        <p:spPr>
          <a:xfrm>
            <a:off x="7054403" y="1796707"/>
            <a:ext cx="1760435" cy="1760435"/>
          </a:xfrm>
          <a:prstGeom prst="rect">
            <a:avLst/>
          </a:prstGeom>
        </p:spPr>
      </p:pic>
      <p:sp>
        <p:nvSpPr>
          <p:cNvPr id="14" name="Rectangle 13"/>
          <p:cNvSpPr>
            <a:spLocks noChangeArrowheads="1"/>
          </p:cNvSpPr>
          <p:nvPr/>
        </p:nvSpPr>
        <p:spPr bwMode="auto">
          <a:xfrm>
            <a:off x="5868461" y="4392776"/>
            <a:ext cx="436106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a:r>
              <a:rPr lang="en-US" altLang="en-US" sz="2800" dirty="0">
                <a:solidFill>
                  <a:schemeClr val="bg2">
                    <a:lumMod val="25000"/>
                  </a:schemeClr>
                </a:solidFill>
                <a:latin typeface="Gotham Bold" pitchFamily="50" charset="0"/>
                <a:cs typeface="Gotham Bold" pitchFamily="50" charset="0"/>
              </a:rPr>
              <a:t>Share!</a:t>
            </a:r>
            <a:endParaRPr lang="en-US" altLang="en-US" sz="2800" dirty="0">
              <a:solidFill>
                <a:schemeClr val="bg2">
                  <a:lumMod val="25000"/>
                </a:schemeClr>
              </a:solidFill>
              <a:latin typeface="Gotham Light" pitchFamily="50" charset="0"/>
              <a:cs typeface="Gotham Light" pitchFamily="50" charset="0"/>
            </a:endParaRPr>
          </a:p>
        </p:txBody>
      </p:sp>
      <p:grpSp>
        <p:nvGrpSpPr>
          <p:cNvPr id="15" name="Group 14"/>
          <p:cNvGrpSpPr/>
          <p:nvPr/>
        </p:nvGrpSpPr>
        <p:grpSpPr>
          <a:xfrm>
            <a:off x="5486540" y="5580815"/>
            <a:ext cx="5693809" cy="1654172"/>
            <a:chOff x="814414" y="5027782"/>
            <a:chExt cx="5693809" cy="1654172"/>
          </a:xfrm>
        </p:grpSpPr>
        <p:sp>
          <p:nvSpPr>
            <p:cNvPr id="16" name="TextBox 15"/>
            <p:cNvSpPr txBox="1"/>
            <p:nvPr/>
          </p:nvSpPr>
          <p:spPr>
            <a:xfrm>
              <a:off x="814414" y="6312622"/>
              <a:ext cx="2813090" cy="369332"/>
            </a:xfrm>
            <a:prstGeom prst="rect">
              <a:avLst/>
            </a:prstGeom>
            <a:noFill/>
          </p:spPr>
          <p:txBody>
            <a:bodyPr wrap="square" rtlCol="0">
              <a:spAutoFit/>
            </a:bodyPr>
            <a:lstStyle/>
            <a:p>
              <a:pPr algn="ctr"/>
              <a:r>
                <a:rPr lang="en-US" sz="1800" dirty="0">
                  <a:solidFill>
                    <a:schemeClr val="tx1">
                      <a:lumMod val="75000"/>
                    </a:schemeClr>
                  </a:solidFill>
                  <a:latin typeface="Gotham Light" pitchFamily="50" charset="0"/>
                  <a:cs typeface="Gotham Light" pitchFamily="50" charset="0"/>
                </a:rPr>
                <a:t>Press 1 on the phone</a:t>
              </a:r>
            </a:p>
          </p:txBody>
        </p:sp>
        <p:grpSp>
          <p:nvGrpSpPr>
            <p:cNvPr id="17" name="Group 16"/>
            <p:cNvGrpSpPr/>
            <p:nvPr/>
          </p:nvGrpSpPr>
          <p:grpSpPr>
            <a:xfrm>
              <a:off x="4026709" y="5027782"/>
              <a:ext cx="2481514" cy="1602933"/>
              <a:chOff x="7956165" y="3607332"/>
              <a:chExt cx="2481514" cy="1602933"/>
            </a:xfrm>
          </p:grpSpPr>
          <p:pic>
            <p:nvPicPr>
              <p:cNvPr id="20" name="Picture 19"/>
              <p:cNvPicPr>
                <a:picLocks noChangeAspect="1"/>
              </p:cNvPicPr>
              <p:nvPr/>
            </p:nvPicPr>
            <p:blipFill rotWithShape="1">
              <a:blip r:embed="rId3" cstate="print">
                <a:duotone>
                  <a:prstClr val="black"/>
                  <a:schemeClr val="tx2">
                    <a:tint val="45000"/>
                    <a:satMod val="400000"/>
                  </a:schemeClr>
                </a:duotone>
                <a:extLst>
                  <a:ext uri="{28A0092B-C50C-407E-A947-70E740481C1C}">
                    <a14:useLocalDpi xmlns:a14="http://schemas.microsoft.com/office/drawing/2010/main" val="0"/>
                  </a:ext>
                </a:extLst>
              </a:blip>
              <a:srcRect b="29549"/>
              <a:stretch/>
            </p:blipFill>
            <p:spPr>
              <a:xfrm>
                <a:off x="8351850" y="3607332"/>
                <a:ext cx="1374183" cy="1129482"/>
              </a:xfrm>
              <a:prstGeom prst="rect">
                <a:avLst/>
              </a:prstGeom>
            </p:spPr>
          </p:pic>
          <p:sp>
            <p:nvSpPr>
              <p:cNvPr id="21" name="TextBox 20"/>
              <p:cNvSpPr txBox="1"/>
              <p:nvPr/>
            </p:nvSpPr>
            <p:spPr>
              <a:xfrm>
                <a:off x="7956165" y="4840933"/>
                <a:ext cx="2481514" cy="369332"/>
              </a:xfrm>
              <a:prstGeom prst="rect">
                <a:avLst/>
              </a:prstGeom>
              <a:noFill/>
            </p:spPr>
            <p:txBody>
              <a:bodyPr wrap="square" rtlCol="0">
                <a:spAutoFit/>
              </a:bodyPr>
              <a:lstStyle/>
              <a:p>
                <a:r>
                  <a:rPr lang="en-US" sz="1800" dirty="0">
                    <a:solidFill>
                      <a:schemeClr val="tx1">
                        <a:lumMod val="75000"/>
                      </a:schemeClr>
                    </a:solidFill>
                    <a:latin typeface="Gotham Light" pitchFamily="50" charset="0"/>
                    <a:cs typeface="Gotham Light" pitchFamily="50" charset="0"/>
                  </a:rPr>
                  <a:t>Type in chat box</a:t>
                </a:r>
              </a:p>
            </p:txBody>
          </p:sp>
        </p:grpSp>
        <p:sp>
          <p:nvSpPr>
            <p:cNvPr id="18" name="TextBox 17"/>
            <p:cNvSpPr txBox="1"/>
            <p:nvPr/>
          </p:nvSpPr>
          <p:spPr>
            <a:xfrm>
              <a:off x="3502729" y="5827376"/>
              <a:ext cx="755290" cy="338554"/>
            </a:xfrm>
            <a:prstGeom prst="rect">
              <a:avLst/>
            </a:prstGeom>
            <a:noFill/>
          </p:spPr>
          <p:txBody>
            <a:bodyPr wrap="square" rtlCol="0">
              <a:spAutoFit/>
            </a:bodyPr>
            <a:lstStyle/>
            <a:p>
              <a:r>
                <a:rPr lang="en-US" sz="1600" dirty="0">
                  <a:solidFill>
                    <a:schemeClr val="tx1">
                      <a:lumMod val="75000"/>
                    </a:schemeClr>
                  </a:solidFill>
                  <a:latin typeface="Gotham Light" pitchFamily="50" charset="0"/>
                  <a:cs typeface="Gotham Light" pitchFamily="50" charset="0"/>
                </a:rPr>
                <a:t>OR</a:t>
              </a:r>
            </a:p>
          </p:txBody>
        </p:sp>
        <p:pic>
          <p:nvPicPr>
            <p:cNvPr id="19" name="Picture 18"/>
            <p:cNvPicPr>
              <a:picLocks noChangeAspect="1"/>
            </p:cNvPicPr>
            <p:nvPr/>
          </p:nvPicPr>
          <p:blipFill rotWithShape="1">
            <a:blip r:embed="rId4" cstate="print">
              <a:duotone>
                <a:schemeClr val="accent3">
                  <a:shade val="45000"/>
                  <a:satMod val="135000"/>
                </a:schemeClr>
                <a:prstClr val="white"/>
              </a:duotone>
              <a:extLst>
                <a:ext uri="{28A0092B-C50C-407E-A947-70E740481C1C}">
                  <a14:useLocalDpi xmlns:a14="http://schemas.microsoft.com/office/drawing/2010/main" val="0"/>
                </a:ext>
              </a:extLst>
            </a:blip>
            <a:srcRect b="18000"/>
            <a:stretch/>
          </p:blipFill>
          <p:spPr>
            <a:xfrm>
              <a:off x="1689546" y="5321536"/>
              <a:ext cx="1031349" cy="986657"/>
            </a:xfrm>
            <a:prstGeom prst="rect">
              <a:avLst/>
            </a:prstGeom>
          </p:spPr>
        </p:pic>
      </p:grpSp>
      <p:cxnSp>
        <p:nvCxnSpPr>
          <p:cNvPr id="22" name="Straight Connector 21"/>
          <p:cNvCxnSpPr/>
          <p:nvPr/>
        </p:nvCxnSpPr>
        <p:spPr>
          <a:xfrm>
            <a:off x="6177526" y="5432292"/>
            <a:ext cx="4291177" cy="0"/>
          </a:xfrm>
          <a:prstGeom prst="line">
            <a:avLst/>
          </a:prstGeom>
          <a:ln>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117761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flipV="1">
            <a:off x="5342021" y="1465702"/>
            <a:ext cx="0" cy="5143645"/>
          </a:xfrm>
          <a:prstGeom prst="line">
            <a:avLst/>
          </a:prstGeom>
          <a:ln w="1905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5814869" y="1465702"/>
            <a:ext cx="6951397" cy="5632311"/>
          </a:xfrm>
          <a:prstGeom prst="rect">
            <a:avLst/>
          </a:prstGeom>
          <a:noFill/>
        </p:spPr>
        <p:txBody>
          <a:bodyPr wrap="square" rtlCol="0">
            <a:spAutoFit/>
          </a:bodyPr>
          <a:lstStyle/>
          <a:p>
            <a:pPr marL="514350" indent="-514350">
              <a:buAutoNum type="arabicPeriod"/>
            </a:pPr>
            <a:r>
              <a:rPr lang="en-US" sz="3600" dirty="0">
                <a:solidFill>
                  <a:schemeClr val="bg2">
                    <a:lumMod val="25000"/>
                  </a:schemeClr>
                </a:solidFill>
                <a:latin typeface="Gotham Light" pitchFamily="50" charset="0"/>
                <a:cs typeface="Gotham Light" pitchFamily="50" charset="0"/>
              </a:rPr>
              <a:t>Before your event </a:t>
            </a:r>
          </a:p>
          <a:p>
            <a:pPr marL="514350" indent="-514350">
              <a:buAutoNum type="arabicPeriod"/>
            </a:pPr>
            <a:endParaRPr lang="en-US" sz="3600" dirty="0">
              <a:solidFill>
                <a:schemeClr val="bg2">
                  <a:lumMod val="25000"/>
                </a:schemeClr>
              </a:solidFill>
              <a:latin typeface="Gotham Bold" pitchFamily="50" charset="0"/>
              <a:cs typeface="Gotham Bold" pitchFamily="50" charset="0"/>
            </a:endParaRPr>
          </a:p>
          <a:p>
            <a:pPr marL="514350" indent="-514350">
              <a:buAutoNum type="arabicPeriod"/>
            </a:pPr>
            <a:r>
              <a:rPr lang="en-US" sz="3600" dirty="0">
                <a:solidFill>
                  <a:schemeClr val="bg2">
                    <a:lumMod val="25000"/>
                  </a:schemeClr>
                </a:solidFill>
                <a:latin typeface="Gotham Light" pitchFamily="50" charset="0"/>
                <a:cs typeface="Gotham Light" pitchFamily="50" charset="0"/>
              </a:rPr>
              <a:t>Before your event: Press</a:t>
            </a:r>
          </a:p>
          <a:p>
            <a:pPr marL="514350" indent="-514350">
              <a:buAutoNum type="arabicPeriod"/>
            </a:pPr>
            <a:endParaRPr lang="en-US" sz="3600" dirty="0">
              <a:solidFill>
                <a:schemeClr val="bg2">
                  <a:lumMod val="25000"/>
                </a:schemeClr>
              </a:solidFill>
              <a:latin typeface="Gotham Bold" pitchFamily="50" charset="0"/>
              <a:cs typeface="Gotham Bold" pitchFamily="50" charset="0"/>
            </a:endParaRPr>
          </a:p>
          <a:p>
            <a:pPr marL="514350" indent="-514350">
              <a:buAutoNum type="arabicPeriod"/>
            </a:pPr>
            <a:r>
              <a:rPr lang="en-US" sz="3600" dirty="0">
                <a:solidFill>
                  <a:schemeClr val="bg2">
                    <a:lumMod val="25000"/>
                  </a:schemeClr>
                </a:solidFill>
                <a:latin typeface="Gotham Bold" pitchFamily="50" charset="0"/>
                <a:cs typeface="Gotham Bold" pitchFamily="50" charset="0"/>
              </a:rPr>
              <a:t>During your event </a:t>
            </a:r>
          </a:p>
          <a:p>
            <a:pPr marL="514350" indent="-514350">
              <a:buAutoNum type="arabicPeriod"/>
            </a:pPr>
            <a:endParaRPr lang="en-US" sz="3600" dirty="0">
              <a:solidFill>
                <a:schemeClr val="bg2">
                  <a:lumMod val="25000"/>
                </a:schemeClr>
              </a:solidFill>
              <a:latin typeface="Gotham Light" pitchFamily="50" charset="0"/>
              <a:cs typeface="Gotham Light" pitchFamily="50" charset="0"/>
            </a:endParaRPr>
          </a:p>
          <a:p>
            <a:pPr marL="514350" indent="-514350">
              <a:buAutoNum type="arabicPeriod"/>
            </a:pPr>
            <a:r>
              <a:rPr lang="en-US" sz="3600" dirty="0">
                <a:solidFill>
                  <a:schemeClr val="bg2">
                    <a:lumMod val="25000"/>
                  </a:schemeClr>
                </a:solidFill>
                <a:latin typeface="Gotham Light" pitchFamily="50" charset="0"/>
                <a:cs typeface="Gotham Light" pitchFamily="50" charset="0"/>
              </a:rPr>
              <a:t>After your event </a:t>
            </a:r>
          </a:p>
          <a:p>
            <a:pPr marL="514350" indent="-514350">
              <a:buAutoNum type="arabicPeriod"/>
            </a:pPr>
            <a:endParaRPr lang="en-US" sz="3600" dirty="0">
              <a:solidFill>
                <a:schemeClr val="bg2">
                  <a:lumMod val="25000"/>
                </a:schemeClr>
              </a:solidFill>
              <a:latin typeface="Gotham Light" pitchFamily="50" charset="0"/>
              <a:cs typeface="Gotham Light" pitchFamily="50" charset="0"/>
            </a:endParaRPr>
          </a:p>
          <a:p>
            <a:pPr marL="514350" indent="-514350">
              <a:buAutoNum type="arabicPeriod"/>
            </a:pPr>
            <a:r>
              <a:rPr lang="en-US" sz="3600" dirty="0">
                <a:solidFill>
                  <a:schemeClr val="bg2">
                    <a:lumMod val="25000"/>
                  </a:schemeClr>
                </a:solidFill>
                <a:latin typeface="Gotham Light" pitchFamily="50" charset="0"/>
                <a:cs typeface="Gotham Light" pitchFamily="50" charset="0"/>
              </a:rPr>
              <a:t>Debrief and Close</a:t>
            </a:r>
          </a:p>
          <a:p>
            <a:pPr marL="514350" indent="-514350">
              <a:buAutoNum type="arabicPeriod"/>
            </a:pPr>
            <a:endParaRPr lang="en-US" sz="3600" dirty="0">
              <a:solidFill>
                <a:schemeClr val="bg2">
                  <a:lumMod val="25000"/>
                </a:schemeClr>
              </a:solidFill>
              <a:latin typeface="Gotham Light" pitchFamily="50" charset="0"/>
              <a:cs typeface="Gotham Light" pitchFamily="50" charset="0"/>
            </a:endParaRPr>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3345" y="2388755"/>
            <a:ext cx="3250794" cy="3250794"/>
          </a:xfrm>
          <a:prstGeom prst="rect">
            <a:avLst/>
          </a:prstGeom>
        </p:spPr>
      </p:pic>
      <p:sp>
        <p:nvSpPr>
          <p:cNvPr id="13" name="Rectangle 12"/>
          <p:cNvSpPr>
            <a:spLocks noChangeArrowheads="1"/>
          </p:cNvSpPr>
          <p:nvPr/>
        </p:nvSpPr>
        <p:spPr bwMode="auto">
          <a:xfrm>
            <a:off x="636119" y="1401530"/>
            <a:ext cx="448524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r"/>
            <a:r>
              <a:rPr lang="en-US" altLang="en-US" sz="3200" dirty="0">
                <a:solidFill>
                  <a:schemeClr val="tx1"/>
                </a:solidFill>
                <a:latin typeface="Gotham Light" pitchFamily="50" charset="0"/>
                <a:cs typeface="Gotham Light" pitchFamily="50" charset="0"/>
              </a:rPr>
              <a:t>TRAINING </a:t>
            </a:r>
            <a:r>
              <a:rPr lang="en-US" altLang="en-US" sz="3200" dirty="0">
                <a:solidFill>
                  <a:schemeClr val="tx1"/>
                </a:solidFill>
                <a:latin typeface="Gotham Bold" pitchFamily="50" charset="0"/>
                <a:cs typeface="Gotham Bold" pitchFamily="50" charset="0"/>
              </a:rPr>
              <a:t>AGENDA</a:t>
            </a:r>
          </a:p>
        </p:txBody>
      </p:sp>
    </p:spTree>
    <p:extLst>
      <p:ext uri="{BB962C8B-B14F-4D97-AF65-F5344CB8AC3E}">
        <p14:creationId xmlns:p14="http://schemas.microsoft.com/office/powerpoint/2010/main" val="32947367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p:cNvCxnSpPr/>
          <p:nvPr/>
        </p:nvCxnSpPr>
        <p:spPr>
          <a:xfrm flipH="1" flipV="1">
            <a:off x="3465095" y="641658"/>
            <a:ext cx="0" cy="7363353"/>
          </a:xfrm>
          <a:prstGeom prst="line">
            <a:avLst/>
          </a:prstGeom>
          <a:ln>
            <a:solidFill>
              <a:srgbClr val="949494"/>
            </a:solidFill>
          </a:ln>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644444" y="914374"/>
            <a:ext cx="2419599" cy="561473"/>
          </a:xfrm>
          <a:prstGeom prst="rect">
            <a:avLst/>
          </a:prstGeom>
          <a:noFill/>
          <a:ln w="3175">
            <a:solidFill>
              <a:srgbClr val="9494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chemeClr val="tx1">
                    <a:lumMod val="75000"/>
                  </a:schemeClr>
                </a:solidFill>
                <a:latin typeface="Gotham Bold" pitchFamily="50" charset="0"/>
                <a:cs typeface="Gotham Bold" pitchFamily="50" charset="0"/>
              </a:rPr>
              <a:t>Before</a:t>
            </a:r>
          </a:p>
        </p:txBody>
      </p:sp>
      <p:sp>
        <p:nvSpPr>
          <p:cNvPr id="6" name="Rectangle 5"/>
          <p:cNvSpPr/>
          <p:nvPr/>
        </p:nvSpPr>
        <p:spPr>
          <a:xfrm>
            <a:off x="644443" y="1772626"/>
            <a:ext cx="2419599" cy="561473"/>
          </a:xfrm>
          <a:prstGeom prst="rect">
            <a:avLst/>
          </a:prstGeom>
          <a:solidFill>
            <a:schemeClr val="tx1">
              <a:lumMod val="60000"/>
              <a:lumOff val="40000"/>
            </a:schemeClr>
          </a:solidFill>
          <a:ln w="3175">
            <a:solidFill>
              <a:srgbClr val="9494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chemeClr val="bg1"/>
                </a:solidFill>
                <a:latin typeface="Gotham Bold" pitchFamily="50" charset="0"/>
                <a:cs typeface="Gotham Bold" pitchFamily="50" charset="0"/>
              </a:rPr>
              <a:t>During</a:t>
            </a:r>
          </a:p>
        </p:txBody>
      </p:sp>
      <p:sp>
        <p:nvSpPr>
          <p:cNvPr id="7" name="Rectangle 6"/>
          <p:cNvSpPr/>
          <p:nvPr/>
        </p:nvSpPr>
        <p:spPr>
          <a:xfrm>
            <a:off x="644443" y="2630878"/>
            <a:ext cx="2419599" cy="561473"/>
          </a:xfrm>
          <a:prstGeom prst="rect">
            <a:avLst/>
          </a:prstGeom>
          <a:solidFill>
            <a:schemeClr val="bg1"/>
          </a:solidFill>
          <a:ln w="3175">
            <a:solidFill>
              <a:srgbClr val="9494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rgbClr val="3B3838"/>
                </a:solidFill>
                <a:latin typeface="Gotham Bold" pitchFamily="50" charset="0"/>
                <a:cs typeface="Gotham Bold" pitchFamily="50" charset="0"/>
              </a:rPr>
              <a:t>After</a:t>
            </a:r>
          </a:p>
        </p:txBody>
      </p:sp>
      <p:sp>
        <p:nvSpPr>
          <p:cNvPr id="23" name="TextBox 22"/>
          <p:cNvSpPr txBox="1"/>
          <p:nvPr/>
        </p:nvSpPr>
        <p:spPr>
          <a:xfrm>
            <a:off x="4252174" y="914374"/>
            <a:ext cx="7364985" cy="4524315"/>
          </a:xfrm>
          <a:prstGeom prst="rect">
            <a:avLst/>
          </a:prstGeom>
          <a:noFill/>
        </p:spPr>
        <p:txBody>
          <a:bodyPr wrap="square" rtlCol="0">
            <a:spAutoFit/>
          </a:bodyPr>
          <a:lstStyle/>
          <a:p>
            <a:pPr marL="457200" indent="-457200">
              <a:buFont typeface="Wingdings" panose="05000000000000000000" pitchFamily="2" charset="2"/>
              <a:buChar char="§"/>
            </a:pPr>
            <a:r>
              <a:rPr lang="en-US" sz="3200" dirty="0">
                <a:solidFill>
                  <a:schemeClr val="bg2">
                    <a:lumMod val="25000"/>
                  </a:schemeClr>
                </a:solidFill>
                <a:latin typeface="Gotham Bold" pitchFamily="50" charset="0"/>
                <a:cs typeface="Gotham Bold" pitchFamily="50" charset="0"/>
              </a:rPr>
              <a:t>Sign-in attendees </a:t>
            </a:r>
          </a:p>
          <a:p>
            <a:pPr marL="457200" indent="-457200">
              <a:buFont typeface="Wingdings" panose="05000000000000000000" pitchFamily="2" charset="2"/>
              <a:buChar char="§"/>
            </a:pPr>
            <a:endParaRPr lang="en-US" sz="3200" dirty="0">
              <a:solidFill>
                <a:schemeClr val="bg2">
                  <a:lumMod val="25000"/>
                </a:schemeClr>
              </a:solidFill>
              <a:latin typeface="Gotham Bold" pitchFamily="50" charset="0"/>
              <a:cs typeface="Gotham Bold" pitchFamily="50" charset="0"/>
            </a:endParaRPr>
          </a:p>
          <a:p>
            <a:pPr marL="457200" indent="-457200">
              <a:buFont typeface="Wingdings" panose="05000000000000000000" pitchFamily="2" charset="2"/>
              <a:buChar char="§"/>
            </a:pPr>
            <a:r>
              <a:rPr lang="en-US" sz="3200" dirty="0">
                <a:solidFill>
                  <a:schemeClr val="bg2">
                    <a:lumMod val="25000"/>
                  </a:schemeClr>
                </a:solidFill>
                <a:latin typeface="Gotham Bold" pitchFamily="50" charset="0"/>
                <a:cs typeface="Gotham Bold" pitchFamily="50" charset="0"/>
              </a:rPr>
              <a:t>Greet press </a:t>
            </a:r>
          </a:p>
          <a:p>
            <a:pPr marL="457200" indent="-457200">
              <a:buFont typeface="Wingdings" panose="05000000000000000000" pitchFamily="2" charset="2"/>
              <a:buChar char="§"/>
            </a:pPr>
            <a:endParaRPr lang="en-US" sz="3200" dirty="0">
              <a:solidFill>
                <a:schemeClr val="bg2">
                  <a:lumMod val="25000"/>
                </a:schemeClr>
              </a:solidFill>
              <a:latin typeface="Gotham Bold" pitchFamily="50" charset="0"/>
              <a:cs typeface="Gotham Bold" pitchFamily="50" charset="0"/>
            </a:endParaRPr>
          </a:p>
          <a:p>
            <a:pPr marL="457200" indent="-457200">
              <a:buFont typeface="Wingdings" panose="05000000000000000000" pitchFamily="2" charset="2"/>
              <a:buChar char="§"/>
            </a:pPr>
            <a:r>
              <a:rPr lang="en-US" sz="3200" dirty="0">
                <a:solidFill>
                  <a:schemeClr val="bg2">
                    <a:lumMod val="25000"/>
                  </a:schemeClr>
                </a:solidFill>
                <a:latin typeface="Gotham Bold" pitchFamily="50" charset="0"/>
                <a:cs typeface="Gotham Bold" pitchFamily="50" charset="0"/>
              </a:rPr>
              <a:t>Prep speakers </a:t>
            </a:r>
          </a:p>
          <a:p>
            <a:pPr marL="457200" indent="-457200">
              <a:buFont typeface="Wingdings" panose="05000000000000000000" pitchFamily="2" charset="2"/>
              <a:buChar char="§"/>
            </a:pPr>
            <a:endParaRPr lang="en-US" sz="3200" dirty="0">
              <a:solidFill>
                <a:schemeClr val="bg2">
                  <a:lumMod val="25000"/>
                </a:schemeClr>
              </a:solidFill>
              <a:latin typeface="Gotham Bold" pitchFamily="50" charset="0"/>
              <a:cs typeface="Gotham Bold" pitchFamily="50" charset="0"/>
            </a:endParaRPr>
          </a:p>
          <a:p>
            <a:pPr marL="457200" indent="-457200">
              <a:buFont typeface="Wingdings" panose="05000000000000000000" pitchFamily="2" charset="2"/>
              <a:buChar char="§"/>
            </a:pPr>
            <a:r>
              <a:rPr lang="en-US" sz="3200" dirty="0">
                <a:solidFill>
                  <a:schemeClr val="bg2">
                    <a:lumMod val="25000"/>
                  </a:schemeClr>
                </a:solidFill>
                <a:latin typeface="Gotham Bold" pitchFamily="50" charset="0"/>
                <a:cs typeface="Gotham Bold" pitchFamily="50" charset="0"/>
              </a:rPr>
              <a:t>Take great digital content and share </a:t>
            </a:r>
          </a:p>
          <a:p>
            <a:pPr marL="457200" indent="-457200">
              <a:buFont typeface="Wingdings" panose="05000000000000000000" pitchFamily="2" charset="2"/>
              <a:buChar char="§"/>
            </a:pPr>
            <a:endParaRPr lang="en-US" sz="3200" dirty="0">
              <a:solidFill>
                <a:schemeClr val="bg2">
                  <a:lumMod val="25000"/>
                </a:schemeClr>
              </a:solidFill>
              <a:latin typeface="Gotham Bold" pitchFamily="50" charset="0"/>
              <a:cs typeface="Gotham Bold" pitchFamily="50" charset="0"/>
            </a:endParaRPr>
          </a:p>
        </p:txBody>
      </p:sp>
    </p:spTree>
    <p:extLst>
      <p:ext uri="{BB962C8B-B14F-4D97-AF65-F5344CB8AC3E}">
        <p14:creationId xmlns:p14="http://schemas.microsoft.com/office/powerpoint/2010/main" val="5077141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r="11265"/>
          <a:stretch/>
        </p:blipFill>
        <p:spPr>
          <a:xfrm>
            <a:off x="-1" y="-27295"/>
            <a:ext cx="13018577" cy="9780895"/>
          </a:xfrm>
          <a:prstGeom prst="rect">
            <a:avLst/>
          </a:prstGeom>
        </p:spPr>
      </p:pic>
      <p:sp>
        <p:nvSpPr>
          <p:cNvPr id="4" name="Rectangle 3"/>
          <p:cNvSpPr/>
          <p:nvPr/>
        </p:nvSpPr>
        <p:spPr>
          <a:xfrm>
            <a:off x="496957" y="417443"/>
            <a:ext cx="12006469" cy="8885583"/>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496957" y="417442"/>
            <a:ext cx="6837698" cy="8885583"/>
          </a:xfrm>
          <a:prstGeom prst="rect">
            <a:avLst/>
          </a:prstGeom>
          <a:solidFill>
            <a:schemeClr val="bg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455597" y="7885022"/>
            <a:ext cx="1056680" cy="933937"/>
          </a:xfrm>
          <a:prstGeom prst="rect">
            <a:avLst/>
          </a:prstGeom>
          <a:solidFill>
            <a:srgbClr val="017F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Picture 2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0909" y="8011633"/>
            <a:ext cx="490014" cy="702546"/>
          </a:xfrm>
          <a:prstGeom prst="rect">
            <a:avLst/>
          </a:prstGeom>
        </p:spPr>
      </p:pic>
      <p:sp>
        <p:nvSpPr>
          <p:cNvPr id="13" name="Rectangle 12"/>
          <p:cNvSpPr/>
          <p:nvPr/>
        </p:nvSpPr>
        <p:spPr>
          <a:xfrm>
            <a:off x="995355" y="3152532"/>
            <a:ext cx="5117737" cy="646331"/>
          </a:xfrm>
          <a:prstGeom prst="rect">
            <a:avLst/>
          </a:prstGeom>
        </p:spPr>
        <p:txBody>
          <a:bodyPr wrap="square">
            <a:spAutoFit/>
          </a:bodyPr>
          <a:lstStyle/>
          <a:p>
            <a:r>
              <a:rPr lang="en-US" sz="3600" spc="300" dirty="0">
                <a:solidFill>
                  <a:schemeClr val="bg2">
                    <a:lumMod val="25000"/>
                  </a:schemeClr>
                </a:solidFill>
                <a:latin typeface="Gotham Bold" pitchFamily="50" charset="0"/>
                <a:cs typeface="Gotham Bold" pitchFamily="50" charset="0"/>
              </a:rPr>
              <a:t>Aquiles Damiron</a:t>
            </a:r>
            <a:endParaRPr lang="en-US" sz="4800" spc="300" dirty="0">
              <a:solidFill>
                <a:schemeClr val="bg2">
                  <a:lumMod val="25000"/>
                </a:schemeClr>
              </a:solidFill>
              <a:latin typeface="Gotham Bold" pitchFamily="50" charset="0"/>
              <a:cs typeface="Gotham Bold" pitchFamily="50" charset="0"/>
            </a:endParaRPr>
          </a:p>
        </p:txBody>
      </p:sp>
      <p:sp>
        <p:nvSpPr>
          <p:cNvPr id="14" name="Rectangle 13"/>
          <p:cNvSpPr/>
          <p:nvPr/>
        </p:nvSpPr>
        <p:spPr>
          <a:xfrm>
            <a:off x="983937" y="3759210"/>
            <a:ext cx="5983741" cy="584775"/>
          </a:xfrm>
          <a:prstGeom prst="rect">
            <a:avLst/>
          </a:prstGeom>
        </p:spPr>
        <p:txBody>
          <a:bodyPr wrap="square">
            <a:spAutoFit/>
          </a:bodyPr>
          <a:lstStyle/>
          <a:p>
            <a:r>
              <a:rPr lang="en-US" sz="3200" dirty="0">
                <a:solidFill>
                  <a:schemeClr val="bg2">
                    <a:lumMod val="25000"/>
                  </a:schemeClr>
                </a:solidFill>
                <a:latin typeface="Gotham Light" pitchFamily="50" charset="0"/>
                <a:cs typeface="Gotham Light" pitchFamily="50" charset="0"/>
              </a:rPr>
              <a:t>Training Programs Manager</a:t>
            </a:r>
            <a:endParaRPr lang="en-US" sz="4400" dirty="0">
              <a:solidFill>
                <a:schemeClr val="bg2">
                  <a:lumMod val="25000"/>
                </a:schemeClr>
              </a:solidFill>
              <a:latin typeface="Gotham Light" pitchFamily="50" charset="0"/>
              <a:cs typeface="Gotham Light" pitchFamily="50" charset="0"/>
            </a:endParaRPr>
          </a:p>
        </p:txBody>
      </p:sp>
      <p:grpSp>
        <p:nvGrpSpPr>
          <p:cNvPr id="17" name="Group 16"/>
          <p:cNvGrpSpPr/>
          <p:nvPr/>
        </p:nvGrpSpPr>
        <p:grpSpPr>
          <a:xfrm>
            <a:off x="1137971" y="4685296"/>
            <a:ext cx="2574279" cy="486788"/>
            <a:chOff x="1409699" y="6143267"/>
            <a:chExt cx="2804630" cy="535285"/>
          </a:xfrm>
        </p:grpSpPr>
        <p:sp>
          <p:nvSpPr>
            <p:cNvPr id="18" name="Rounded Rectangle 17">
              <a:hlinkClick r:id="rId5"/>
            </p:cNvPr>
            <p:cNvSpPr/>
            <p:nvPr/>
          </p:nvSpPr>
          <p:spPr>
            <a:xfrm>
              <a:off x="2132421" y="6143267"/>
              <a:ext cx="2081908" cy="535285"/>
            </a:xfrm>
            <a:prstGeom prst="roundRect">
              <a:avLst>
                <a:gd name="adj" fmla="val 6141"/>
              </a:avLst>
            </a:prstGeom>
            <a:solidFill>
              <a:srgbClr val="55AC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t> </a:t>
              </a:r>
              <a:r>
                <a:rPr lang="en-US" sz="1800" dirty="0">
                  <a:latin typeface="Gotham Bold" pitchFamily="50" charset="0"/>
                  <a:cs typeface="Gotham Bold" pitchFamily="50" charset="0"/>
                </a:rPr>
                <a:t>@AMDamiron</a:t>
              </a:r>
            </a:p>
          </p:txBody>
        </p:sp>
        <p:sp>
          <p:nvSpPr>
            <p:cNvPr id="19" name="Rounded Rectangle 18"/>
            <p:cNvSpPr/>
            <p:nvPr/>
          </p:nvSpPr>
          <p:spPr>
            <a:xfrm>
              <a:off x="1409699" y="6143267"/>
              <a:ext cx="628651" cy="535285"/>
            </a:xfrm>
            <a:prstGeom prst="roundRect">
              <a:avLst>
                <a:gd name="adj" fmla="val 6141"/>
              </a:avLst>
            </a:prstGeom>
            <a:noFill/>
            <a:ln>
              <a:solidFill>
                <a:srgbClr val="55ACE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22" name="Picture 2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533248" y="6251178"/>
              <a:ext cx="381551" cy="381551"/>
            </a:xfrm>
            <a:prstGeom prst="rect">
              <a:avLst/>
            </a:prstGeom>
          </p:spPr>
        </p:pic>
      </p:grpSp>
    </p:spTree>
    <p:extLst>
      <p:ext uri="{BB962C8B-B14F-4D97-AF65-F5344CB8AC3E}">
        <p14:creationId xmlns:p14="http://schemas.microsoft.com/office/powerpoint/2010/main" val="573610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flipV="1">
            <a:off x="5342021" y="1465702"/>
            <a:ext cx="0" cy="5143645"/>
          </a:xfrm>
          <a:prstGeom prst="line">
            <a:avLst/>
          </a:prstGeom>
          <a:ln w="1905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5814869" y="1465702"/>
            <a:ext cx="6951397" cy="5632311"/>
          </a:xfrm>
          <a:prstGeom prst="rect">
            <a:avLst/>
          </a:prstGeom>
          <a:noFill/>
        </p:spPr>
        <p:txBody>
          <a:bodyPr wrap="square" rtlCol="0">
            <a:spAutoFit/>
          </a:bodyPr>
          <a:lstStyle/>
          <a:p>
            <a:pPr marL="514350" indent="-514350">
              <a:buAutoNum type="arabicPeriod"/>
            </a:pPr>
            <a:r>
              <a:rPr lang="en-US" sz="3600" dirty="0">
                <a:solidFill>
                  <a:schemeClr val="bg2">
                    <a:lumMod val="25000"/>
                  </a:schemeClr>
                </a:solidFill>
                <a:latin typeface="Gotham Light" pitchFamily="50" charset="0"/>
                <a:cs typeface="Gotham Light" pitchFamily="50" charset="0"/>
              </a:rPr>
              <a:t>Before your event </a:t>
            </a:r>
          </a:p>
          <a:p>
            <a:pPr marL="514350" indent="-514350">
              <a:buAutoNum type="arabicPeriod"/>
            </a:pPr>
            <a:endParaRPr lang="en-US" sz="3600" dirty="0">
              <a:solidFill>
                <a:schemeClr val="bg2">
                  <a:lumMod val="25000"/>
                </a:schemeClr>
              </a:solidFill>
              <a:latin typeface="Gotham Bold" pitchFamily="50" charset="0"/>
              <a:cs typeface="Gotham Bold" pitchFamily="50" charset="0"/>
            </a:endParaRPr>
          </a:p>
          <a:p>
            <a:pPr marL="514350" indent="-514350">
              <a:buAutoNum type="arabicPeriod"/>
            </a:pPr>
            <a:r>
              <a:rPr lang="en-US" sz="3600" dirty="0">
                <a:solidFill>
                  <a:schemeClr val="bg2">
                    <a:lumMod val="25000"/>
                  </a:schemeClr>
                </a:solidFill>
                <a:latin typeface="Gotham Light" pitchFamily="50" charset="0"/>
                <a:cs typeface="Gotham Light" pitchFamily="50" charset="0"/>
              </a:rPr>
              <a:t>Before your event: Press</a:t>
            </a:r>
          </a:p>
          <a:p>
            <a:pPr marL="514350" indent="-514350">
              <a:buAutoNum type="arabicPeriod"/>
            </a:pPr>
            <a:endParaRPr lang="en-US" sz="3600" dirty="0">
              <a:solidFill>
                <a:schemeClr val="bg2">
                  <a:lumMod val="25000"/>
                </a:schemeClr>
              </a:solidFill>
              <a:latin typeface="Gotham Light" pitchFamily="50" charset="0"/>
              <a:cs typeface="Gotham Light" pitchFamily="50" charset="0"/>
            </a:endParaRPr>
          </a:p>
          <a:p>
            <a:pPr marL="514350" indent="-514350">
              <a:buAutoNum type="arabicPeriod"/>
            </a:pPr>
            <a:r>
              <a:rPr lang="en-US" sz="3600" dirty="0">
                <a:solidFill>
                  <a:schemeClr val="bg2">
                    <a:lumMod val="25000"/>
                  </a:schemeClr>
                </a:solidFill>
                <a:latin typeface="Gotham Light" pitchFamily="50" charset="0"/>
                <a:cs typeface="Gotham Light" pitchFamily="50" charset="0"/>
              </a:rPr>
              <a:t>During your event </a:t>
            </a:r>
          </a:p>
          <a:p>
            <a:pPr marL="514350" indent="-514350">
              <a:buAutoNum type="arabicPeriod"/>
            </a:pPr>
            <a:endParaRPr lang="en-US" sz="3600" dirty="0">
              <a:solidFill>
                <a:schemeClr val="bg2">
                  <a:lumMod val="25000"/>
                </a:schemeClr>
              </a:solidFill>
              <a:latin typeface="Gotham Light" pitchFamily="50" charset="0"/>
              <a:cs typeface="Gotham Light" pitchFamily="50" charset="0"/>
            </a:endParaRPr>
          </a:p>
          <a:p>
            <a:pPr marL="514350" indent="-514350">
              <a:buAutoNum type="arabicPeriod"/>
            </a:pPr>
            <a:r>
              <a:rPr lang="en-US" sz="3600" dirty="0">
                <a:solidFill>
                  <a:schemeClr val="bg2">
                    <a:lumMod val="25000"/>
                  </a:schemeClr>
                </a:solidFill>
                <a:latin typeface="Gotham Bold" pitchFamily="50" charset="0"/>
                <a:cs typeface="Gotham Bold" pitchFamily="50" charset="0"/>
              </a:rPr>
              <a:t>After your event </a:t>
            </a:r>
          </a:p>
          <a:p>
            <a:pPr marL="514350" indent="-514350">
              <a:buAutoNum type="arabicPeriod"/>
            </a:pPr>
            <a:endParaRPr lang="en-US" sz="3600" dirty="0">
              <a:solidFill>
                <a:schemeClr val="bg2">
                  <a:lumMod val="25000"/>
                </a:schemeClr>
              </a:solidFill>
              <a:latin typeface="Gotham Light" pitchFamily="50" charset="0"/>
              <a:cs typeface="Gotham Light" pitchFamily="50" charset="0"/>
            </a:endParaRPr>
          </a:p>
          <a:p>
            <a:pPr marL="514350" indent="-514350">
              <a:buAutoNum type="arabicPeriod"/>
            </a:pPr>
            <a:r>
              <a:rPr lang="en-US" sz="3600" dirty="0">
                <a:solidFill>
                  <a:schemeClr val="bg2">
                    <a:lumMod val="25000"/>
                  </a:schemeClr>
                </a:solidFill>
                <a:latin typeface="Gotham Light" pitchFamily="50" charset="0"/>
                <a:cs typeface="Gotham Light" pitchFamily="50" charset="0"/>
              </a:rPr>
              <a:t>Debrief and Close</a:t>
            </a:r>
          </a:p>
          <a:p>
            <a:pPr marL="514350" indent="-514350">
              <a:buAutoNum type="arabicPeriod"/>
            </a:pPr>
            <a:endParaRPr lang="en-US" sz="3600" dirty="0">
              <a:solidFill>
                <a:schemeClr val="bg2">
                  <a:lumMod val="25000"/>
                </a:schemeClr>
              </a:solidFill>
              <a:latin typeface="Gotham Light" pitchFamily="50" charset="0"/>
              <a:cs typeface="Gotham Light" pitchFamily="50" charset="0"/>
            </a:endParaRPr>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3345" y="2388755"/>
            <a:ext cx="3250794" cy="3250794"/>
          </a:xfrm>
          <a:prstGeom prst="rect">
            <a:avLst/>
          </a:prstGeom>
        </p:spPr>
      </p:pic>
      <p:sp>
        <p:nvSpPr>
          <p:cNvPr id="13" name="Rectangle 12"/>
          <p:cNvSpPr>
            <a:spLocks noChangeArrowheads="1"/>
          </p:cNvSpPr>
          <p:nvPr/>
        </p:nvSpPr>
        <p:spPr bwMode="auto">
          <a:xfrm>
            <a:off x="636119" y="1401530"/>
            <a:ext cx="448524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r"/>
            <a:r>
              <a:rPr lang="en-US" altLang="en-US" sz="3200" dirty="0">
                <a:solidFill>
                  <a:schemeClr val="tx1"/>
                </a:solidFill>
                <a:latin typeface="Gotham Light" pitchFamily="50" charset="0"/>
                <a:cs typeface="Gotham Light" pitchFamily="50" charset="0"/>
              </a:rPr>
              <a:t>TRAINING </a:t>
            </a:r>
            <a:r>
              <a:rPr lang="en-US" altLang="en-US" sz="3200" dirty="0">
                <a:solidFill>
                  <a:schemeClr val="tx1"/>
                </a:solidFill>
                <a:latin typeface="Gotham Bold" pitchFamily="50" charset="0"/>
                <a:cs typeface="Gotham Bold" pitchFamily="50" charset="0"/>
              </a:rPr>
              <a:t>AGENDA</a:t>
            </a:r>
          </a:p>
        </p:txBody>
      </p:sp>
    </p:spTree>
    <p:extLst>
      <p:ext uri="{BB962C8B-B14F-4D97-AF65-F5344CB8AC3E}">
        <p14:creationId xmlns:p14="http://schemas.microsoft.com/office/powerpoint/2010/main" val="12998579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p:cNvCxnSpPr/>
          <p:nvPr/>
        </p:nvCxnSpPr>
        <p:spPr>
          <a:xfrm flipH="1" flipV="1">
            <a:off x="3465095" y="641658"/>
            <a:ext cx="0" cy="7363353"/>
          </a:xfrm>
          <a:prstGeom prst="line">
            <a:avLst/>
          </a:prstGeom>
          <a:ln>
            <a:solidFill>
              <a:srgbClr val="949494"/>
            </a:solidFill>
          </a:ln>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644444" y="914374"/>
            <a:ext cx="2419599" cy="561473"/>
          </a:xfrm>
          <a:prstGeom prst="rect">
            <a:avLst/>
          </a:prstGeom>
          <a:noFill/>
          <a:ln w="3175">
            <a:solidFill>
              <a:srgbClr val="9494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chemeClr val="tx1">
                    <a:lumMod val="75000"/>
                  </a:schemeClr>
                </a:solidFill>
                <a:latin typeface="Gotham Bold" pitchFamily="50" charset="0"/>
                <a:cs typeface="Gotham Bold" pitchFamily="50" charset="0"/>
              </a:rPr>
              <a:t>Before</a:t>
            </a:r>
          </a:p>
        </p:txBody>
      </p:sp>
      <p:sp>
        <p:nvSpPr>
          <p:cNvPr id="6" name="Rectangle 5"/>
          <p:cNvSpPr/>
          <p:nvPr/>
        </p:nvSpPr>
        <p:spPr>
          <a:xfrm>
            <a:off x="644443" y="1772626"/>
            <a:ext cx="2419599" cy="561473"/>
          </a:xfrm>
          <a:prstGeom prst="rect">
            <a:avLst/>
          </a:prstGeom>
          <a:noFill/>
          <a:ln w="3175">
            <a:solidFill>
              <a:srgbClr val="9494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chemeClr val="bg2">
                    <a:lumMod val="25000"/>
                  </a:schemeClr>
                </a:solidFill>
                <a:latin typeface="Gotham Bold" pitchFamily="50" charset="0"/>
                <a:cs typeface="Gotham Bold" pitchFamily="50" charset="0"/>
              </a:rPr>
              <a:t>During</a:t>
            </a:r>
          </a:p>
        </p:txBody>
      </p:sp>
      <p:sp>
        <p:nvSpPr>
          <p:cNvPr id="7" name="Rectangle 6"/>
          <p:cNvSpPr/>
          <p:nvPr/>
        </p:nvSpPr>
        <p:spPr>
          <a:xfrm>
            <a:off x="644443" y="2630878"/>
            <a:ext cx="2419599" cy="561473"/>
          </a:xfrm>
          <a:prstGeom prst="rect">
            <a:avLst/>
          </a:prstGeom>
          <a:solidFill>
            <a:schemeClr val="tx1">
              <a:lumMod val="60000"/>
              <a:lumOff val="40000"/>
            </a:schemeClr>
          </a:solidFill>
          <a:ln w="3175">
            <a:solidFill>
              <a:srgbClr val="9494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chemeClr val="bg1"/>
                </a:solidFill>
                <a:latin typeface="Gotham Bold" pitchFamily="50" charset="0"/>
                <a:cs typeface="Gotham Bold" pitchFamily="50" charset="0"/>
              </a:rPr>
              <a:t>After</a:t>
            </a:r>
          </a:p>
        </p:txBody>
      </p:sp>
      <p:sp>
        <p:nvSpPr>
          <p:cNvPr id="23" name="TextBox 22"/>
          <p:cNvSpPr txBox="1"/>
          <p:nvPr/>
        </p:nvSpPr>
        <p:spPr>
          <a:xfrm>
            <a:off x="4252174" y="914374"/>
            <a:ext cx="7364985" cy="5016758"/>
          </a:xfrm>
          <a:prstGeom prst="rect">
            <a:avLst/>
          </a:prstGeom>
          <a:noFill/>
        </p:spPr>
        <p:txBody>
          <a:bodyPr wrap="square" rtlCol="0">
            <a:spAutoFit/>
          </a:bodyPr>
          <a:lstStyle/>
          <a:p>
            <a:pPr marL="457200" indent="-457200">
              <a:buFont typeface="Wingdings" panose="05000000000000000000" pitchFamily="2" charset="2"/>
              <a:buChar char="§"/>
            </a:pPr>
            <a:r>
              <a:rPr lang="en-US" sz="3200" dirty="0">
                <a:solidFill>
                  <a:schemeClr val="bg2">
                    <a:lumMod val="25000"/>
                  </a:schemeClr>
                </a:solidFill>
                <a:latin typeface="Gotham Bold" pitchFamily="50" charset="0"/>
                <a:cs typeface="Gotham Bold" pitchFamily="50" charset="0"/>
              </a:rPr>
              <a:t>Thank your guests for participating</a:t>
            </a:r>
          </a:p>
          <a:p>
            <a:pPr marL="457200" indent="-457200">
              <a:buFont typeface="Wingdings" panose="05000000000000000000" pitchFamily="2" charset="2"/>
              <a:buChar char="§"/>
            </a:pPr>
            <a:endParaRPr lang="en-US" sz="3200" dirty="0">
              <a:solidFill>
                <a:schemeClr val="bg2">
                  <a:lumMod val="25000"/>
                </a:schemeClr>
              </a:solidFill>
              <a:latin typeface="Gotham Bold" pitchFamily="50" charset="0"/>
              <a:cs typeface="Gotham Bold" pitchFamily="50" charset="0"/>
            </a:endParaRPr>
          </a:p>
          <a:p>
            <a:pPr marL="457200" indent="-457200">
              <a:buFont typeface="Wingdings" panose="05000000000000000000" pitchFamily="2" charset="2"/>
              <a:buChar char="§"/>
            </a:pPr>
            <a:r>
              <a:rPr lang="en-US" sz="3200" dirty="0">
                <a:solidFill>
                  <a:schemeClr val="bg2">
                    <a:lumMod val="25000"/>
                  </a:schemeClr>
                </a:solidFill>
                <a:latin typeface="Gotham Bold" pitchFamily="50" charset="0"/>
                <a:cs typeface="Gotham Bold" pitchFamily="50" charset="0"/>
              </a:rPr>
              <a:t>Share your success online and with volunteers</a:t>
            </a:r>
          </a:p>
          <a:p>
            <a:pPr marL="457200" indent="-457200">
              <a:buFont typeface="Wingdings" panose="05000000000000000000" pitchFamily="2" charset="2"/>
              <a:buChar char="§"/>
            </a:pPr>
            <a:endParaRPr lang="en-US" sz="3200" dirty="0">
              <a:solidFill>
                <a:schemeClr val="bg2">
                  <a:lumMod val="25000"/>
                </a:schemeClr>
              </a:solidFill>
              <a:latin typeface="Gotham Bold" pitchFamily="50" charset="0"/>
              <a:cs typeface="Gotham Bold" pitchFamily="50" charset="0"/>
            </a:endParaRPr>
          </a:p>
          <a:p>
            <a:pPr marL="457200" indent="-457200">
              <a:buFont typeface="Wingdings" panose="05000000000000000000" pitchFamily="2" charset="2"/>
              <a:buChar char="§"/>
            </a:pPr>
            <a:r>
              <a:rPr lang="en-US" sz="3200" dirty="0">
                <a:solidFill>
                  <a:schemeClr val="bg2">
                    <a:lumMod val="25000"/>
                  </a:schemeClr>
                </a:solidFill>
                <a:latin typeface="Gotham Bold" pitchFamily="50" charset="0"/>
                <a:cs typeface="Gotham Bold" pitchFamily="50" charset="0"/>
              </a:rPr>
              <a:t>Post pictures </a:t>
            </a:r>
          </a:p>
          <a:p>
            <a:pPr marL="457200" indent="-457200">
              <a:buFont typeface="Wingdings" panose="05000000000000000000" pitchFamily="2" charset="2"/>
              <a:buChar char="§"/>
            </a:pPr>
            <a:endParaRPr lang="en-US" sz="3200" dirty="0">
              <a:solidFill>
                <a:schemeClr val="bg2">
                  <a:lumMod val="25000"/>
                </a:schemeClr>
              </a:solidFill>
              <a:latin typeface="Gotham Bold" pitchFamily="50" charset="0"/>
              <a:cs typeface="Gotham Bold" pitchFamily="50" charset="0"/>
            </a:endParaRPr>
          </a:p>
          <a:p>
            <a:pPr marL="457200" indent="-457200">
              <a:buFont typeface="Wingdings" panose="05000000000000000000" pitchFamily="2" charset="2"/>
              <a:buChar char="§"/>
            </a:pPr>
            <a:r>
              <a:rPr lang="en-US" sz="3200" dirty="0">
                <a:solidFill>
                  <a:schemeClr val="bg2">
                    <a:lumMod val="25000"/>
                  </a:schemeClr>
                </a:solidFill>
                <a:latin typeface="Gotham Bold" pitchFamily="50" charset="0"/>
                <a:cs typeface="Gotham Bold" pitchFamily="50" charset="0"/>
              </a:rPr>
              <a:t>Call through those who flaked </a:t>
            </a:r>
          </a:p>
          <a:p>
            <a:pPr marL="457200" indent="-457200">
              <a:buFont typeface="Wingdings" panose="05000000000000000000" pitchFamily="2" charset="2"/>
              <a:buChar char="§"/>
            </a:pPr>
            <a:endParaRPr lang="en-US" sz="3200" dirty="0">
              <a:solidFill>
                <a:schemeClr val="bg2">
                  <a:lumMod val="25000"/>
                </a:schemeClr>
              </a:solidFill>
              <a:latin typeface="Gotham Bold" pitchFamily="50" charset="0"/>
              <a:cs typeface="Gotham Bold" pitchFamily="50" charset="0"/>
            </a:endParaRPr>
          </a:p>
        </p:txBody>
      </p:sp>
    </p:spTree>
    <p:extLst>
      <p:ext uri="{BB962C8B-B14F-4D97-AF65-F5344CB8AC3E}">
        <p14:creationId xmlns:p14="http://schemas.microsoft.com/office/powerpoint/2010/main" val="1549324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flipV="1">
            <a:off x="5342021" y="1465702"/>
            <a:ext cx="0" cy="5143645"/>
          </a:xfrm>
          <a:prstGeom prst="line">
            <a:avLst/>
          </a:prstGeom>
          <a:ln w="1905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5814869" y="1465702"/>
            <a:ext cx="6951397" cy="5632311"/>
          </a:xfrm>
          <a:prstGeom prst="rect">
            <a:avLst/>
          </a:prstGeom>
          <a:noFill/>
        </p:spPr>
        <p:txBody>
          <a:bodyPr wrap="square" rtlCol="0">
            <a:spAutoFit/>
          </a:bodyPr>
          <a:lstStyle/>
          <a:p>
            <a:pPr marL="514350" indent="-514350">
              <a:buAutoNum type="arabicPeriod"/>
            </a:pPr>
            <a:r>
              <a:rPr lang="en-US" sz="3600" dirty="0">
                <a:solidFill>
                  <a:schemeClr val="bg2">
                    <a:lumMod val="25000"/>
                  </a:schemeClr>
                </a:solidFill>
                <a:latin typeface="Gotham Light" pitchFamily="50" charset="0"/>
                <a:cs typeface="Gotham Light" pitchFamily="50" charset="0"/>
              </a:rPr>
              <a:t>Before your event </a:t>
            </a:r>
          </a:p>
          <a:p>
            <a:pPr marL="514350" indent="-514350">
              <a:buAutoNum type="arabicPeriod"/>
            </a:pPr>
            <a:endParaRPr lang="en-US" sz="3600" dirty="0">
              <a:solidFill>
                <a:schemeClr val="bg2">
                  <a:lumMod val="25000"/>
                </a:schemeClr>
              </a:solidFill>
              <a:latin typeface="Gotham Bold" pitchFamily="50" charset="0"/>
              <a:cs typeface="Gotham Bold" pitchFamily="50" charset="0"/>
            </a:endParaRPr>
          </a:p>
          <a:p>
            <a:pPr marL="514350" indent="-514350">
              <a:buAutoNum type="arabicPeriod"/>
            </a:pPr>
            <a:r>
              <a:rPr lang="en-US" sz="3600" dirty="0">
                <a:solidFill>
                  <a:schemeClr val="bg2">
                    <a:lumMod val="25000"/>
                  </a:schemeClr>
                </a:solidFill>
                <a:latin typeface="Gotham Light" pitchFamily="50" charset="0"/>
                <a:cs typeface="Gotham Light" pitchFamily="50" charset="0"/>
              </a:rPr>
              <a:t>Before your event: Press</a:t>
            </a:r>
          </a:p>
          <a:p>
            <a:pPr marL="514350" indent="-514350">
              <a:buAutoNum type="arabicPeriod"/>
            </a:pPr>
            <a:endParaRPr lang="en-US" sz="3600" dirty="0">
              <a:solidFill>
                <a:schemeClr val="bg2">
                  <a:lumMod val="25000"/>
                </a:schemeClr>
              </a:solidFill>
              <a:latin typeface="Gotham Light" pitchFamily="50" charset="0"/>
              <a:cs typeface="Gotham Light" pitchFamily="50" charset="0"/>
            </a:endParaRPr>
          </a:p>
          <a:p>
            <a:pPr marL="514350" indent="-514350">
              <a:buAutoNum type="arabicPeriod"/>
            </a:pPr>
            <a:r>
              <a:rPr lang="en-US" sz="3600" dirty="0">
                <a:solidFill>
                  <a:schemeClr val="bg2">
                    <a:lumMod val="25000"/>
                  </a:schemeClr>
                </a:solidFill>
                <a:latin typeface="Gotham Light" pitchFamily="50" charset="0"/>
                <a:cs typeface="Gotham Light" pitchFamily="50" charset="0"/>
              </a:rPr>
              <a:t>During your event </a:t>
            </a:r>
          </a:p>
          <a:p>
            <a:pPr marL="514350" indent="-514350">
              <a:buAutoNum type="arabicPeriod"/>
            </a:pPr>
            <a:endParaRPr lang="en-US" sz="3600" dirty="0">
              <a:solidFill>
                <a:schemeClr val="bg2">
                  <a:lumMod val="25000"/>
                </a:schemeClr>
              </a:solidFill>
              <a:latin typeface="Gotham Light" pitchFamily="50" charset="0"/>
              <a:cs typeface="Gotham Light" pitchFamily="50" charset="0"/>
            </a:endParaRPr>
          </a:p>
          <a:p>
            <a:pPr marL="514350" indent="-514350">
              <a:buAutoNum type="arabicPeriod"/>
            </a:pPr>
            <a:r>
              <a:rPr lang="en-US" sz="3600" dirty="0">
                <a:solidFill>
                  <a:schemeClr val="bg2">
                    <a:lumMod val="25000"/>
                  </a:schemeClr>
                </a:solidFill>
                <a:latin typeface="Gotham Light" pitchFamily="50" charset="0"/>
                <a:cs typeface="Gotham Light" pitchFamily="50" charset="0"/>
              </a:rPr>
              <a:t>After your event </a:t>
            </a:r>
          </a:p>
          <a:p>
            <a:pPr marL="514350" indent="-514350">
              <a:buAutoNum type="arabicPeriod"/>
            </a:pPr>
            <a:endParaRPr lang="en-US" sz="3600" dirty="0">
              <a:solidFill>
                <a:schemeClr val="bg2">
                  <a:lumMod val="25000"/>
                </a:schemeClr>
              </a:solidFill>
              <a:latin typeface="Gotham Light" pitchFamily="50" charset="0"/>
              <a:cs typeface="Gotham Light" pitchFamily="50" charset="0"/>
            </a:endParaRPr>
          </a:p>
          <a:p>
            <a:pPr marL="514350" indent="-514350">
              <a:buAutoNum type="arabicPeriod"/>
            </a:pPr>
            <a:r>
              <a:rPr lang="en-US" sz="3600" dirty="0">
                <a:solidFill>
                  <a:schemeClr val="bg2">
                    <a:lumMod val="25000"/>
                  </a:schemeClr>
                </a:solidFill>
                <a:latin typeface="Gotham Bold" pitchFamily="50" charset="0"/>
                <a:cs typeface="Gotham Bold" pitchFamily="50" charset="0"/>
              </a:rPr>
              <a:t>Debrief and Close</a:t>
            </a:r>
          </a:p>
          <a:p>
            <a:pPr marL="514350" indent="-514350">
              <a:buAutoNum type="arabicPeriod"/>
            </a:pPr>
            <a:endParaRPr lang="en-US" sz="3600" dirty="0">
              <a:solidFill>
                <a:schemeClr val="bg2">
                  <a:lumMod val="25000"/>
                </a:schemeClr>
              </a:solidFill>
              <a:latin typeface="Gotham Light" pitchFamily="50" charset="0"/>
              <a:cs typeface="Gotham Light" pitchFamily="50" charset="0"/>
            </a:endParaRPr>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3345" y="2388755"/>
            <a:ext cx="3250794" cy="3250794"/>
          </a:xfrm>
          <a:prstGeom prst="rect">
            <a:avLst/>
          </a:prstGeom>
        </p:spPr>
      </p:pic>
      <p:sp>
        <p:nvSpPr>
          <p:cNvPr id="13" name="Rectangle 12"/>
          <p:cNvSpPr>
            <a:spLocks noChangeArrowheads="1"/>
          </p:cNvSpPr>
          <p:nvPr/>
        </p:nvSpPr>
        <p:spPr bwMode="auto">
          <a:xfrm>
            <a:off x="636119" y="1401530"/>
            <a:ext cx="448524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r"/>
            <a:r>
              <a:rPr lang="en-US" altLang="en-US" sz="3200" dirty="0">
                <a:solidFill>
                  <a:schemeClr val="tx1"/>
                </a:solidFill>
                <a:latin typeface="Gotham Light" pitchFamily="50" charset="0"/>
                <a:cs typeface="Gotham Light" pitchFamily="50" charset="0"/>
              </a:rPr>
              <a:t>TRAINING </a:t>
            </a:r>
            <a:r>
              <a:rPr lang="en-US" altLang="en-US" sz="3200" dirty="0">
                <a:solidFill>
                  <a:schemeClr val="tx1"/>
                </a:solidFill>
                <a:latin typeface="Gotham Bold" pitchFamily="50" charset="0"/>
                <a:cs typeface="Gotham Bold" pitchFamily="50" charset="0"/>
              </a:rPr>
              <a:t>AGENDA</a:t>
            </a:r>
          </a:p>
        </p:txBody>
      </p:sp>
    </p:spTree>
    <p:extLst>
      <p:ext uri="{BB962C8B-B14F-4D97-AF65-F5344CB8AC3E}">
        <p14:creationId xmlns:p14="http://schemas.microsoft.com/office/powerpoint/2010/main" val="10620485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p:cNvPicPr>
          <p:nvPr/>
        </p:nvPicPr>
        <p:blipFill rotWithShape="1">
          <a:blip r:embed="rId3">
            <a:extLst>
              <a:ext uri="{28A0092B-C50C-407E-A947-70E740481C1C}">
                <a14:useLocalDpi xmlns:a14="http://schemas.microsoft.com/office/drawing/2010/main" val="0"/>
              </a:ext>
            </a:extLst>
          </a:blip>
          <a:srcRect l="-1" r="74658"/>
          <a:stretch/>
        </p:blipFill>
        <p:spPr>
          <a:xfrm>
            <a:off x="0" y="-16567"/>
            <a:ext cx="7501179" cy="9770168"/>
          </a:xfrm>
          <a:prstGeom prst="rect">
            <a:avLst/>
          </a:prstGeom>
        </p:spPr>
      </p:pic>
      <p:pic>
        <p:nvPicPr>
          <p:cNvPr id="17" name="Picture 16"/>
          <p:cNvPicPr>
            <a:picLocks noChangeAspect="1"/>
          </p:cNvPicPr>
          <p:nvPr/>
        </p:nvPicPr>
        <p:blipFill rotWithShape="1">
          <a:blip r:embed="rId3">
            <a:extLst>
              <a:ext uri="{28A0092B-C50C-407E-A947-70E740481C1C}">
                <a14:useLocalDpi xmlns:a14="http://schemas.microsoft.com/office/drawing/2010/main" val="0"/>
              </a:ext>
            </a:extLst>
          </a:blip>
          <a:srcRect l="-1" r="21754"/>
          <a:stretch/>
        </p:blipFill>
        <p:spPr>
          <a:xfrm>
            <a:off x="3890075" y="-16567"/>
            <a:ext cx="9174996" cy="9770168"/>
          </a:xfrm>
          <a:prstGeom prst="rect">
            <a:avLst/>
          </a:prstGeom>
        </p:spPr>
      </p:pic>
      <p:sp>
        <p:nvSpPr>
          <p:cNvPr id="23" name="Rectangle 22"/>
          <p:cNvSpPr/>
          <p:nvPr/>
        </p:nvSpPr>
        <p:spPr bwMode="auto">
          <a:xfrm>
            <a:off x="-25401" y="-20422"/>
            <a:ext cx="13090471" cy="9761309"/>
          </a:xfrm>
          <a:prstGeom prst="rect">
            <a:avLst/>
          </a:prstGeom>
          <a:solidFill>
            <a:schemeClr val="tx1">
              <a:lumMod val="50000"/>
              <a:alpha val="24000"/>
            </a:schemeClr>
          </a:solidFill>
          <a:ln w="25400" cap="flat" cmpd="sng" algn="ctr">
            <a:noFill/>
            <a:prstDash val="solid"/>
            <a:round/>
            <a:headEnd type="none" w="med" len="med"/>
            <a:tailEnd type="none" w="med" len="med"/>
          </a:ln>
          <a:effectLst/>
          <a:extLst/>
        </p:spPr>
        <p:txBody>
          <a:bodyPr/>
          <a:lstStyle/>
          <a:p>
            <a:pPr algn="ctr" eaLnBrk="1" hangingPunct="1">
              <a:defRPr/>
            </a:pPr>
            <a:endParaRPr lang="en-US" dirty="0">
              <a:latin typeface="Gill Sans" charset="0"/>
              <a:ea typeface="ヒラギノ角ゴ ProN W3" charset="0"/>
              <a:cs typeface="ヒラギノ角ゴ ProN W3" charset="0"/>
              <a:sym typeface="Gill Sans" charset="0"/>
            </a:endParaRPr>
          </a:p>
        </p:txBody>
      </p:sp>
      <p:sp>
        <p:nvSpPr>
          <p:cNvPr id="4" name="Rectangle 3"/>
          <p:cNvSpPr/>
          <p:nvPr/>
        </p:nvSpPr>
        <p:spPr>
          <a:xfrm>
            <a:off x="496957" y="417443"/>
            <a:ext cx="12006469" cy="8885583"/>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496957" y="417442"/>
            <a:ext cx="6308034" cy="8885583"/>
          </a:xfrm>
          <a:prstGeom prst="rect">
            <a:avLst/>
          </a:prstGeom>
          <a:solidFill>
            <a:schemeClr val="bg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455597" y="7885022"/>
            <a:ext cx="1056680" cy="933937"/>
          </a:xfrm>
          <a:prstGeom prst="rect">
            <a:avLst/>
          </a:prstGeom>
          <a:solidFill>
            <a:srgbClr val="017F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Picture 2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0909" y="8011633"/>
            <a:ext cx="490014" cy="702546"/>
          </a:xfrm>
          <a:prstGeom prst="rect">
            <a:avLst/>
          </a:prstGeom>
        </p:spPr>
      </p:pic>
      <p:sp>
        <p:nvSpPr>
          <p:cNvPr id="22" name="Rectangle 21"/>
          <p:cNvSpPr>
            <a:spLocks noChangeArrowheads="1"/>
          </p:cNvSpPr>
          <p:nvPr/>
        </p:nvSpPr>
        <p:spPr bwMode="auto">
          <a:xfrm>
            <a:off x="740909" y="3013293"/>
            <a:ext cx="5844930" cy="16081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a:r>
              <a:rPr lang="en-US" altLang="en-US" sz="2400" spc="300" dirty="0">
                <a:solidFill>
                  <a:schemeClr val="tx1">
                    <a:lumMod val="75000"/>
                  </a:schemeClr>
                </a:solidFill>
                <a:latin typeface="Gotham Bold" pitchFamily="50" charset="0"/>
                <a:cs typeface="Gotham Bold" pitchFamily="50" charset="0"/>
              </a:rPr>
              <a:t>BEFORE WE GO, </a:t>
            </a:r>
          </a:p>
          <a:p>
            <a:pPr algn="ctr"/>
            <a:endParaRPr lang="en-US" altLang="en-US" sz="1050" spc="300" dirty="0">
              <a:solidFill>
                <a:schemeClr val="tx1">
                  <a:lumMod val="75000"/>
                </a:schemeClr>
              </a:solidFill>
              <a:latin typeface="Gotham Light" pitchFamily="50" charset="0"/>
              <a:cs typeface="Gotham Light" pitchFamily="50" charset="0"/>
            </a:endParaRPr>
          </a:p>
          <a:p>
            <a:pPr algn="ctr"/>
            <a:r>
              <a:rPr lang="en-US" altLang="en-US" sz="3200" spc="300" dirty="0">
                <a:solidFill>
                  <a:schemeClr val="tx1">
                    <a:lumMod val="75000"/>
                  </a:schemeClr>
                </a:solidFill>
                <a:latin typeface="Gotham Light" pitchFamily="50" charset="0"/>
                <a:cs typeface="Gotham Light" pitchFamily="50" charset="0"/>
              </a:rPr>
              <a:t>WHAT QUESTIONS </a:t>
            </a:r>
          </a:p>
          <a:p>
            <a:pPr algn="ctr"/>
            <a:r>
              <a:rPr lang="en-US" altLang="en-US" sz="3200" spc="300" dirty="0">
                <a:solidFill>
                  <a:schemeClr val="tx1">
                    <a:lumMod val="75000"/>
                  </a:schemeClr>
                </a:solidFill>
                <a:latin typeface="Gotham Light" pitchFamily="50" charset="0"/>
                <a:cs typeface="Gotham Light" pitchFamily="50" charset="0"/>
              </a:rPr>
              <a:t>DO YOU HAVE?</a:t>
            </a:r>
            <a:endParaRPr lang="en-US" altLang="en-US" sz="3600" spc="300" dirty="0">
              <a:solidFill>
                <a:schemeClr val="tx1">
                  <a:lumMod val="75000"/>
                </a:schemeClr>
              </a:solidFill>
              <a:latin typeface="Gotham Light" pitchFamily="50" charset="0"/>
              <a:cs typeface="Gotham Light" pitchFamily="50" charset="0"/>
            </a:endParaRPr>
          </a:p>
        </p:txBody>
      </p:sp>
      <p:pic>
        <p:nvPicPr>
          <p:cNvPr id="25" name="Picture 24"/>
          <p:cNvPicPr>
            <a:picLocks noChangeAspect="1"/>
          </p:cNvPicPr>
          <p:nvPr/>
        </p:nvPicPr>
        <p:blipFill>
          <a:blip r:embed="rId5" cstate="print">
            <a:duotone>
              <a:prstClr val="black"/>
              <a:schemeClr val="tx2">
                <a:tint val="45000"/>
                <a:satMod val="400000"/>
              </a:schemeClr>
            </a:duotone>
            <a:extLst>
              <a:ext uri="{BEBA8EAE-BF5A-486C-A8C5-ECC9F3942E4B}">
                <a14:imgProps xmlns:a14="http://schemas.microsoft.com/office/drawing/2010/main">
                  <a14:imgLayer r:embed="rId6">
                    <a14:imgEffect>
                      <a14:sharpenSoften amount="50000"/>
                    </a14:imgEffect>
                    <a14:imgEffect>
                      <a14:brightnessContrast bright="40000"/>
                    </a14:imgEffect>
                  </a14:imgLayer>
                </a14:imgProps>
              </a:ext>
              <a:ext uri="{28A0092B-C50C-407E-A947-70E740481C1C}">
                <a14:useLocalDpi xmlns:a14="http://schemas.microsoft.com/office/drawing/2010/main" val="0"/>
              </a:ext>
            </a:extLst>
          </a:blip>
          <a:stretch>
            <a:fillRect/>
          </a:stretch>
        </p:blipFill>
        <p:spPr>
          <a:xfrm>
            <a:off x="2893827" y="1356136"/>
            <a:ext cx="1481108" cy="1533531"/>
          </a:xfrm>
          <a:prstGeom prst="rect">
            <a:avLst/>
          </a:prstGeom>
          <a:noFill/>
        </p:spPr>
      </p:pic>
      <p:grpSp>
        <p:nvGrpSpPr>
          <p:cNvPr id="7" name="Group 6"/>
          <p:cNvGrpSpPr/>
          <p:nvPr/>
        </p:nvGrpSpPr>
        <p:grpSpPr>
          <a:xfrm>
            <a:off x="821291" y="5557431"/>
            <a:ext cx="5693809" cy="1654172"/>
            <a:chOff x="814414" y="5027782"/>
            <a:chExt cx="5693809" cy="1654172"/>
          </a:xfrm>
        </p:grpSpPr>
        <p:sp>
          <p:nvSpPr>
            <p:cNvPr id="33" name="TextBox 32"/>
            <p:cNvSpPr txBox="1"/>
            <p:nvPr/>
          </p:nvSpPr>
          <p:spPr>
            <a:xfrm>
              <a:off x="814414" y="6312622"/>
              <a:ext cx="2813090" cy="369332"/>
            </a:xfrm>
            <a:prstGeom prst="rect">
              <a:avLst/>
            </a:prstGeom>
            <a:noFill/>
          </p:spPr>
          <p:txBody>
            <a:bodyPr wrap="square" rtlCol="0">
              <a:spAutoFit/>
            </a:bodyPr>
            <a:lstStyle/>
            <a:p>
              <a:pPr algn="ctr"/>
              <a:r>
                <a:rPr lang="en-US" sz="1800" dirty="0">
                  <a:solidFill>
                    <a:schemeClr val="tx1">
                      <a:lumMod val="75000"/>
                    </a:schemeClr>
                  </a:solidFill>
                  <a:latin typeface="Gotham Light" pitchFamily="50" charset="0"/>
                  <a:cs typeface="Gotham Light" pitchFamily="50" charset="0"/>
                </a:rPr>
                <a:t>Press 1 on the phone</a:t>
              </a:r>
            </a:p>
          </p:txBody>
        </p:sp>
        <p:grpSp>
          <p:nvGrpSpPr>
            <p:cNvPr id="28" name="Group 27"/>
            <p:cNvGrpSpPr/>
            <p:nvPr/>
          </p:nvGrpSpPr>
          <p:grpSpPr>
            <a:xfrm>
              <a:off x="4026709" y="5027782"/>
              <a:ext cx="2481514" cy="1602933"/>
              <a:chOff x="7956165" y="3607332"/>
              <a:chExt cx="2481514" cy="1602933"/>
            </a:xfrm>
          </p:grpSpPr>
          <p:pic>
            <p:nvPicPr>
              <p:cNvPr id="30" name="Picture 29"/>
              <p:cNvPicPr>
                <a:picLocks noChangeAspect="1"/>
              </p:cNvPicPr>
              <p:nvPr/>
            </p:nvPicPr>
            <p:blipFill rotWithShape="1">
              <a:blip r:embed="rId7" cstate="print">
                <a:duotone>
                  <a:prstClr val="black"/>
                  <a:schemeClr val="tx2">
                    <a:tint val="45000"/>
                    <a:satMod val="400000"/>
                  </a:schemeClr>
                </a:duotone>
                <a:extLst>
                  <a:ext uri="{28A0092B-C50C-407E-A947-70E740481C1C}">
                    <a14:useLocalDpi xmlns:a14="http://schemas.microsoft.com/office/drawing/2010/main" val="0"/>
                  </a:ext>
                </a:extLst>
              </a:blip>
              <a:srcRect b="29549"/>
              <a:stretch/>
            </p:blipFill>
            <p:spPr>
              <a:xfrm>
                <a:off x="8351850" y="3607332"/>
                <a:ext cx="1374183" cy="1129482"/>
              </a:xfrm>
              <a:prstGeom prst="rect">
                <a:avLst/>
              </a:prstGeom>
            </p:spPr>
          </p:pic>
          <p:sp>
            <p:nvSpPr>
              <p:cNvPr id="31" name="TextBox 30"/>
              <p:cNvSpPr txBox="1"/>
              <p:nvPr/>
            </p:nvSpPr>
            <p:spPr>
              <a:xfrm>
                <a:off x="7956165" y="4840933"/>
                <a:ext cx="2481514" cy="369332"/>
              </a:xfrm>
              <a:prstGeom prst="rect">
                <a:avLst/>
              </a:prstGeom>
              <a:noFill/>
            </p:spPr>
            <p:txBody>
              <a:bodyPr wrap="square" rtlCol="0">
                <a:spAutoFit/>
              </a:bodyPr>
              <a:lstStyle/>
              <a:p>
                <a:r>
                  <a:rPr lang="en-US" sz="1800" dirty="0">
                    <a:solidFill>
                      <a:schemeClr val="tx1">
                        <a:lumMod val="75000"/>
                      </a:schemeClr>
                    </a:solidFill>
                    <a:latin typeface="Gotham Light" pitchFamily="50" charset="0"/>
                    <a:cs typeface="Gotham Light" pitchFamily="50" charset="0"/>
                  </a:rPr>
                  <a:t>Type in chat box</a:t>
                </a:r>
              </a:p>
            </p:txBody>
          </p:sp>
        </p:grpSp>
        <p:sp>
          <p:nvSpPr>
            <p:cNvPr id="29" name="TextBox 28"/>
            <p:cNvSpPr txBox="1"/>
            <p:nvPr/>
          </p:nvSpPr>
          <p:spPr>
            <a:xfrm>
              <a:off x="3502729" y="5827376"/>
              <a:ext cx="755290" cy="338554"/>
            </a:xfrm>
            <a:prstGeom prst="rect">
              <a:avLst/>
            </a:prstGeom>
            <a:noFill/>
          </p:spPr>
          <p:txBody>
            <a:bodyPr wrap="square" rtlCol="0">
              <a:spAutoFit/>
            </a:bodyPr>
            <a:lstStyle/>
            <a:p>
              <a:r>
                <a:rPr lang="en-US" sz="1600" dirty="0">
                  <a:solidFill>
                    <a:schemeClr val="tx1">
                      <a:lumMod val="75000"/>
                    </a:schemeClr>
                  </a:solidFill>
                  <a:latin typeface="Gotham Light" pitchFamily="50" charset="0"/>
                  <a:cs typeface="Gotham Light" pitchFamily="50" charset="0"/>
                </a:rPr>
                <a:t>OR</a:t>
              </a:r>
            </a:p>
          </p:txBody>
        </p:sp>
        <p:pic>
          <p:nvPicPr>
            <p:cNvPr id="35" name="Picture 34"/>
            <p:cNvPicPr>
              <a:picLocks noChangeAspect="1"/>
            </p:cNvPicPr>
            <p:nvPr/>
          </p:nvPicPr>
          <p:blipFill rotWithShape="1">
            <a:blip r:embed="rId8" cstate="print">
              <a:duotone>
                <a:schemeClr val="accent3">
                  <a:shade val="45000"/>
                  <a:satMod val="135000"/>
                </a:schemeClr>
                <a:prstClr val="white"/>
              </a:duotone>
              <a:extLst>
                <a:ext uri="{28A0092B-C50C-407E-A947-70E740481C1C}">
                  <a14:useLocalDpi xmlns:a14="http://schemas.microsoft.com/office/drawing/2010/main" val="0"/>
                </a:ext>
              </a:extLst>
            </a:blip>
            <a:srcRect b="18000"/>
            <a:stretch/>
          </p:blipFill>
          <p:spPr>
            <a:xfrm>
              <a:off x="1689546" y="5321536"/>
              <a:ext cx="1031349" cy="986657"/>
            </a:xfrm>
            <a:prstGeom prst="rect">
              <a:avLst/>
            </a:prstGeom>
          </p:spPr>
        </p:pic>
      </p:grpSp>
      <p:cxnSp>
        <p:nvCxnSpPr>
          <p:cNvPr id="9" name="Straight Connector 8"/>
          <p:cNvCxnSpPr/>
          <p:nvPr/>
        </p:nvCxnSpPr>
        <p:spPr>
          <a:xfrm>
            <a:off x="1512277" y="5408908"/>
            <a:ext cx="4291177" cy="0"/>
          </a:xfrm>
          <a:prstGeom prst="line">
            <a:avLst/>
          </a:prstGeom>
          <a:ln>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763791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1588167" y="4762118"/>
            <a:ext cx="1028299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a:r>
              <a:rPr lang="en-US" altLang="en-US" sz="3600" dirty="0">
                <a:solidFill>
                  <a:schemeClr val="bg2">
                    <a:lumMod val="25000"/>
                  </a:schemeClr>
                </a:solidFill>
                <a:latin typeface="Gotham Bold" pitchFamily="50" charset="0"/>
                <a:cs typeface="Gotham Bold" pitchFamily="50" charset="0"/>
              </a:rPr>
              <a:t>OFA Organizing Manual </a:t>
            </a:r>
          </a:p>
        </p:txBody>
      </p:sp>
      <p:sp>
        <p:nvSpPr>
          <p:cNvPr id="4" name="Oval 3"/>
          <p:cNvSpPr/>
          <p:nvPr/>
        </p:nvSpPr>
        <p:spPr>
          <a:xfrm>
            <a:off x="4903639" y="1057634"/>
            <a:ext cx="3352991" cy="3329911"/>
          </a:xfrm>
          <a:prstGeom prst="ellipse">
            <a:avLst/>
          </a:prstGeom>
          <a:solidFill>
            <a:srgbClr val="017F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3">
            <a:biLevel thresh="25000"/>
            <a:extLst>
              <a:ext uri="{28A0092B-C50C-407E-A947-70E740481C1C}">
                <a14:useLocalDpi xmlns:a14="http://schemas.microsoft.com/office/drawing/2010/main" val="0"/>
              </a:ext>
            </a:extLst>
          </a:blip>
          <a:stretch>
            <a:fillRect/>
          </a:stretch>
        </p:blipFill>
        <p:spPr>
          <a:xfrm>
            <a:off x="5406392" y="1634068"/>
            <a:ext cx="2277941" cy="2277941"/>
          </a:xfrm>
          <a:prstGeom prst="rect">
            <a:avLst/>
          </a:prstGeom>
        </p:spPr>
      </p:pic>
      <p:grpSp>
        <p:nvGrpSpPr>
          <p:cNvPr id="13" name="Group 12"/>
          <p:cNvGrpSpPr/>
          <p:nvPr/>
        </p:nvGrpSpPr>
        <p:grpSpPr>
          <a:xfrm>
            <a:off x="4678331" y="5962041"/>
            <a:ext cx="4102662" cy="856834"/>
            <a:chOff x="4741933" y="6812556"/>
            <a:chExt cx="4102662" cy="856834"/>
          </a:xfrm>
        </p:grpSpPr>
        <p:sp>
          <p:nvSpPr>
            <p:cNvPr id="8" name="Rounded Rectangle 7">
              <a:hlinkClick r:id="rId4"/>
            </p:cNvPr>
            <p:cNvSpPr/>
            <p:nvPr/>
          </p:nvSpPr>
          <p:spPr>
            <a:xfrm>
              <a:off x="4741933" y="6812556"/>
              <a:ext cx="4102662" cy="856834"/>
            </a:xfrm>
            <a:prstGeom prst="roundRect">
              <a:avLst>
                <a:gd name="adj" fmla="val 7223"/>
              </a:avLst>
            </a:prstGeom>
            <a:noFill/>
            <a:ln w="28575">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800" dirty="0">
                  <a:solidFill>
                    <a:srgbClr val="474545"/>
                  </a:solidFill>
                  <a:latin typeface="Gotham Bold" pitchFamily="50" charset="0"/>
                  <a:cs typeface="Gotham Bold" pitchFamily="50" charset="0"/>
                </a:rPr>
                <a:t>       DOWNLOAD MANUAL   </a:t>
              </a:r>
              <a:endParaRPr lang="en-US" sz="2000" dirty="0">
                <a:solidFill>
                  <a:srgbClr val="474545"/>
                </a:solidFill>
                <a:latin typeface="Gotham Bold" pitchFamily="50" charset="0"/>
                <a:cs typeface="Gotham Bold" pitchFamily="50" charset="0"/>
              </a:endParaRPr>
            </a:p>
          </p:txBody>
        </p:sp>
        <p:pic>
          <p:nvPicPr>
            <p:cNvPr id="12" name="Picture 11"/>
            <p:cNvPicPr>
              <a:picLocks noChangeAspect="1"/>
            </p:cNvPicPr>
            <p:nvPr/>
          </p:nvPicPr>
          <p:blipFill rotWithShape="1">
            <a:blip r:embed="rId5" cstate="print">
              <a:biLevel thresh="75000"/>
              <a:extLst>
                <a:ext uri="{28A0092B-C50C-407E-A947-70E740481C1C}">
                  <a14:useLocalDpi xmlns:a14="http://schemas.microsoft.com/office/drawing/2010/main" val="0"/>
                </a:ext>
              </a:extLst>
            </a:blip>
            <a:srcRect b="14400"/>
            <a:stretch/>
          </p:blipFill>
          <p:spPr>
            <a:xfrm rot="10800000">
              <a:off x="8027071" y="7145978"/>
              <a:ext cx="218715" cy="218424"/>
            </a:xfrm>
            <a:prstGeom prst="rect">
              <a:avLst/>
            </a:prstGeom>
          </p:spPr>
        </p:pic>
      </p:grpSp>
    </p:spTree>
    <p:extLst>
      <p:ext uri="{BB962C8B-B14F-4D97-AF65-F5344CB8AC3E}">
        <p14:creationId xmlns:p14="http://schemas.microsoft.com/office/powerpoint/2010/main" val="34131405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rotWithShape="1">
          <a:blip r:embed="rId3">
            <a:extLst>
              <a:ext uri="{28A0092B-C50C-407E-A947-70E740481C1C}">
                <a14:useLocalDpi xmlns:a14="http://schemas.microsoft.com/office/drawing/2010/main" val="0"/>
              </a:ext>
            </a:extLst>
          </a:blip>
          <a:srcRect r="9443"/>
          <a:stretch/>
        </p:blipFill>
        <p:spPr>
          <a:xfrm flipH="1">
            <a:off x="-553448" y="-267340"/>
            <a:ext cx="13579895" cy="10123535"/>
          </a:xfrm>
          <a:prstGeom prst="rect">
            <a:avLst/>
          </a:prstGeom>
        </p:spPr>
      </p:pic>
      <p:sp>
        <p:nvSpPr>
          <p:cNvPr id="14" name="Rectangle 13"/>
          <p:cNvSpPr/>
          <p:nvPr/>
        </p:nvSpPr>
        <p:spPr bwMode="auto">
          <a:xfrm>
            <a:off x="-420624" y="-273677"/>
            <a:ext cx="13447071" cy="10129872"/>
          </a:xfrm>
          <a:prstGeom prst="rect">
            <a:avLst/>
          </a:prstGeom>
          <a:gradFill>
            <a:gsLst>
              <a:gs pos="0">
                <a:schemeClr val="tx1">
                  <a:alpha val="0"/>
                </a:schemeClr>
              </a:gs>
              <a:gs pos="100000">
                <a:srgbClr val="000000"/>
              </a:gs>
            </a:gsLst>
            <a:lin ang="0" scaled="0"/>
          </a:gradFill>
          <a:ln w="25400" cap="flat" cmpd="sng" algn="ctr">
            <a:noFill/>
            <a:prstDash val="solid"/>
            <a:round/>
            <a:headEnd type="none" w="med" len="med"/>
            <a:tailEnd type="none" w="med" len="med"/>
          </a:ln>
          <a:effectLst/>
          <a:extLst/>
        </p:spPr>
        <p:txBody>
          <a:bodyPr/>
          <a:lstStyle/>
          <a:p>
            <a:pPr algn="ctr" eaLnBrk="1" hangingPunct="1">
              <a:defRPr/>
            </a:pPr>
            <a:endParaRPr lang="en-US" dirty="0">
              <a:latin typeface="Gill Sans" charset="0"/>
              <a:ea typeface="ヒラギノ角ゴ ProN W3" charset="0"/>
              <a:cs typeface="ヒラギノ角ゴ ProN W3" charset="0"/>
              <a:sym typeface="Gill Sans" charset="0"/>
            </a:endParaRPr>
          </a:p>
        </p:txBody>
      </p:sp>
      <p:sp>
        <p:nvSpPr>
          <p:cNvPr id="3" name="Rectangle 2"/>
          <p:cNvSpPr>
            <a:spLocks noChangeArrowheads="1"/>
          </p:cNvSpPr>
          <p:nvPr/>
        </p:nvSpPr>
        <p:spPr bwMode="auto">
          <a:xfrm>
            <a:off x="7531723" y="3083728"/>
            <a:ext cx="4536831" cy="136960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a:endParaRPr lang="en-US" altLang="en-US" sz="1100" dirty="0">
              <a:solidFill>
                <a:schemeClr val="bg1"/>
              </a:solidFill>
              <a:latin typeface="Gotham Bold" pitchFamily="50" charset="0"/>
              <a:cs typeface="Gotham Bold" pitchFamily="50" charset="0"/>
            </a:endParaRPr>
          </a:p>
          <a:p>
            <a:pPr algn="ctr"/>
            <a:r>
              <a:rPr lang="en-US" altLang="en-US" sz="3600" dirty="0">
                <a:solidFill>
                  <a:schemeClr val="bg1"/>
                </a:solidFill>
                <a:latin typeface="Gotham Bold" pitchFamily="50" charset="0"/>
                <a:cs typeface="Gotham Bold" pitchFamily="50" charset="0"/>
              </a:rPr>
              <a:t>What is your biggest takeaway?</a:t>
            </a:r>
            <a:endParaRPr lang="en-US" altLang="en-US" sz="4000" dirty="0">
              <a:solidFill>
                <a:schemeClr val="bg1"/>
              </a:solidFill>
              <a:latin typeface="Gotham Bold" pitchFamily="50" charset="0"/>
              <a:cs typeface="Gotham Bold" pitchFamily="50" charset="0"/>
            </a:endParaRPr>
          </a:p>
        </p:txBody>
      </p:sp>
      <p:pic>
        <p:nvPicPr>
          <p:cNvPr id="4" name="Picture 3"/>
          <p:cNvPicPr>
            <a:picLocks noChangeAspect="1"/>
          </p:cNvPicPr>
          <p:nvPr/>
        </p:nvPicPr>
        <p:blipFill>
          <a:blip r:embed="rId4" cstate="print">
            <a:biLevel thresh="25000"/>
            <a:extLst>
              <a:ext uri="{BEBA8EAE-BF5A-486C-A8C5-ECC9F3942E4B}">
                <a14:imgProps xmlns:a14="http://schemas.microsoft.com/office/drawing/2010/main">
                  <a14:imgLayer r:embed="rId5">
                    <a14:imgEffect>
                      <a14:sharpenSoften amount="50000"/>
                    </a14:imgEffect>
                    <a14:imgEffect>
                      <a14:brightnessContrast bright="40000"/>
                    </a14:imgEffect>
                  </a14:imgLayer>
                </a14:imgProps>
              </a:ext>
              <a:ext uri="{28A0092B-C50C-407E-A947-70E740481C1C}">
                <a14:useLocalDpi xmlns:a14="http://schemas.microsoft.com/office/drawing/2010/main" val="0"/>
              </a:ext>
            </a:extLst>
          </a:blip>
          <a:stretch>
            <a:fillRect/>
          </a:stretch>
        </p:blipFill>
        <p:spPr>
          <a:xfrm>
            <a:off x="8984545" y="1204691"/>
            <a:ext cx="1631186" cy="1688921"/>
          </a:xfrm>
          <a:prstGeom prst="rect">
            <a:avLst/>
          </a:prstGeom>
          <a:noFill/>
        </p:spPr>
      </p:pic>
      <p:grpSp>
        <p:nvGrpSpPr>
          <p:cNvPr id="5" name="Group 4"/>
          <p:cNvGrpSpPr/>
          <p:nvPr/>
        </p:nvGrpSpPr>
        <p:grpSpPr>
          <a:xfrm>
            <a:off x="6974024" y="5047531"/>
            <a:ext cx="5693809" cy="1654172"/>
            <a:chOff x="814414" y="5027782"/>
            <a:chExt cx="5693809" cy="1654172"/>
          </a:xfrm>
        </p:grpSpPr>
        <p:sp>
          <p:nvSpPr>
            <p:cNvPr id="6" name="TextBox 5"/>
            <p:cNvSpPr txBox="1"/>
            <p:nvPr/>
          </p:nvSpPr>
          <p:spPr>
            <a:xfrm>
              <a:off x="814414" y="6312622"/>
              <a:ext cx="2813090" cy="369332"/>
            </a:xfrm>
            <a:prstGeom prst="rect">
              <a:avLst/>
            </a:prstGeom>
            <a:noFill/>
          </p:spPr>
          <p:txBody>
            <a:bodyPr wrap="square" rtlCol="0">
              <a:spAutoFit/>
            </a:bodyPr>
            <a:lstStyle/>
            <a:p>
              <a:pPr algn="ctr"/>
              <a:r>
                <a:rPr lang="en-US" sz="1800" dirty="0">
                  <a:solidFill>
                    <a:schemeClr val="bg1"/>
                  </a:solidFill>
                  <a:latin typeface="Gotham Light" pitchFamily="50" charset="0"/>
                  <a:cs typeface="Gotham Light" pitchFamily="50" charset="0"/>
                </a:rPr>
                <a:t>Press 1 on the phone</a:t>
              </a:r>
            </a:p>
          </p:txBody>
        </p:sp>
        <p:grpSp>
          <p:nvGrpSpPr>
            <p:cNvPr id="7" name="Group 6"/>
            <p:cNvGrpSpPr/>
            <p:nvPr/>
          </p:nvGrpSpPr>
          <p:grpSpPr>
            <a:xfrm>
              <a:off x="4026709" y="5027782"/>
              <a:ext cx="2481514" cy="1602933"/>
              <a:chOff x="7956165" y="3607332"/>
              <a:chExt cx="2481514" cy="1602933"/>
            </a:xfrm>
          </p:grpSpPr>
          <p:pic>
            <p:nvPicPr>
              <p:cNvPr id="10" name="Picture 9"/>
              <p:cNvPicPr>
                <a:picLocks noChangeAspect="1"/>
              </p:cNvPicPr>
              <p:nvPr/>
            </p:nvPicPr>
            <p:blipFill rotWithShape="1">
              <a:blip r:embed="rId6" cstate="print">
                <a:duotone>
                  <a:prstClr val="black"/>
                  <a:schemeClr val="tx2">
                    <a:tint val="45000"/>
                    <a:satMod val="400000"/>
                  </a:schemeClr>
                </a:duotone>
                <a:lum bright="81000"/>
                <a:extLst>
                  <a:ext uri="{28A0092B-C50C-407E-A947-70E740481C1C}">
                    <a14:useLocalDpi xmlns:a14="http://schemas.microsoft.com/office/drawing/2010/main" val="0"/>
                  </a:ext>
                </a:extLst>
              </a:blip>
              <a:srcRect b="29549"/>
              <a:stretch/>
            </p:blipFill>
            <p:spPr>
              <a:xfrm>
                <a:off x="8351850" y="3607332"/>
                <a:ext cx="1374183" cy="1129482"/>
              </a:xfrm>
              <a:prstGeom prst="rect">
                <a:avLst/>
              </a:prstGeom>
            </p:spPr>
          </p:pic>
          <p:sp>
            <p:nvSpPr>
              <p:cNvPr id="11" name="TextBox 10"/>
              <p:cNvSpPr txBox="1"/>
              <p:nvPr/>
            </p:nvSpPr>
            <p:spPr>
              <a:xfrm>
                <a:off x="7956165" y="4840933"/>
                <a:ext cx="2481514" cy="369332"/>
              </a:xfrm>
              <a:prstGeom prst="rect">
                <a:avLst/>
              </a:prstGeom>
              <a:noFill/>
            </p:spPr>
            <p:txBody>
              <a:bodyPr wrap="square" rtlCol="0">
                <a:spAutoFit/>
              </a:bodyPr>
              <a:lstStyle/>
              <a:p>
                <a:r>
                  <a:rPr lang="en-US" sz="1800" dirty="0">
                    <a:solidFill>
                      <a:schemeClr val="bg1"/>
                    </a:solidFill>
                    <a:latin typeface="Gotham Light" pitchFamily="50" charset="0"/>
                    <a:cs typeface="Gotham Light" pitchFamily="50" charset="0"/>
                  </a:rPr>
                  <a:t>Type in chat box</a:t>
                </a:r>
              </a:p>
            </p:txBody>
          </p:sp>
        </p:grpSp>
        <p:sp>
          <p:nvSpPr>
            <p:cNvPr id="8" name="TextBox 7"/>
            <p:cNvSpPr txBox="1"/>
            <p:nvPr/>
          </p:nvSpPr>
          <p:spPr>
            <a:xfrm>
              <a:off x="3502729" y="5827376"/>
              <a:ext cx="755290" cy="338554"/>
            </a:xfrm>
            <a:prstGeom prst="rect">
              <a:avLst/>
            </a:prstGeom>
            <a:noFill/>
          </p:spPr>
          <p:txBody>
            <a:bodyPr wrap="square" rtlCol="0">
              <a:spAutoFit/>
            </a:bodyPr>
            <a:lstStyle/>
            <a:p>
              <a:r>
                <a:rPr lang="en-US" sz="1600" dirty="0">
                  <a:solidFill>
                    <a:schemeClr val="bg1"/>
                  </a:solidFill>
                  <a:latin typeface="Gotham Light" pitchFamily="50" charset="0"/>
                  <a:cs typeface="Gotham Light" pitchFamily="50" charset="0"/>
                </a:rPr>
                <a:t>OR</a:t>
              </a:r>
            </a:p>
          </p:txBody>
        </p:sp>
        <p:pic>
          <p:nvPicPr>
            <p:cNvPr id="9" name="Picture 8"/>
            <p:cNvPicPr>
              <a:picLocks noChangeAspect="1"/>
            </p:cNvPicPr>
            <p:nvPr/>
          </p:nvPicPr>
          <p:blipFill rotWithShape="1">
            <a:blip r:embed="rId7" cstate="print">
              <a:duotone>
                <a:schemeClr val="accent3">
                  <a:shade val="45000"/>
                  <a:satMod val="135000"/>
                </a:schemeClr>
                <a:prstClr val="white"/>
              </a:duotone>
              <a:extLst>
                <a:ext uri="{28A0092B-C50C-407E-A947-70E740481C1C}">
                  <a14:useLocalDpi xmlns:a14="http://schemas.microsoft.com/office/drawing/2010/main" val="0"/>
                </a:ext>
              </a:extLst>
            </a:blip>
            <a:srcRect b="18000"/>
            <a:stretch/>
          </p:blipFill>
          <p:spPr>
            <a:xfrm>
              <a:off x="1689546" y="5321536"/>
              <a:ext cx="1031349" cy="986657"/>
            </a:xfrm>
            <a:prstGeom prst="rect">
              <a:avLst/>
            </a:prstGeom>
          </p:spPr>
        </p:pic>
      </p:grpSp>
    </p:spTree>
    <p:extLst>
      <p:ext uri="{BB962C8B-B14F-4D97-AF65-F5344CB8AC3E}">
        <p14:creationId xmlns:p14="http://schemas.microsoft.com/office/powerpoint/2010/main" val="9353842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1588167" y="4762118"/>
            <a:ext cx="1028299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a:r>
              <a:rPr lang="en-US" altLang="en-US" sz="3600" dirty="0">
                <a:solidFill>
                  <a:schemeClr val="bg2">
                    <a:lumMod val="25000"/>
                  </a:schemeClr>
                </a:solidFill>
                <a:latin typeface="Gotham Bold" pitchFamily="50" charset="0"/>
                <a:cs typeface="Gotham Bold" pitchFamily="50" charset="0"/>
              </a:rPr>
              <a:t>Weekly Assessment: </a:t>
            </a:r>
          </a:p>
          <a:p>
            <a:pPr algn="ctr"/>
            <a:r>
              <a:rPr lang="en-US" altLang="en-US" sz="3600" dirty="0">
                <a:solidFill>
                  <a:schemeClr val="bg2">
                    <a:lumMod val="25000"/>
                  </a:schemeClr>
                </a:solidFill>
                <a:latin typeface="Gotham Light" pitchFamily="50" charset="0"/>
                <a:cs typeface="Gotham Light" pitchFamily="50" charset="0"/>
              </a:rPr>
              <a:t>Due every Friday</a:t>
            </a:r>
          </a:p>
        </p:txBody>
      </p:sp>
      <p:sp>
        <p:nvSpPr>
          <p:cNvPr id="4" name="Oval 3"/>
          <p:cNvSpPr/>
          <p:nvPr/>
        </p:nvSpPr>
        <p:spPr>
          <a:xfrm>
            <a:off x="4903639" y="1057634"/>
            <a:ext cx="3352991" cy="3329911"/>
          </a:xfrm>
          <a:prstGeom prst="ellipse">
            <a:avLst/>
          </a:prstGeom>
          <a:solidFill>
            <a:srgbClr val="017F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3">
            <a:biLevel thresh="25000"/>
            <a:extLst>
              <a:ext uri="{28A0092B-C50C-407E-A947-70E740481C1C}">
                <a14:useLocalDpi xmlns:a14="http://schemas.microsoft.com/office/drawing/2010/main" val="0"/>
              </a:ext>
            </a:extLst>
          </a:blip>
          <a:stretch>
            <a:fillRect/>
          </a:stretch>
        </p:blipFill>
        <p:spPr>
          <a:xfrm>
            <a:off x="5406392" y="1634068"/>
            <a:ext cx="2277941" cy="2277941"/>
          </a:xfrm>
          <a:prstGeom prst="rect">
            <a:avLst/>
          </a:prstGeom>
        </p:spPr>
      </p:pic>
      <p:grpSp>
        <p:nvGrpSpPr>
          <p:cNvPr id="13" name="Group 12"/>
          <p:cNvGrpSpPr/>
          <p:nvPr/>
        </p:nvGrpSpPr>
        <p:grpSpPr>
          <a:xfrm>
            <a:off x="4678331" y="6780188"/>
            <a:ext cx="4102662" cy="856834"/>
            <a:chOff x="4741933" y="6812556"/>
            <a:chExt cx="4102662" cy="856834"/>
          </a:xfrm>
        </p:grpSpPr>
        <p:sp>
          <p:nvSpPr>
            <p:cNvPr id="8" name="Rounded Rectangle 7">
              <a:hlinkClick r:id="rId4"/>
            </p:cNvPr>
            <p:cNvSpPr/>
            <p:nvPr/>
          </p:nvSpPr>
          <p:spPr>
            <a:xfrm>
              <a:off x="4741933" y="6812556"/>
              <a:ext cx="4102662" cy="856834"/>
            </a:xfrm>
            <a:prstGeom prst="roundRect">
              <a:avLst>
                <a:gd name="adj" fmla="val 7223"/>
              </a:avLst>
            </a:prstGeom>
            <a:noFill/>
            <a:ln w="28575">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800" dirty="0">
                  <a:solidFill>
                    <a:srgbClr val="474545"/>
                  </a:solidFill>
                  <a:latin typeface="Gotham Bold" pitchFamily="50" charset="0"/>
                  <a:cs typeface="Gotham Bold" pitchFamily="50" charset="0"/>
                </a:rPr>
                <a:t>       ACCESS ASSESSMENT   </a:t>
              </a:r>
              <a:endParaRPr lang="en-US" sz="2000" dirty="0">
                <a:solidFill>
                  <a:srgbClr val="474545"/>
                </a:solidFill>
                <a:latin typeface="Gotham Bold" pitchFamily="50" charset="0"/>
                <a:cs typeface="Gotham Bold" pitchFamily="50" charset="0"/>
              </a:endParaRPr>
            </a:p>
          </p:txBody>
        </p:sp>
        <p:pic>
          <p:nvPicPr>
            <p:cNvPr id="12" name="Picture 11"/>
            <p:cNvPicPr>
              <a:picLocks noChangeAspect="1"/>
            </p:cNvPicPr>
            <p:nvPr/>
          </p:nvPicPr>
          <p:blipFill rotWithShape="1">
            <a:blip r:embed="rId5" cstate="print">
              <a:biLevel thresh="75000"/>
              <a:extLst>
                <a:ext uri="{28A0092B-C50C-407E-A947-70E740481C1C}">
                  <a14:useLocalDpi xmlns:a14="http://schemas.microsoft.com/office/drawing/2010/main" val="0"/>
                </a:ext>
              </a:extLst>
            </a:blip>
            <a:srcRect b="14400"/>
            <a:stretch/>
          </p:blipFill>
          <p:spPr>
            <a:xfrm rot="10800000">
              <a:off x="8027071" y="7145978"/>
              <a:ext cx="218715" cy="218424"/>
            </a:xfrm>
            <a:prstGeom prst="rect">
              <a:avLst/>
            </a:prstGeom>
          </p:spPr>
        </p:pic>
      </p:grpSp>
    </p:spTree>
    <p:extLst>
      <p:ext uri="{BB962C8B-B14F-4D97-AF65-F5344CB8AC3E}">
        <p14:creationId xmlns:p14="http://schemas.microsoft.com/office/powerpoint/2010/main" val="37919447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1588167" y="4762118"/>
            <a:ext cx="1028299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a:r>
              <a:rPr lang="en-US" altLang="en-US" sz="3600" dirty="0">
                <a:solidFill>
                  <a:schemeClr val="bg2">
                    <a:lumMod val="25000"/>
                  </a:schemeClr>
                </a:solidFill>
                <a:latin typeface="Gotham Light" pitchFamily="50" charset="0"/>
                <a:cs typeface="Gotham Light" pitchFamily="50" charset="0"/>
              </a:rPr>
              <a:t>Access training materials, including recording on the </a:t>
            </a:r>
            <a:r>
              <a:rPr lang="en-US" altLang="en-US" sz="3600" dirty="0">
                <a:solidFill>
                  <a:schemeClr val="bg2">
                    <a:lumMod val="25000"/>
                  </a:schemeClr>
                </a:solidFill>
                <a:latin typeface="Gotham Bold" pitchFamily="50" charset="0"/>
                <a:cs typeface="Gotham Bold" pitchFamily="50" charset="0"/>
              </a:rPr>
              <a:t>Bookshelf</a:t>
            </a:r>
            <a:r>
              <a:rPr lang="en-US" altLang="en-US" sz="3600" dirty="0">
                <a:solidFill>
                  <a:schemeClr val="bg2">
                    <a:lumMod val="25000"/>
                  </a:schemeClr>
                </a:solidFill>
                <a:latin typeface="Gotham Light" pitchFamily="50" charset="0"/>
                <a:cs typeface="Gotham Light" pitchFamily="50" charset="0"/>
              </a:rPr>
              <a:t>. </a:t>
            </a:r>
          </a:p>
        </p:txBody>
      </p:sp>
      <p:grpSp>
        <p:nvGrpSpPr>
          <p:cNvPr id="14" name="Group 13"/>
          <p:cNvGrpSpPr/>
          <p:nvPr/>
        </p:nvGrpSpPr>
        <p:grpSpPr>
          <a:xfrm>
            <a:off x="4903639" y="1057634"/>
            <a:ext cx="3352991" cy="3329911"/>
            <a:chOff x="4515212" y="2085220"/>
            <a:chExt cx="4067740" cy="3924625"/>
          </a:xfrm>
        </p:grpSpPr>
        <p:sp>
          <p:nvSpPr>
            <p:cNvPr id="4" name="Oval 3"/>
            <p:cNvSpPr/>
            <p:nvPr/>
          </p:nvSpPr>
          <p:spPr>
            <a:xfrm>
              <a:off x="4515212" y="2085220"/>
              <a:ext cx="4067740" cy="3924625"/>
            </a:xfrm>
            <a:prstGeom prst="ellipse">
              <a:avLst/>
            </a:prstGeom>
            <a:solidFill>
              <a:srgbClr val="017F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p:nvPicPr>
          <p:blipFill rotWithShape="1">
            <a:blip r:embed="rId3" cstate="print">
              <a:extLst>
                <a:ext uri="{28A0092B-C50C-407E-A947-70E740481C1C}">
                  <a14:useLocalDpi xmlns:a14="http://schemas.microsoft.com/office/drawing/2010/main" val="0"/>
                </a:ext>
              </a:extLst>
            </a:blip>
            <a:srcRect b="13429"/>
            <a:stretch/>
          </p:blipFill>
          <p:spPr>
            <a:xfrm>
              <a:off x="5116892" y="2560553"/>
              <a:ext cx="2944513" cy="2973958"/>
            </a:xfrm>
            <a:prstGeom prst="rect">
              <a:avLst/>
            </a:prstGeom>
          </p:spPr>
        </p:pic>
      </p:grpSp>
      <p:grpSp>
        <p:nvGrpSpPr>
          <p:cNvPr id="9" name="Group 8"/>
          <p:cNvGrpSpPr/>
          <p:nvPr/>
        </p:nvGrpSpPr>
        <p:grpSpPr>
          <a:xfrm>
            <a:off x="4678331" y="6562667"/>
            <a:ext cx="4102662" cy="856834"/>
            <a:chOff x="4741933" y="6812556"/>
            <a:chExt cx="4102662" cy="856834"/>
          </a:xfrm>
        </p:grpSpPr>
        <p:sp>
          <p:nvSpPr>
            <p:cNvPr id="12" name="Rounded Rectangle 11">
              <a:hlinkClick r:id="rId4"/>
            </p:cNvPr>
            <p:cNvSpPr/>
            <p:nvPr/>
          </p:nvSpPr>
          <p:spPr>
            <a:xfrm>
              <a:off x="4741933" y="6812556"/>
              <a:ext cx="4102662" cy="856834"/>
            </a:xfrm>
            <a:prstGeom prst="roundRect">
              <a:avLst>
                <a:gd name="adj" fmla="val 7223"/>
              </a:avLst>
            </a:prstGeom>
            <a:noFill/>
            <a:ln w="28575">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800" dirty="0">
                  <a:solidFill>
                    <a:srgbClr val="474545"/>
                  </a:solidFill>
                  <a:latin typeface="Gotham Bold" pitchFamily="50" charset="0"/>
                  <a:cs typeface="Gotham Bold" pitchFamily="50" charset="0"/>
                </a:rPr>
                <a:t>            SEE BOOKSHELF</a:t>
              </a:r>
              <a:endParaRPr lang="en-US" sz="2000" dirty="0">
                <a:solidFill>
                  <a:srgbClr val="474545"/>
                </a:solidFill>
                <a:latin typeface="Gotham Bold" pitchFamily="50" charset="0"/>
                <a:cs typeface="Gotham Bold" pitchFamily="50" charset="0"/>
              </a:endParaRPr>
            </a:p>
          </p:txBody>
        </p:sp>
        <p:pic>
          <p:nvPicPr>
            <p:cNvPr id="15" name="Picture 14"/>
            <p:cNvPicPr>
              <a:picLocks noChangeAspect="1"/>
            </p:cNvPicPr>
            <p:nvPr/>
          </p:nvPicPr>
          <p:blipFill rotWithShape="1">
            <a:blip r:embed="rId5" cstate="print">
              <a:biLevel thresh="75000"/>
              <a:extLst>
                <a:ext uri="{28A0092B-C50C-407E-A947-70E740481C1C}">
                  <a14:useLocalDpi xmlns:a14="http://schemas.microsoft.com/office/drawing/2010/main" val="0"/>
                </a:ext>
              </a:extLst>
            </a:blip>
            <a:srcRect b="14400"/>
            <a:stretch/>
          </p:blipFill>
          <p:spPr>
            <a:xfrm rot="10800000">
              <a:off x="7794599" y="7130480"/>
              <a:ext cx="218715" cy="218424"/>
            </a:xfrm>
            <a:prstGeom prst="rect">
              <a:avLst/>
            </a:prstGeom>
          </p:spPr>
        </p:pic>
      </p:grpSp>
    </p:spTree>
    <p:extLst>
      <p:ext uri="{BB962C8B-B14F-4D97-AF65-F5344CB8AC3E}">
        <p14:creationId xmlns:p14="http://schemas.microsoft.com/office/powerpoint/2010/main" val="33800008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1529916" y="5087069"/>
            <a:ext cx="1028299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a:r>
              <a:rPr lang="en-US" altLang="en-US" sz="3600" dirty="0">
                <a:solidFill>
                  <a:schemeClr val="bg2">
                    <a:lumMod val="25000"/>
                  </a:schemeClr>
                </a:solidFill>
                <a:latin typeface="Gotham Bold" pitchFamily="50" charset="0"/>
                <a:cs typeface="Gotham Bold" pitchFamily="50" charset="0"/>
              </a:rPr>
              <a:t>Tomorrow (Tuesday): </a:t>
            </a:r>
            <a:endParaRPr lang="en-US" altLang="en-US" sz="3600" dirty="0">
              <a:solidFill>
                <a:schemeClr val="bg2">
                  <a:lumMod val="25000"/>
                </a:schemeClr>
              </a:solidFill>
              <a:latin typeface="Gotham Light" pitchFamily="50" charset="0"/>
              <a:cs typeface="Gotham Light" pitchFamily="50" charset="0"/>
            </a:endParaRPr>
          </a:p>
          <a:p>
            <a:pPr algn="ctr"/>
            <a:r>
              <a:rPr lang="en-US" altLang="en-US" sz="3600" dirty="0">
                <a:solidFill>
                  <a:schemeClr val="bg2">
                    <a:lumMod val="25000"/>
                  </a:schemeClr>
                </a:solidFill>
                <a:latin typeface="Gotham Light" pitchFamily="50" charset="0"/>
                <a:cs typeface="Gotham Light" pitchFamily="50" charset="0"/>
              </a:rPr>
              <a:t>Organizing a Training </a:t>
            </a:r>
            <a:endParaRPr lang="en-US" altLang="en-US" sz="3600" dirty="0">
              <a:solidFill>
                <a:schemeClr val="bg2">
                  <a:lumMod val="25000"/>
                </a:schemeClr>
              </a:solidFill>
              <a:latin typeface="Gotham Bold" pitchFamily="50" charset="0"/>
              <a:cs typeface="Gotham Bold" pitchFamily="50" charset="0"/>
            </a:endParaRPr>
          </a:p>
        </p:txBody>
      </p:sp>
      <p:sp>
        <p:nvSpPr>
          <p:cNvPr id="4" name="Oval 3"/>
          <p:cNvSpPr/>
          <p:nvPr/>
        </p:nvSpPr>
        <p:spPr>
          <a:xfrm>
            <a:off x="4903639" y="1266181"/>
            <a:ext cx="3352991" cy="3329911"/>
          </a:xfrm>
          <a:prstGeom prst="ellipse">
            <a:avLst/>
          </a:prstGeom>
          <a:solidFill>
            <a:srgbClr val="017F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p:cNvGrpSpPr/>
          <p:nvPr/>
        </p:nvGrpSpPr>
        <p:grpSpPr>
          <a:xfrm>
            <a:off x="4620080" y="6665280"/>
            <a:ext cx="4102662" cy="856834"/>
            <a:chOff x="4741933" y="6812556"/>
            <a:chExt cx="4102662" cy="856834"/>
          </a:xfrm>
        </p:grpSpPr>
        <p:sp>
          <p:nvSpPr>
            <p:cNvPr id="10" name="Rounded Rectangle 9">
              <a:hlinkClick r:id="rId3"/>
            </p:cNvPr>
            <p:cNvSpPr/>
            <p:nvPr/>
          </p:nvSpPr>
          <p:spPr>
            <a:xfrm>
              <a:off x="4741933" y="6812556"/>
              <a:ext cx="4102662" cy="856834"/>
            </a:xfrm>
            <a:prstGeom prst="roundRect">
              <a:avLst>
                <a:gd name="adj" fmla="val 7223"/>
              </a:avLst>
            </a:prstGeom>
            <a:noFill/>
            <a:ln w="28575">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800" dirty="0">
                  <a:solidFill>
                    <a:srgbClr val="474545"/>
                  </a:solidFill>
                  <a:latin typeface="Gotham Bold" pitchFamily="50" charset="0"/>
                  <a:cs typeface="Gotham Bold" pitchFamily="50" charset="0"/>
                </a:rPr>
                <a:t>   SEE UPDATED CALENDAR</a:t>
              </a:r>
              <a:endParaRPr lang="en-US" sz="2000" dirty="0">
                <a:solidFill>
                  <a:srgbClr val="474545"/>
                </a:solidFill>
                <a:latin typeface="Gotham Bold" pitchFamily="50" charset="0"/>
                <a:cs typeface="Gotham Bold" pitchFamily="50" charset="0"/>
              </a:endParaRPr>
            </a:p>
          </p:txBody>
        </p:sp>
        <p:pic>
          <p:nvPicPr>
            <p:cNvPr id="11" name="Picture 10"/>
            <p:cNvPicPr>
              <a:picLocks noChangeAspect="1"/>
            </p:cNvPicPr>
            <p:nvPr/>
          </p:nvPicPr>
          <p:blipFill rotWithShape="1">
            <a:blip r:embed="rId4" cstate="print">
              <a:biLevel thresh="75000"/>
              <a:extLst>
                <a:ext uri="{28A0092B-C50C-407E-A947-70E740481C1C}">
                  <a14:useLocalDpi xmlns:a14="http://schemas.microsoft.com/office/drawing/2010/main" val="0"/>
                </a:ext>
              </a:extLst>
            </a:blip>
            <a:srcRect b="14400"/>
            <a:stretch/>
          </p:blipFill>
          <p:spPr>
            <a:xfrm rot="10800000">
              <a:off x="8213049" y="7130480"/>
              <a:ext cx="218715" cy="218424"/>
            </a:xfrm>
            <a:prstGeom prst="rect">
              <a:avLst/>
            </a:prstGeom>
          </p:spPr>
        </p:pic>
      </p:grpSp>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13830" y="1909736"/>
            <a:ext cx="1933845" cy="1933845"/>
          </a:xfrm>
          <a:prstGeom prst="rect">
            <a:avLst/>
          </a:prstGeom>
        </p:spPr>
      </p:pic>
    </p:spTree>
    <p:extLst>
      <p:ext uri="{BB962C8B-B14F-4D97-AF65-F5344CB8AC3E}">
        <p14:creationId xmlns:p14="http://schemas.microsoft.com/office/powerpoint/2010/main" val="224726112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l="11158" t="7310" r="7114"/>
          <a:stretch/>
        </p:blipFill>
        <p:spPr>
          <a:xfrm>
            <a:off x="0" y="-48126"/>
            <a:ext cx="13004800" cy="9822338"/>
          </a:xfrm>
          <a:prstGeom prst="rect">
            <a:avLst/>
          </a:prstGeom>
        </p:spPr>
      </p:pic>
      <p:sp>
        <p:nvSpPr>
          <p:cNvPr id="13" name="Rectangle 12"/>
          <p:cNvSpPr/>
          <p:nvPr/>
        </p:nvSpPr>
        <p:spPr>
          <a:xfrm>
            <a:off x="0" y="-48126"/>
            <a:ext cx="9512490" cy="9801726"/>
          </a:xfrm>
          <a:prstGeom prst="rect">
            <a:avLst/>
          </a:prstGeom>
          <a:gradFill flip="none" rotWithShape="1">
            <a:gsLst>
              <a:gs pos="0">
                <a:schemeClr val="tx1">
                  <a:alpha val="0"/>
                </a:schemeClr>
              </a:gs>
              <a:gs pos="43000">
                <a:schemeClr val="tx1">
                  <a:alpha val="81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48126"/>
            <a:ext cx="13004800" cy="9801726"/>
          </a:xfrm>
          <a:prstGeom prst="rect">
            <a:avLst/>
          </a:prstGeom>
          <a:solidFill>
            <a:srgbClr val="017FA0">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p:cNvGrpSpPr/>
          <p:nvPr/>
        </p:nvGrpSpPr>
        <p:grpSpPr>
          <a:xfrm>
            <a:off x="2698244" y="1922903"/>
            <a:ext cx="5976033" cy="1867511"/>
            <a:chOff x="3501731" y="3293117"/>
            <a:chExt cx="5976033" cy="1867511"/>
          </a:xfrm>
        </p:grpSpPr>
        <p:sp>
          <p:nvSpPr>
            <p:cNvPr id="15" name="TextBox 14"/>
            <p:cNvSpPr txBox="1"/>
            <p:nvPr/>
          </p:nvSpPr>
          <p:spPr>
            <a:xfrm>
              <a:off x="3501731" y="3293117"/>
              <a:ext cx="5823284" cy="830997"/>
            </a:xfrm>
            <a:prstGeom prst="rect">
              <a:avLst/>
            </a:prstGeom>
            <a:noFill/>
          </p:spPr>
          <p:txBody>
            <a:bodyPr wrap="square" rtlCol="0">
              <a:spAutoFit/>
            </a:bodyPr>
            <a:lstStyle/>
            <a:p>
              <a:r>
                <a:rPr lang="en-US" sz="4800" dirty="0">
                  <a:solidFill>
                    <a:schemeClr val="bg1"/>
                  </a:solidFill>
                  <a:latin typeface="Gotham Light" pitchFamily="50" charset="0"/>
                  <a:cs typeface="Gotham Light" pitchFamily="50" charset="0"/>
                </a:rPr>
                <a:t>ORGANIZING </a:t>
              </a:r>
            </a:p>
          </p:txBody>
        </p:sp>
        <p:sp>
          <p:nvSpPr>
            <p:cNvPr id="18" name="TextBox 17"/>
            <p:cNvSpPr txBox="1"/>
            <p:nvPr/>
          </p:nvSpPr>
          <p:spPr>
            <a:xfrm>
              <a:off x="3508008" y="3837189"/>
              <a:ext cx="5969756" cy="1323439"/>
            </a:xfrm>
            <a:prstGeom prst="rect">
              <a:avLst/>
            </a:prstGeom>
            <a:noFill/>
          </p:spPr>
          <p:txBody>
            <a:bodyPr wrap="square" rtlCol="0">
              <a:spAutoFit/>
            </a:bodyPr>
            <a:lstStyle/>
            <a:p>
              <a:r>
                <a:rPr lang="en-US" sz="8000" dirty="0">
                  <a:solidFill>
                    <a:schemeClr val="bg1"/>
                  </a:solidFill>
                  <a:latin typeface="Gotham Bold" pitchFamily="50" charset="0"/>
                  <a:cs typeface="Gotham Bold" pitchFamily="50" charset="0"/>
                </a:rPr>
                <a:t>FELLOWS</a:t>
              </a:r>
            </a:p>
          </p:txBody>
        </p:sp>
      </p:grpSp>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6895" y="1898515"/>
            <a:ext cx="1713589" cy="2456818"/>
          </a:xfrm>
          <a:prstGeom prst="rect">
            <a:avLst/>
          </a:prstGeom>
        </p:spPr>
      </p:pic>
      <p:sp>
        <p:nvSpPr>
          <p:cNvPr id="2" name="Rectangle 1"/>
          <p:cNvSpPr/>
          <p:nvPr/>
        </p:nvSpPr>
        <p:spPr>
          <a:xfrm>
            <a:off x="2794532" y="4070603"/>
            <a:ext cx="5470237" cy="3108543"/>
          </a:xfrm>
          <a:prstGeom prst="rect">
            <a:avLst/>
          </a:prstGeom>
        </p:spPr>
        <p:txBody>
          <a:bodyPr wrap="square">
            <a:spAutoFit/>
          </a:bodyPr>
          <a:lstStyle/>
          <a:p>
            <a:r>
              <a:rPr lang="en-US" sz="2800" dirty="0">
                <a:solidFill>
                  <a:schemeClr val="bg1"/>
                </a:solidFill>
                <a:latin typeface="Gotham Bold" pitchFamily="50" charset="0"/>
                <a:cs typeface="Gotham Bold" pitchFamily="50" charset="0"/>
              </a:rPr>
              <a:t>Thank you for joining today’s webinar.  </a:t>
            </a:r>
          </a:p>
          <a:p>
            <a:endParaRPr lang="en-US" sz="2800" dirty="0">
              <a:solidFill>
                <a:schemeClr val="bg1"/>
              </a:solidFill>
              <a:latin typeface="Gotham Bold" pitchFamily="50" charset="0"/>
              <a:cs typeface="Gotham Bold" pitchFamily="50" charset="0"/>
            </a:endParaRPr>
          </a:p>
          <a:p>
            <a:r>
              <a:rPr lang="en-US" sz="2800" dirty="0">
                <a:solidFill>
                  <a:schemeClr val="bg1"/>
                </a:solidFill>
                <a:latin typeface="Gotham Bold" pitchFamily="50" charset="0"/>
                <a:cs typeface="Gotham Bold" pitchFamily="50" charset="0"/>
              </a:rPr>
              <a:t>Make sure to find the materials covered today, and the audio and video recordings on the bookshelf. </a:t>
            </a:r>
          </a:p>
        </p:txBody>
      </p:sp>
      <p:grpSp>
        <p:nvGrpSpPr>
          <p:cNvPr id="12" name="Group 11"/>
          <p:cNvGrpSpPr/>
          <p:nvPr/>
        </p:nvGrpSpPr>
        <p:grpSpPr>
          <a:xfrm>
            <a:off x="2927205" y="7697023"/>
            <a:ext cx="3249005" cy="769350"/>
            <a:chOff x="4741934" y="6812556"/>
            <a:chExt cx="3625354" cy="769350"/>
          </a:xfrm>
        </p:grpSpPr>
        <p:sp>
          <p:nvSpPr>
            <p:cNvPr id="16" name="Rounded Rectangle 15">
              <a:hlinkClick r:id="rId4"/>
            </p:cNvPr>
            <p:cNvSpPr/>
            <p:nvPr/>
          </p:nvSpPr>
          <p:spPr>
            <a:xfrm>
              <a:off x="4741934" y="6812556"/>
              <a:ext cx="3625354" cy="769350"/>
            </a:xfrm>
            <a:prstGeom prst="roundRect">
              <a:avLst>
                <a:gd name="adj" fmla="val 7223"/>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a:solidFill>
                    <a:schemeClr val="bg1"/>
                  </a:solidFill>
                  <a:latin typeface="Gotham Bold" pitchFamily="50" charset="0"/>
                  <a:cs typeface="Gotham Bold" pitchFamily="50" charset="0"/>
                </a:rPr>
                <a:t>   SEE BOOKSHELF</a:t>
              </a:r>
            </a:p>
          </p:txBody>
        </p:sp>
        <p:pic>
          <p:nvPicPr>
            <p:cNvPr id="17" name="Picture 16"/>
            <p:cNvPicPr>
              <a:picLocks noChangeAspect="1"/>
            </p:cNvPicPr>
            <p:nvPr/>
          </p:nvPicPr>
          <p:blipFill rotWithShape="1">
            <a:blip r:embed="rId5" cstate="print">
              <a:biLevel thresh="75000"/>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rcRect b="14400"/>
            <a:stretch/>
          </p:blipFill>
          <p:spPr>
            <a:xfrm rot="10800000">
              <a:off x="7678817" y="7088019"/>
              <a:ext cx="218713" cy="218424"/>
            </a:xfrm>
            <a:prstGeom prst="rect">
              <a:avLst/>
            </a:prstGeom>
          </p:spPr>
        </p:pic>
      </p:grpSp>
    </p:spTree>
    <p:extLst>
      <p:ext uri="{BB962C8B-B14F-4D97-AF65-F5344CB8AC3E}">
        <p14:creationId xmlns:p14="http://schemas.microsoft.com/office/powerpoint/2010/main" val="6587590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998219" y="701446"/>
            <a:ext cx="275464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r>
              <a:rPr lang="en-US" altLang="en-US" sz="3600" dirty="0">
                <a:solidFill>
                  <a:schemeClr val="tx1"/>
                </a:solidFill>
                <a:latin typeface="Gotham Bold" pitchFamily="50" charset="0"/>
                <a:ea typeface="Arial Unicode MS" panose="020B0604020202020204" pitchFamily="34" charset="-128"/>
                <a:cs typeface="Gotham Bold" pitchFamily="50" charset="0"/>
              </a:rPr>
              <a:t>LOGISTICS</a:t>
            </a:r>
            <a:endParaRPr lang="en-US" altLang="en-US" sz="2800" dirty="0">
              <a:solidFill>
                <a:schemeClr val="tx1"/>
              </a:solidFill>
              <a:latin typeface="Gotham Bold" pitchFamily="50" charset="0"/>
              <a:ea typeface="Arial Unicode MS" panose="020B0604020202020204" pitchFamily="34" charset="-128"/>
              <a:cs typeface="Gotham Bold" pitchFamily="50" charset="0"/>
            </a:endParaRPr>
          </a:p>
        </p:txBody>
      </p:sp>
      <p:sp>
        <p:nvSpPr>
          <p:cNvPr id="11" name="TextBox 10"/>
          <p:cNvSpPr txBox="1"/>
          <p:nvPr/>
        </p:nvSpPr>
        <p:spPr>
          <a:xfrm>
            <a:off x="6293519" y="1202712"/>
            <a:ext cx="5873274" cy="523220"/>
          </a:xfrm>
          <a:prstGeom prst="rect">
            <a:avLst/>
          </a:prstGeom>
          <a:noFill/>
        </p:spPr>
        <p:txBody>
          <a:bodyPr wrap="square" rtlCol="0">
            <a:spAutoFit/>
          </a:bodyPr>
          <a:lstStyle/>
          <a:p>
            <a:r>
              <a:rPr lang="en-US" sz="2800" dirty="0">
                <a:solidFill>
                  <a:schemeClr val="bg2">
                    <a:lumMod val="25000"/>
                  </a:schemeClr>
                </a:solidFill>
                <a:latin typeface="Gotham Light" pitchFamily="50" charset="0"/>
                <a:cs typeface="Gotham Light" pitchFamily="50" charset="0"/>
              </a:rPr>
              <a:t>We will meet for 75 minutes</a:t>
            </a:r>
          </a:p>
        </p:txBody>
      </p:sp>
      <p:cxnSp>
        <p:nvCxnSpPr>
          <p:cNvPr id="14" name="Straight Connector 13"/>
          <p:cNvCxnSpPr/>
          <p:nvPr/>
        </p:nvCxnSpPr>
        <p:spPr>
          <a:xfrm flipH="1" flipV="1">
            <a:off x="3958825" y="701446"/>
            <a:ext cx="0" cy="7720659"/>
          </a:xfrm>
          <a:prstGeom prst="line">
            <a:avLst/>
          </a:prstGeom>
          <a:ln w="1905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p:nvPicPr>
        <p:blipFill rotWithShape="1">
          <a:blip r:embed="rId3" cstate="print">
            <a:duotone>
              <a:schemeClr val="bg2">
                <a:shade val="45000"/>
                <a:satMod val="135000"/>
              </a:schemeClr>
              <a:prstClr val="white"/>
            </a:duotone>
            <a:lum bright="-28000"/>
            <a:extLst>
              <a:ext uri="{28A0092B-C50C-407E-A947-70E740481C1C}">
                <a14:useLocalDpi xmlns:a14="http://schemas.microsoft.com/office/drawing/2010/main" val="0"/>
              </a:ext>
            </a:extLst>
          </a:blip>
          <a:srcRect b="18415"/>
          <a:stretch/>
        </p:blipFill>
        <p:spPr>
          <a:xfrm>
            <a:off x="4427896" y="4744834"/>
            <a:ext cx="1399200" cy="1331784"/>
          </a:xfrm>
          <a:prstGeom prst="rect">
            <a:avLst/>
          </a:prstGeom>
        </p:spPr>
      </p:pic>
      <p:pic>
        <p:nvPicPr>
          <p:cNvPr id="13" name="Picture 12"/>
          <p:cNvPicPr>
            <a:picLocks noChangeAspect="1"/>
          </p:cNvPicPr>
          <p:nvPr/>
        </p:nvPicPr>
        <p:blipFill>
          <a:blip r:embed="rId4" cstate="print">
            <a:duotone>
              <a:prstClr val="black"/>
              <a:schemeClr val="tx2">
                <a:tint val="45000"/>
                <a:satMod val="400000"/>
              </a:schemeClr>
            </a:duotone>
            <a:extLst>
              <a:ext uri="{BEBA8EAE-BF5A-486C-A8C5-ECC9F3942E4B}">
                <a14:imgProps xmlns:a14="http://schemas.microsoft.com/office/drawing/2010/main">
                  <a14:imgLayer r:embed="rId5">
                    <a14:imgEffect>
                      <a14:sharpenSoften amount="50000"/>
                    </a14:imgEffect>
                    <a14:imgEffect>
                      <a14:brightnessContrast bright="40000"/>
                    </a14:imgEffect>
                  </a14:imgLayer>
                </a14:imgProps>
              </a:ext>
              <a:ext uri="{28A0092B-C50C-407E-A947-70E740481C1C}">
                <a14:useLocalDpi xmlns:a14="http://schemas.microsoft.com/office/drawing/2010/main" val="0"/>
              </a:ext>
            </a:extLst>
          </a:blip>
          <a:stretch>
            <a:fillRect/>
          </a:stretch>
        </p:blipFill>
        <p:spPr>
          <a:xfrm>
            <a:off x="4523429" y="2594860"/>
            <a:ext cx="1348553" cy="1396284"/>
          </a:xfrm>
          <a:prstGeom prst="rect">
            <a:avLst/>
          </a:prstGeom>
          <a:noFill/>
        </p:spPr>
      </p:pic>
      <p:pic>
        <p:nvPicPr>
          <p:cNvPr id="6" name="Picture 5"/>
          <p:cNvPicPr>
            <a:picLocks noChangeAspect="1"/>
          </p:cNvPicPr>
          <p:nvPr/>
        </p:nvPicPr>
        <p:blipFill rotWithShape="1">
          <a:blip r:embed="rId6" cstate="print">
            <a:duotone>
              <a:prstClr val="black"/>
              <a:schemeClr val="tx1">
                <a:lumMod val="75000"/>
                <a:tint val="45000"/>
                <a:satMod val="400000"/>
              </a:schemeClr>
            </a:duotone>
            <a:lum bright="36000"/>
            <a:extLst>
              <a:ext uri="{28A0092B-C50C-407E-A947-70E740481C1C}">
                <a14:useLocalDpi xmlns:a14="http://schemas.microsoft.com/office/drawing/2010/main" val="0"/>
              </a:ext>
            </a:extLst>
          </a:blip>
          <a:srcRect b="16423"/>
          <a:stretch/>
        </p:blipFill>
        <p:spPr>
          <a:xfrm>
            <a:off x="4452553" y="815379"/>
            <a:ext cx="1395366" cy="1360570"/>
          </a:xfrm>
          <a:prstGeom prst="rect">
            <a:avLst/>
          </a:prstGeom>
        </p:spPr>
      </p:pic>
      <p:sp>
        <p:nvSpPr>
          <p:cNvPr id="15" name="TextBox 14"/>
          <p:cNvSpPr txBox="1"/>
          <p:nvPr/>
        </p:nvSpPr>
        <p:spPr>
          <a:xfrm>
            <a:off x="6317583" y="2686610"/>
            <a:ext cx="5873274" cy="1815882"/>
          </a:xfrm>
          <a:prstGeom prst="rect">
            <a:avLst/>
          </a:prstGeom>
          <a:noFill/>
        </p:spPr>
        <p:txBody>
          <a:bodyPr wrap="square" rtlCol="0">
            <a:spAutoFit/>
          </a:bodyPr>
          <a:lstStyle/>
          <a:p>
            <a:r>
              <a:rPr lang="en-US" sz="2800" dirty="0">
                <a:solidFill>
                  <a:schemeClr val="bg2">
                    <a:lumMod val="25000"/>
                  </a:schemeClr>
                </a:solidFill>
                <a:latin typeface="Gotham Light" pitchFamily="50" charset="0"/>
                <a:cs typeface="Gotham Light" pitchFamily="50" charset="0"/>
              </a:rPr>
              <a:t>This is an </a:t>
            </a:r>
            <a:r>
              <a:rPr lang="en-US" sz="2800" dirty="0">
                <a:solidFill>
                  <a:schemeClr val="bg2">
                    <a:lumMod val="25000"/>
                  </a:schemeClr>
                </a:solidFill>
                <a:latin typeface="Gotham Bold" pitchFamily="50" charset="0"/>
                <a:cs typeface="Gotham Bold" pitchFamily="50" charset="0"/>
              </a:rPr>
              <a:t>interactive meeting</a:t>
            </a:r>
            <a:r>
              <a:rPr lang="en-US" sz="2800" dirty="0">
                <a:solidFill>
                  <a:schemeClr val="bg2">
                    <a:lumMod val="25000"/>
                  </a:schemeClr>
                </a:solidFill>
                <a:latin typeface="Gotham Light" pitchFamily="50" charset="0"/>
                <a:cs typeface="Gotham Light" pitchFamily="50" charset="0"/>
              </a:rPr>
              <a:t>. We have time allocated for questions. Please press 1 on your phone, or use the chat! </a:t>
            </a:r>
          </a:p>
        </p:txBody>
      </p:sp>
      <p:sp>
        <p:nvSpPr>
          <p:cNvPr id="16" name="TextBox 15"/>
          <p:cNvSpPr txBox="1"/>
          <p:nvPr/>
        </p:nvSpPr>
        <p:spPr>
          <a:xfrm>
            <a:off x="6301541" y="4884377"/>
            <a:ext cx="5873274" cy="1384995"/>
          </a:xfrm>
          <a:prstGeom prst="rect">
            <a:avLst/>
          </a:prstGeom>
          <a:noFill/>
        </p:spPr>
        <p:txBody>
          <a:bodyPr wrap="square" rtlCol="0">
            <a:spAutoFit/>
          </a:bodyPr>
          <a:lstStyle/>
          <a:p>
            <a:r>
              <a:rPr lang="en-US" sz="2800" dirty="0">
                <a:solidFill>
                  <a:schemeClr val="bg2">
                    <a:lumMod val="25000"/>
                  </a:schemeClr>
                </a:solidFill>
                <a:latin typeface="Gotham Light" pitchFamily="50" charset="0"/>
                <a:cs typeface="Gotham Light" pitchFamily="50" charset="0"/>
              </a:rPr>
              <a:t>A recording of this video and call will be available following this meeting </a:t>
            </a:r>
          </a:p>
        </p:txBody>
      </p:sp>
      <p:sp>
        <p:nvSpPr>
          <p:cNvPr id="17" name="TextBox 16"/>
          <p:cNvSpPr txBox="1"/>
          <p:nvPr/>
        </p:nvSpPr>
        <p:spPr>
          <a:xfrm>
            <a:off x="6309561" y="6741974"/>
            <a:ext cx="5873274" cy="523220"/>
          </a:xfrm>
          <a:prstGeom prst="rect">
            <a:avLst/>
          </a:prstGeom>
          <a:noFill/>
        </p:spPr>
        <p:txBody>
          <a:bodyPr wrap="square" rtlCol="0">
            <a:spAutoFit/>
          </a:bodyPr>
          <a:lstStyle/>
          <a:p>
            <a:r>
              <a:rPr lang="en-US" sz="2800" dirty="0">
                <a:solidFill>
                  <a:schemeClr val="bg2">
                    <a:lumMod val="25000"/>
                  </a:schemeClr>
                </a:solidFill>
                <a:latin typeface="Gotham Light" pitchFamily="50" charset="0"/>
                <a:cs typeface="Gotham Light" pitchFamily="50" charset="0"/>
              </a:rPr>
              <a:t>It’s cool if you Tweet -- </a:t>
            </a:r>
          </a:p>
        </p:txBody>
      </p:sp>
      <p:grpSp>
        <p:nvGrpSpPr>
          <p:cNvPr id="21" name="Group 20"/>
          <p:cNvGrpSpPr/>
          <p:nvPr/>
        </p:nvGrpSpPr>
        <p:grpSpPr>
          <a:xfrm>
            <a:off x="4171727" y="6540795"/>
            <a:ext cx="1870913" cy="1789840"/>
            <a:chOff x="4209044" y="6900250"/>
            <a:chExt cx="1870913" cy="1789840"/>
          </a:xfrm>
        </p:grpSpPr>
        <p:pic>
          <p:nvPicPr>
            <p:cNvPr id="9" name="Picture 8"/>
            <p:cNvPicPr>
              <a:picLocks noChangeAspect="1"/>
            </p:cNvPicPr>
            <p:nvPr/>
          </p:nvPicPr>
          <p:blipFill rotWithShape="1">
            <a:blip r:embed="rId7" cstate="print">
              <a:duotone>
                <a:schemeClr val="accent3">
                  <a:shade val="45000"/>
                  <a:satMod val="135000"/>
                </a:schemeClr>
                <a:prstClr val="white"/>
              </a:duotone>
              <a:extLst>
                <a:ext uri="{28A0092B-C50C-407E-A947-70E740481C1C}">
                  <a14:useLocalDpi xmlns:a14="http://schemas.microsoft.com/office/drawing/2010/main" val="0"/>
                </a:ext>
              </a:extLst>
            </a:blip>
            <a:srcRect b="18000"/>
            <a:stretch/>
          </p:blipFill>
          <p:spPr>
            <a:xfrm>
              <a:off x="4209044" y="6900250"/>
              <a:ext cx="1870913" cy="1789840"/>
            </a:xfrm>
            <a:prstGeom prst="rect">
              <a:avLst/>
            </a:prstGeom>
          </p:spPr>
        </p:pic>
        <p:pic>
          <p:nvPicPr>
            <p:cNvPr id="18" name="Picture 17"/>
            <p:cNvPicPr>
              <a:picLocks noChangeAspect="1"/>
            </p:cNvPicPr>
            <p:nvPr/>
          </p:nvPicPr>
          <p:blipFill>
            <a:blip r:embed="rId8"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4905793" y="7589892"/>
              <a:ext cx="511371" cy="511371"/>
            </a:xfrm>
            <a:prstGeom prst="rect">
              <a:avLst/>
            </a:prstGeom>
            <a:ln>
              <a:noFill/>
            </a:ln>
          </p:spPr>
        </p:pic>
      </p:grpSp>
      <p:sp>
        <p:nvSpPr>
          <p:cNvPr id="19" name="Rectangle 18"/>
          <p:cNvSpPr/>
          <p:nvPr/>
        </p:nvSpPr>
        <p:spPr>
          <a:xfrm>
            <a:off x="6319308" y="7204883"/>
            <a:ext cx="2202745" cy="461665"/>
          </a:xfrm>
          <a:prstGeom prst="rect">
            <a:avLst/>
          </a:prstGeom>
        </p:spPr>
        <p:txBody>
          <a:bodyPr wrap="square">
            <a:spAutoFit/>
          </a:bodyPr>
          <a:lstStyle/>
          <a:p>
            <a:r>
              <a:rPr lang="en-US" sz="2400" dirty="0">
                <a:solidFill>
                  <a:schemeClr val="tx1">
                    <a:lumMod val="75000"/>
                  </a:schemeClr>
                </a:solidFill>
                <a:latin typeface="+mj-lt"/>
                <a:cs typeface="Gotham Bold" pitchFamily="50" charset="0"/>
              </a:rPr>
              <a:t>#</a:t>
            </a:r>
            <a:r>
              <a:rPr lang="en-US" sz="2400" dirty="0">
                <a:solidFill>
                  <a:schemeClr val="tx1">
                    <a:lumMod val="75000"/>
                  </a:schemeClr>
                </a:solidFill>
                <a:latin typeface="Gotham Bold" pitchFamily="50" charset="0"/>
                <a:cs typeface="Gotham Bold" pitchFamily="50" charset="0"/>
              </a:rPr>
              <a:t>OFA</a:t>
            </a:r>
            <a:r>
              <a:rPr lang="en-US" sz="2400" dirty="0">
                <a:solidFill>
                  <a:schemeClr val="tx1">
                    <a:lumMod val="75000"/>
                  </a:schemeClr>
                </a:solidFill>
                <a:latin typeface="Gotham Light" pitchFamily="50" charset="0"/>
                <a:cs typeface="Gotham Light" pitchFamily="50" charset="0"/>
              </a:rPr>
              <a:t>Fellows</a:t>
            </a:r>
            <a:endParaRPr lang="en-US" sz="3600" dirty="0">
              <a:solidFill>
                <a:schemeClr val="tx1">
                  <a:lumMod val="75000"/>
                </a:schemeClr>
              </a:solidFill>
              <a:latin typeface="Gotham Light" pitchFamily="50" charset="0"/>
              <a:cs typeface="Gotham Light" pitchFamily="50" charset="0"/>
            </a:endParaRPr>
          </a:p>
        </p:txBody>
      </p:sp>
    </p:spTree>
    <p:extLst>
      <p:ext uri="{BB962C8B-B14F-4D97-AF65-F5344CB8AC3E}">
        <p14:creationId xmlns:p14="http://schemas.microsoft.com/office/powerpoint/2010/main" val="29704324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t="890" r="9292" b="88"/>
          <a:stretch/>
        </p:blipFill>
        <p:spPr>
          <a:xfrm>
            <a:off x="-198586" y="0"/>
            <a:ext cx="13625828" cy="9914021"/>
          </a:xfrm>
          <a:prstGeom prst="rect">
            <a:avLst/>
          </a:prstGeom>
        </p:spPr>
      </p:pic>
      <p:sp>
        <p:nvSpPr>
          <p:cNvPr id="4" name="Rectangle 3"/>
          <p:cNvSpPr/>
          <p:nvPr/>
        </p:nvSpPr>
        <p:spPr>
          <a:xfrm>
            <a:off x="496957" y="417443"/>
            <a:ext cx="12006469" cy="8885583"/>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496958" y="417442"/>
            <a:ext cx="5438622" cy="8885583"/>
          </a:xfrm>
          <a:prstGeom prst="rect">
            <a:avLst/>
          </a:prstGeom>
          <a:solidFill>
            <a:schemeClr val="bg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455597" y="7885022"/>
            <a:ext cx="1056680" cy="933937"/>
          </a:xfrm>
          <a:prstGeom prst="rect">
            <a:avLst/>
          </a:prstGeom>
          <a:solidFill>
            <a:srgbClr val="017F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Picture 2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0909" y="8011633"/>
            <a:ext cx="490014" cy="702546"/>
          </a:xfrm>
          <a:prstGeom prst="rect">
            <a:avLst/>
          </a:prstGeom>
        </p:spPr>
      </p:pic>
      <p:sp>
        <p:nvSpPr>
          <p:cNvPr id="9" name="TextBox 8"/>
          <p:cNvSpPr txBox="1"/>
          <p:nvPr/>
        </p:nvSpPr>
        <p:spPr>
          <a:xfrm>
            <a:off x="983937" y="1628579"/>
            <a:ext cx="4823305" cy="3231654"/>
          </a:xfrm>
          <a:prstGeom prst="rect">
            <a:avLst/>
          </a:prstGeom>
          <a:noFill/>
        </p:spPr>
        <p:txBody>
          <a:bodyPr wrap="square" rtlCol="0">
            <a:spAutoFit/>
          </a:bodyPr>
          <a:lstStyle/>
          <a:p>
            <a:r>
              <a:rPr lang="en-US" sz="4400" dirty="0">
                <a:solidFill>
                  <a:srgbClr val="017FA0"/>
                </a:solidFill>
                <a:latin typeface="Gotham Bold" pitchFamily="50" charset="0"/>
                <a:cs typeface="Gotham Bold" pitchFamily="50" charset="0"/>
              </a:rPr>
              <a:t>Action Event Management</a:t>
            </a:r>
            <a:endParaRPr lang="en-US" sz="4400" dirty="0">
              <a:solidFill>
                <a:schemeClr val="tx2"/>
              </a:solidFill>
              <a:latin typeface="Gotham Bold" pitchFamily="50" charset="0"/>
              <a:cs typeface="Gotham Bold" pitchFamily="50" charset="0"/>
            </a:endParaRPr>
          </a:p>
          <a:p>
            <a:endParaRPr lang="en-US" altLang="en-US" sz="1800" spc="300" dirty="0">
              <a:solidFill>
                <a:schemeClr val="tx1">
                  <a:lumMod val="75000"/>
                </a:schemeClr>
              </a:solidFill>
              <a:latin typeface="Gotham Light" pitchFamily="50" charset="0"/>
              <a:cs typeface="Gotham Light" pitchFamily="50" charset="0"/>
            </a:endParaRPr>
          </a:p>
          <a:p>
            <a:endParaRPr lang="en-US" altLang="en-US" sz="1800" spc="300" dirty="0">
              <a:solidFill>
                <a:schemeClr val="tx1">
                  <a:lumMod val="75000"/>
                </a:schemeClr>
              </a:solidFill>
              <a:latin typeface="Gotham Light" pitchFamily="50" charset="0"/>
              <a:cs typeface="Gotham Light" pitchFamily="50" charset="0"/>
            </a:endParaRPr>
          </a:p>
          <a:p>
            <a:r>
              <a:rPr lang="en-US" altLang="en-US" sz="2000" dirty="0">
                <a:solidFill>
                  <a:schemeClr val="tx1">
                    <a:lumMod val="75000"/>
                  </a:schemeClr>
                </a:solidFill>
                <a:latin typeface="Gotham Book" pitchFamily="50" charset="0"/>
                <a:cs typeface="Gotham Book" pitchFamily="50" charset="0"/>
              </a:rPr>
              <a:t>Getting ready for your action event by considering what to do before the event, during the event, and after the event. </a:t>
            </a:r>
            <a:endParaRPr lang="en-US" altLang="en-US" sz="2400" dirty="0">
              <a:solidFill>
                <a:schemeClr val="tx1">
                  <a:lumMod val="75000"/>
                </a:schemeClr>
              </a:solidFill>
              <a:latin typeface="Gotham Book" pitchFamily="50" charset="0"/>
              <a:cs typeface="Gotham Book" pitchFamily="50" charset="0"/>
            </a:endParaRPr>
          </a:p>
        </p:txBody>
      </p:sp>
    </p:spTree>
    <p:extLst>
      <p:ext uri="{BB962C8B-B14F-4D97-AF65-F5344CB8AC3E}">
        <p14:creationId xmlns:p14="http://schemas.microsoft.com/office/powerpoint/2010/main" val="19192289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7260" y="2492895"/>
            <a:ext cx="5338954" cy="3410599"/>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rIns="457200" rtlCol="0" anchor="ctr"/>
          <a:lstStyle/>
          <a:p>
            <a:r>
              <a:rPr lang="en-US" sz="3200" dirty="0">
                <a:solidFill>
                  <a:schemeClr val="bg2">
                    <a:lumMod val="25000"/>
                  </a:schemeClr>
                </a:solidFill>
                <a:latin typeface="Gotham Bold" pitchFamily="50" charset="0"/>
                <a:cs typeface="Gotham Bold" pitchFamily="50" charset="0"/>
              </a:rPr>
              <a:t>Using One-on-One meetings to build relationships with volunteers. </a:t>
            </a:r>
          </a:p>
        </p:txBody>
      </p:sp>
      <p:sp>
        <p:nvSpPr>
          <p:cNvPr id="4" name="Rectangle 3"/>
          <p:cNvSpPr>
            <a:spLocks noChangeArrowheads="1"/>
          </p:cNvSpPr>
          <p:nvPr/>
        </p:nvSpPr>
        <p:spPr bwMode="auto">
          <a:xfrm>
            <a:off x="1861712" y="1544659"/>
            <a:ext cx="324770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a:r>
              <a:rPr lang="en-US" altLang="en-US" sz="3600" dirty="0">
                <a:solidFill>
                  <a:schemeClr val="tx1"/>
                </a:solidFill>
                <a:latin typeface="Gotham Bold" pitchFamily="50" charset="0"/>
                <a:ea typeface="Arial Unicode MS" panose="020B0604020202020204" pitchFamily="34" charset="-128"/>
                <a:cs typeface="Gotham Bold" pitchFamily="50" charset="0"/>
              </a:rPr>
              <a:t>LAST WEEK</a:t>
            </a:r>
            <a:endParaRPr lang="en-US" altLang="en-US" sz="2800" dirty="0">
              <a:solidFill>
                <a:schemeClr val="tx1"/>
              </a:solidFill>
              <a:latin typeface="Gotham Bold" pitchFamily="50" charset="0"/>
              <a:ea typeface="Arial Unicode MS" panose="020B0604020202020204" pitchFamily="34" charset="-128"/>
              <a:cs typeface="Gotham Bold" pitchFamily="50" charset="0"/>
            </a:endParaRPr>
          </a:p>
        </p:txBody>
      </p:sp>
      <p:sp>
        <p:nvSpPr>
          <p:cNvPr id="5" name="Rectangle 4"/>
          <p:cNvSpPr>
            <a:spLocks noChangeArrowheads="1"/>
          </p:cNvSpPr>
          <p:nvPr/>
        </p:nvSpPr>
        <p:spPr bwMode="auto">
          <a:xfrm>
            <a:off x="8996771" y="1544659"/>
            <a:ext cx="5253925" cy="74635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a:endParaRPr lang="en-US" altLang="en-US" sz="1050" dirty="0">
              <a:solidFill>
                <a:schemeClr val="bg1"/>
              </a:solidFill>
              <a:latin typeface="Gotham Bold" pitchFamily="50" charset="0"/>
              <a:cs typeface="Gotham Bold" pitchFamily="50" charset="0"/>
            </a:endParaRPr>
          </a:p>
          <a:p>
            <a:r>
              <a:rPr lang="en-US" altLang="en-US" sz="3200" dirty="0">
                <a:solidFill>
                  <a:schemeClr val="bg2">
                    <a:lumMod val="25000"/>
                  </a:schemeClr>
                </a:solidFill>
                <a:latin typeface="Gotham Bold" pitchFamily="50" charset="0"/>
                <a:cs typeface="Gotham Bold" pitchFamily="50" charset="0"/>
              </a:rPr>
              <a:t>REVIEW</a:t>
            </a:r>
            <a:endParaRPr lang="en-US" altLang="en-US" sz="3600" dirty="0">
              <a:solidFill>
                <a:schemeClr val="bg2">
                  <a:lumMod val="25000"/>
                </a:schemeClr>
              </a:solidFill>
              <a:latin typeface="Gotham Bold" pitchFamily="50" charset="0"/>
              <a:cs typeface="Gotham Bold" pitchFamily="50" charset="0"/>
            </a:endParaRPr>
          </a:p>
        </p:txBody>
      </p:sp>
      <p:sp>
        <p:nvSpPr>
          <p:cNvPr id="6" name="Rectangle 5"/>
          <p:cNvSpPr>
            <a:spLocks noChangeArrowheads="1"/>
          </p:cNvSpPr>
          <p:nvPr/>
        </p:nvSpPr>
        <p:spPr bwMode="auto">
          <a:xfrm>
            <a:off x="7007989" y="2961282"/>
            <a:ext cx="5391560" cy="67710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a:endParaRPr lang="en-US" altLang="en-US" sz="1000" dirty="0">
              <a:solidFill>
                <a:schemeClr val="bg2">
                  <a:lumMod val="25000"/>
                </a:schemeClr>
              </a:solidFill>
              <a:latin typeface="Gotham Bold" pitchFamily="50" charset="0"/>
              <a:cs typeface="Gotham Bold" pitchFamily="50" charset="0"/>
            </a:endParaRPr>
          </a:p>
          <a:p>
            <a:pPr algn="ctr"/>
            <a:r>
              <a:rPr lang="en-US" altLang="en-US" sz="2800" dirty="0">
                <a:solidFill>
                  <a:schemeClr val="bg2">
                    <a:lumMod val="25000"/>
                  </a:schemeClr>
                </a:solidFill>
                <a:latin typeface="Gotham Book" pitchFamily="50" charset="0"/>
                <a:cs typeface="Gotham Book" pitchFamily="50" charset="0"/>
              </a:rPr>
              <a:t>Did you have a 1:1 last week? </a:t>
            </a:r>
            <a:endParaRPr lang="en-US" altLang="en-US" sz="3200" dirty="0">
              <a:solidFill>
                <a:schemeClr val="bg2">
                  <a:lumMod val="25000"/>
                </a:schemeClr>
              </a:solidFill>
              <a:latin typeface="Gotham Book" pitchFamily="50" charset="0"/>
              <a:cs typeface="Gotham Book" pitchFamily="50" charset="0"/>
            </a:endParaRPr>
          </a:p>
        </p:txBody>
      </p:sp>
      <p:pic>
        <p:nvPicPr>
          <p:cNvPr id="7" name="Picture 6"/>
          <p:cNvPicPr>
            <a:picLocks noChangeAspect="1"/>
          </p:cNvPicPr>
          <p:nvPr/>
        </p:nvPicPr>
        <p:blipFill>
          <a:blip r:embed="rId2" cstate="print">
            <a:duotone>
              <a:prstClr val="black"/>
              <a:schemeClr val="tx2">
                <a:tint val="45000"/>
                <a:satMod val="400000"/>
              </a:schemeClr>
            </a:duotone>
            <a:extLst>
              <a:ext uri="{BEBA8EAE-BF5A-486C-A8C5-ECC9F3942E4B}">
                <a14:imgProps xmlns:a14="http://schemas.microsoft.com/office/drawing/2010/main">
                  <a14:imgLayer r:embed="rId3">
                    <a14:imgEffect>
                      <a14:sharpenSoften amount="50000"/>
                    </a14:imgEffect>
                    <a14:imgEffect>
                      <a14:brightnessContrast bright="40000"/>
                    </a14:imgEffect>
                  </a14:imgLayer>
                </a14:imgProps>
              </a:ext>
              <a:ext uri="{28A0092B-C50C-407E-A947-70E740481C1C}">
                <a14:useLocalDpi xmlns:a14="http://schemas.microsoft.com/office/drawing/2010/main" val="0"/>
              </a:ext>
            </a:extLst>
          </a:blip>
          <a:stretch>
            <a:fillRect/>
          </a:stretch>
        </p:blipFill>
        <p:spPr>
          <a:xfrm>
            <a:off x="7869344" y="1451783"/>
            <a:ext cx="994077" cy="1029262"/>
          </a:xfrm>
          <a:prstGeom prst="rect">
            <a:avLst/>
          </a:prstGeom>
          <a:noFill/>
        </p:spPr>
      </p:pic>
      <p:grpSp>
        <p:nvGrpSpPr>
          <p:cNvPr id="8" name="Group 7"/>
          <p:cNvGrpSpPr/>
          <p:nvPr/>
        </p:nvGrpSpPr>
        <p:grpSpPr>
          <a:xfrm>
            <a:off x="6705740" y="4249322"/>
            <a:ext cx="5693809" cy="1654172"/>
            <a:chOff x="814414" y="5027782"/>
            <a:chExt cx="5693809" cy="1654172"/>
          </a:xfrm>
        </p:grpSpPr>
        <p:sp>
          <p:nvSpPr>
            <p:cNvPr id="9" name="TextBox 8"/>
            <p:cNvSpPr txBox="1"/>
            <p:nvPr/>
          </p:nvSpPr>
          <p:spPr>
            <a:xfrm>
              <a:off x="814414" y="6312622"/>
              <a:ext cx="2813090" cy="369332"/>
            </a:xfrm>
            <a:prstGeom prst="rect">
              <a:avLst/>
            </a:prstGeom>
            <a:noFill/>
          </p:spPr>
          <p:txBody>
            <a:bodyPr wrap="square" rtlCol="0">
              <a:spAutoFit/>
            </a:bodyPr>
            <a:lstStyle/>
            <a:p>
              <a:pPr algn="ctr"/>
              <a:r>
                <a:rPr lang="en-US" sz="1800" dirty="0">
                  <a:solidFill>
                    <a:schemeClr val="tx1">
                      <a:lumMod val="75000"/>
                    </a:schemeClr>
                  </a:solidFill>
                  <a:latin typeface="Gotham Light" pitchFamily="50" charset="0"/>
                  <a:cs typeface="Gotham Light" pitchFamily="50" charset="0"/>
                </a:rPr>
                <a:t>Press 1 on the phone</a:t>
              </a:r>
            </a:p>
          </p:txBody>
        </p:sp>
        <p:grpSp>
          <p:nvGrpSpPr>
            <p:cNvPr id="10" name="Group 9"/>
            <p:cNvGrpSpPr/>
            <p:nvPr/>
          </p:nvGrpSpPr>
          <p:grpSpPr>
            <a:xfrm>
              <a:off x="4026709" y="5027782"/>
              <a:ext cx="2481514" cy="1602933"/>
              <a:chOff x="7956165" y="3607332"/>
              <a:chExt cx="2481514" cy="1602933"/>
            </a:xfrm>
          </p:grpSpPr>
          <p:pic>
            <p:nvPicPr>
              <p:cNvPr id="13" name="Picture 12"/>
              <p:cNvPicPr>
                <a:picLocks noChangeAspect="1"/>
              </p:cNvPicPr>
              <p:nvPr/>
            </p:nvPicPr>
            <p:blipFill rotWithShape="1">
              <a:blip r:embed="rId4" cstate="print">
                <a:duotone>
                  <a:prstClr val="black"/>
                  <a:schemeClr val="tx2">
                    <a:tint val="45000"/>
                    <a:satMod val="400000"/>
                  </a:schemeClr>
                </a:duotone>
                <a:extLst>
                  <a:ext uri="{28A0092B-C50C-407E-A947-70E740481C1C}">
                    <a14:useLocalDpi xmlns:a14="http://schemas.microsoft.com/office/drawing/2010/main" val="0"/>
                  </a:ext>
                </a:extLst>
              </a:blip>
              <a:srcRect b="29549"/>
              <a:stretch/>
            </p:blipFill>
            <p:spPr>
              <a:xfrm>
                <a:off x="8351850" y="3607332"/>
                <a:ext cx="1374183" cy="1129482"/>
              </a:xfrm>
              <a:prstGeom prst="rect">
                <a:avLst/>
              </a:prstGeom>
            </p:spPr>
          </p:pic>
          <p:sp>
            <p:nvSpPr>
              <p:cNvPr id="14" name="TextBox 13"/>
              <p:cNvSpPr txBox="1"/>
              <p:nvPr/>
            </p:nvSpPr>
            <p:spPr>
              <a:xfrm>
                <a:off x="7956165" y="4840933"/>
                <a:ext cx="2481514" cy="369332"/>
              </a:xfrm>
              <a:prstGeom prst="rect">
                <a:avLst/>
              </a:prstGeom>
              <a:noFill/>
            </p:spPr>
            <p:txBody>
              <a:bodyPr wrap="square" rtlCol="0">
                <a:spAutoFit/>
              </a:bodyPr>
              <a:lstStyle/>
              <a:p>
                <a:r>
                  <a:rPr lang="en-US" sz="1800" dirty="0">
                    <a:solidFill>
                      <a:schemeClr val="tx1">
                        <a:lumMod val="75000"/>
                      </a:schemeClr>
                    </a:solidFill>
                    <a:latin typeface="Gotham Light" pitchFamily="50" charset="0"/>
                    <a:cs typeface="Gotham Light" pitchFamily="50" charset="0"/>
                  </a:rPr>
                  <a:t>Type in chat box</a:t>
                </a:r>
              </a:p>
            </p:txBody>
          </p:sp>
        </p:grpSp>
        <p:sp>
          <p:nvSpPr>
            <p:cNvPr id="11" name="TextBox 10"/>
            <p:cNvSpPr txBox="1"/>
            <p:nvPr/>
          </p:nvSpPr>
          <p:spPr>
            <a:xfrm>
              <a:off x="3502729" y="5827376"/>
              <a:ext cx="755290" cy="338554"/>
            </a:xfrm>
            <a:prstGeom prst="rect">
              <a:avLst/>
            </a:prstGeom>
            <a:noFill/>
          </p:spPr>
          <p:txBody>
            <a:bodyPr wrap="square" rtlCol="0">
              <a:spAutoFit/>
            </a:bodyPr>
            <a:lstStyle/>
            <a:p>
              <a:r>
                <a:rPr lang="en-US" sz="1600" dirty="0">
                  <a:solidFill>
                    <a:schemeClr val="tx1">
                      <a:lumMod val="75000"/>
                    </a:schemeClr>
                  </a:solidFill>
                  <a:latin typeface="Gotham Light" pitchFamily="50" charset="0"/>
                  <a:cs typeface="Gotham Light" pitchFamily="50" charset="0"/>
                </a:rPr>
                <a:t>OR</a:t>
              </a:r>
            </a:p>
          </p:txBody>
        </p:sp>
        <p:pic>
          <p:nvPicPr>
            <p:cNvPr id="12" name="Picture 11"/>
            <p:cNvPicPr>
              <a:picLocks noChangeAspect="1"/>
            </p:cNvPicPr>
            <p:nvPr/>
          </p:nvPicPr>
          <p:blipFill rotWithShape="1">
            <a:blip r:embed="rId5" cstate="print">
              <a:duotone>
                <a:schemeClr val="accent3">
                  <a:shade val="45000"/>
                  <a:satMod val="135000"/>
                </a:schemeClr>
                <a:prstClr val="white"/>
              </a:duotone>
              <a:extLst>
                <a:ext uri="{28A0092B-C50C-407E-A947-70E740481C1C}">
                  <a14:useLocalDpi xmlns:a14="http://schemas.microsoft.com/office/drawing/2010/main" val="0"/>
                </a:ext>
              </a:extLst>
            </a:blip>
            <a:srcRect b="18000"/>
            <a:stretch/>
          </p:blipFill>
          <p:spPr>
            <a:xfrm>
              <a:off x="1689546" y="5321536"/>
              <a:ext cx="1031349" cy="986657"/>
            </a:xfrm>
            <a:prstGeom prst="rect">
              <a:avLst/>
            </a:prstGeom>
          </p:spPr>
        </p:pic>
      </p:grpSp>
      <p:cxnSp>
        <p:nvCxnSpPr>
          <p:cNvPr id="15" name="Straight Connector 14"/>
          <p:cNvCxnSpPr/>
          <p:nvPr/>
        </p:nvCxnSpPr>
        <p:spPr>
          <a:xfrm>
            <a:off x="7396726" y="4100799"/>
            <a:ext cx="4291177" cy="0"/>
          </a:xfrm>
          <a:prstGeom prst="line">
            <a:avLst/>
          </a:prstGeom>
          <a:ln>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087498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duotone>
              <a:prstClr val="black"/>
              <a:schemeClr val="tx2">
                <a:tint val="45000"/>
                <a:satMod val="400000"/>
              </a:schemeClr>
            </a:duotone>
            <a:lum bright="-32000"/>
            <a:extLst>
              <a:ext uri="{28A0092B-C50C-407E-A947-70E740481C1C}">
                <a14:useLocalDpi xmlns:a14="http://schemas.microsoft.com/office/drawing/2010/main" val="0"/>
              </a:ext>
            </a:extLst>
          </a:blip>
          <a:stretch>
            <a:fillRect/>
          </a:stretch>
        </p:blipFill>
        <p:spPr>
          <a:xfrm>
            <a:off x="1732549" y="2622881"/>
            <a:ext cx="684155" cy="684155"/>
          </a:xfrm>
          <a:prstGeom prst="rect">
            <a:avLst/>
          </a:prstGeom>
          <a:noFill/>
        </p:spPr>
      </p:pic>
      <p:sp>
        <p:nvSpPr>
          <p:cNvPr id="3" name="Rectangle 2"/>
          <p:cNvSpPr>
            <a:spLocks noChangeArrowheads="1"/>
          </p:cNvSpPr>
          <p:nvPr/>
        </p:nvSpPr>
        <p:spPr bwMode="auto">
          <a:xfrm>
            <a:off x="2711831" y="2373052"/>
            <a:ext cx="8392433" cy="510909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endParaRPr lang="en-US" altLang="en-US" sz="1400" dirty="0">
              <a:solidFill>
                <a:schemeClr val="bg2">
                  <a:lumMod val="25000"/>
                </a:schemeClr>
              </a:solidFill>
              <a:latin typeface="Gotham Bold" pitchFamily="50" charset="0"/>
              <a:cs typeface="Gotham Bold" pitchFamily="50" charset="0"/>
            </a:endParaRPr>
          </a:p>
          <a:p>
            <a:r>
              <a:rPr lang="en-US" altLang="en-US" sz="4400" dirty="0">
                <a:solidFill>
                  <a:schemeClr val="bg2">
                    <a:lumMod val="25000"/>
                  </a:schemeClr>
                </a:solidFill>
                <a:latin typeface="Gotham Bold" pitchFamily="50" charset="0"/>
                <a:cs typeface="Gotham Bold" pitchFamily="50" charset="0"/>
              </a:rPr>
              <a:t>Before</a:t>
            </a:r>
          </a:p>
          <a:p>
            <a:endParaRPr lang="en-US" altLang="en-US" sz="4400" dirty="0">
              <a:solidFill>
                <a:schemeClr val="bg2">
                  <a:lumMod val="25000"/>
                </a:schemeClr>
              </a:solidFill>
              <a:latin typeface="Gotham Bold" pitchFamily="50" charset="0"/>
              <a:cs typeface="Gotham Bold" pitchFamily="50" charset="0"/>
            </a:endParaRPr>
          </a:p>
          <a:p>
            <a:r>
              <a:rPr lang="en-US" altLang="en-US" sz="4400" dirty="0">
                <a:solidFill>
                  <a:schemeClr val="bg2">
                    <a:lumMod val="25000"/>
                  </a:schemeClr>
                </a:solidFill>
                <a:latin typeface="Gotham Bold" pitchFamily="50" charset="0"/>
                <a:cs typeface="Gotham Bold" pitchFamily="50" charset="0"/>
              </a:rPr>
              <a:t>During </a:t>
            </a:r>
          </a:p>
          <a:p>
            <a:endParaRPr lang="en-US" altLang="en-US" sz="4400" dirty="0">
              <a:solidFill>
                <a:schemeClr val="bg2">
                  <a:lumMod val="25000"/>
                </a:schemeClr>
              </a:solidFill>
              <a:latin typeface="Gotham Bold" pitchFamily="50" charset="0"/>
              <a:cs typeface="Gotham Bold" pitchFamily="50" charset="0"/>
            </a:endParaRPr>
          </a:p>
          <a:p>
            <a:r>
              <a:rPr lang="en-US" altLang="en-US" sz="4400" dirty="0">
                <a:solidFill>
                  <a:schemeClr val="bg2">
                    <a:lumMod val="25000"/>
                  </a:schemeClr>
                </a:solidFill>
                <a:latin typeface="Gotham Bold" pitchFamily="50" charset="0"/>
                <a:cs typeface="Gotham Bold" pitchFamily="50" charset="0"/>
              </a:rPr>
              <a:t>After</a:t>
            </a:r>
          </a:p>
          <a:p>
            <a:endParaRPr lang="en-US" altLang="en-US" sz="4400" dirty="0">
              <a:solidFill>
                <a:schemeClr val="bg2">
                  <a:lumMod val="25000"/>
                </a:schemeClr>
              </a:solidFill>
              <a:latin typeface="Gotham Bold" pitchFamily="50" charset="0"/>
              <a:cs typeface="Gotham Bold" pitchFamily="50" charset="0"/>
            </a:endParaRPr>
          </a:p>
          <a:p>
            <a:endParaRPr lang="en-US" altLang="en-US" sz="4800" dirty="0">
              <a:solidFill>
                <a:schemeClr val="bg2">
                  <a:lumMod val="25000"/>
                </a:schemeClr>
              </a:solidFill>
              <a:latin typeface="Gotham Bold" pitchFamily="50" charset="0"/>
              <a:cs typeface="Gotham Bold" pitchFamily="50" charset="0"/>
            </a:endParaRPr>
          </a:p>
        </p:txBody>
      </p:sp>
      <p:sp>
        <p:nvSpPr>
          <p:cNvPr id="4" name="Rectangle 3"/>
          <p:cNvSpPr>
            <a:spLocks noChangeArrowheads="1"/>
          </p:cNvSpPr>
          <p:nvPr/>
        </p:nvSpPr>
        <p:spPr bwMode="auto">
          <a:xfrm>
            <a:off x="885075" y="778624"/>
            <a:ext cx="11384825"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r>
              <a:rPr lang="en-US" altLang="en-US" sz="2800" dirty="0">
                <a:solidFill>
                  <a:schemeClr val="bg2">
                    <a:lumMod val="25000"/>
                  </a:schemeClr>
                </a:solidFill>
                <a:latin typeface="Gotham Bold" pitchFamily="50" charset="0"/>
                <a:cs typeface="Gotham Bold" pitchFamily="50" charset="0"/>
              </a:rPr>
              <a:t>What’s next?</a:t>
            </a:r>
          </a:p>
          <a:p>
            <a:r>
              <a:rPr lang="en-US" altLang="en-US" sz="2800" dirty="0">
                <a:solidFill>
                  <a:schemeClr val="bg2">
                    <a:lumMod val="25000"/>
                  </a:schemeClr>
                </a:solidFill>
                <a:latin typeface="Gotham Light" pitchFamily="50" charset="0"/>
                <a:cs typeface="Gotham Light" pitchFamily="50" charset="0"/>
              </a:rPr>
              <a:t>Managing your event! </a:t>
            </a:r>
            <a:endParaRPr lang="en-US" altLang="en-US" sz="2800" dirty="0">
              <a:solidFill>
                <a:schemeClr val="bg2">
                  <a:lumMod val="25000"/>
                </a:schemeClr>
              </a:solidFill>
              <a:latin typeface="Gotham Bold" pitchFamily="50" charset="0"/>
              <a:cs typeface="Gotham Bold" pitchFamily="50" charset="0"/>
            </a:endParaRPr>
          </a:p>
        </p:txBody>
      </p:sp>
      <p:cxnSp>
        <p:nvCxnSpPr>
          <p:cNvPr id="6" name="Straight Connector 5"/>
          <p:cNvCxnSpPr/>
          <p:nvPr/>
        </p:nvCxnSpPr>
        <p:spPr>
          <a:xfrm>
            <a:off x="885075" y="1860855"/>
            <a:ext cx="11130462" cy="0"/>
          </a:xfrm>
          <a:prstGeom prst="line">
            <a:avLst/>
          </a:prstGeom>
          <a:ln>
            <a:solidFill>
              <a:srgbClr val="949494"/>
            </a:solidFill>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p:nvPicPr>
        <p:blipFill>
          <a:blip r:embed="rId2" cstate="print">
            <a:duotone>
              <a:prstClr val="black"/>
              <a:schemeClr val="tx2">
                <a:tint val="45000"/>
                <a:satMod val="400000"/>
              </a:schemeClr>
            </a:duotone>
            <a:lum bright="-32000"/>
            <a:extLst>
              <a:ext uri="{28A0092B-C50C-407E-A947-70E740481C1C}">
                <a14:useLocalDpi xmlns:a14="http://schemas.microsoft.com/office/drawing/2010/main" val="0"/>
              </a:ext>
            </a:extLst>
          </a:blip>
          <a:stretch>
            <a:fillRect/>
          </a:stretch>
        </p:blipFill>
        <p:spPr>
          <a:xfrm>
            <a:off x="1732549" y="3975171"/>
            <a:ext cx="684155" cy="684155"/>
          </a:xfrm>
          <a:prstGeom prst="rect">
            <a:avLst/>
          </a:prstGeom>
          <a:noFill/>
        </p:spPr>
      </p:pic>
      <p:pic>
        <p:nvPicPr>
          <p:cNvPr id="9" name="Picture 8"/>
          <p:cNvPicPr>
            <a:picLocks noChangeAspect="1"/>
          </p:cNvPicPr>
          <p:nvPr/>
        </p:nvPicPr>
        <p:blipFill>
          <a:blip r:embed="rId2" cstate="print">
            <a:duotone>
              <a:prstClr val="black"/>
              <a:schemeClr val="tx2">
                <a:tint val="45000"/>
                <a:satMod val="400000"/>
              </a:schemeClr>
            </a:duotone>
            <a:lum bright="-32000"/>
            <a:extLst>
              <a:ext uri="{28A0092B-C50C-407E-A947-70E740481C1C}">
                <a14:useLocalDpi xmlns:a14="http://schemas.microsoft.com/office/drawing/2010/main" val="0"/>
              </a:ext>
            </a:extLst>
          </a:blip>
          <a:stretch>
            <a:fillRect/>
          </a:stretch>
        </p:blipFill>
        <p:spPr>
          <a:xfrm>
            <a:off x="1732548" y="5327461"/>
            <a:ext cx="684155" cy="684155"/>
          </a:xfrm>
          <a:prstGeom prst="rect">
            <a:avLst/>
          </a:prstGeom>
          <a:noFill/>
        </p:spPr>
      </p:pic>
    </p:spTree>
    <p:extLst>
      <p:ext uri="{BB962C8B-B14F-4D97-AF65-F5344CB8AC3E}">
        <p14:creationId xmlns:p14="http://schemas.microsoft.com/office/powerpoint/2010/main" val="27705700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35"/>
          <p:cNvSpPr>
            <a:spLocks noChangeAspect="1"/>
          </p:cNvSpPr>
          <p:nvPr/>
        </p:nvSpPr>
        <p:spPr bwMode="auto">
          <a:xfrm>
            <a:off x="1147009" y="2192379"/>
            <a:ext cx="762000" cy="762000"/>
          </a:xfrm>
          <a:prstGeom prst="ellipse">
            <a:avLst/>
          </a:prstGeom>
          <a:solidFill>
            <a:srgbClr val="3B3838"/>
          </a:solidFill>
          <a:ln w="25400">
            <a:no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r>
              <a:rPr lang="en-US" altLang="ko-KR" dirty="0">
                <a:solidFill>
                  <a:schemeClr val="bg1"/>
                </a:solidFill>
                <a:latin typeface="Gotham Bold" pitchFamily="50" charset="0"/>
                <a:ea typeface="ヒラギノ角ゴ ProN W3" charset="-128"/>
                <a:cs typeface="Gotham Bold" pitchFamily="50" charset="0"/>
              </a:rPr>
              <a:t>1</a:t>
            </a:r>
          </a:p>
        </p:txBody>
      </p:sp>
      <p:sp>
        <p:nvSpPr>
          <p:cNvPr id="3" name="Oval 36"/>
          <p:cNvSpPr>
            <a:spLocks noChangeAspect="1"/>
          </p:cNvSpPr>
          <p:nvPr/>
        </p:nvSpPr>
        <p:spPr bwMode="auto">
          <a:xfrm>
            <a:off x="1147009" y="3735339"/>
            <a:ext cx="762000" cy="762000"/>
          </a:xfrm>
          <a:prstGeom prst="ellipse">
            <a:avLst/>
          </a:prstGeom>
          <a:solidFill>
            <a:srgbClr val="3B3838"/>
          </a:solidFill>
          <a:ln w="25400">
            <a:no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r>
              <a:rPr lang="en-US" altLang="ko-KR" dirty="0">
                <a:solidFill>
                  <a:schemeClr val="bg1"/>
                </a:solidFill>
                <a:latin typeface="Gotham Bold" pitchFamily="50" charset="0"/>
                <a:ea typeface="ヒラギノ角ゴ ProN W3" charset="-128"/>
                <a:cs typeface="Gotham Bold" pitchFamily="50" charset="0"/>
              </a:rPr>
              <a:t>2</a:t>
            </a:r>
          </a:p>
        </p:txBody>
      </p:sp>
      <p:sp>
        <p:nvSpPr>
          <p:cNvPr id="4" name="Oval 37"/>
          <p:cNvSpPr>
            <a:spLocks noChangeAspect="1"/>
          </p:cNvSpPr>
          <p:nvPr/>
        </p:nvSpPr>
        <p:spPr bwMode="auto">
          <a:xfrm>
            <a:off x="1147009" y="5326718"/>
            <a:ext cx="762000" cy="762000"/>
          </a:xfrm>
          <a:prstGeom prst="ellipse">
            <a:avLst/>
          </a:prstGeom>
          <a:solidFill>
            <a:srgbClr val="3B3838"/>
          </a:solidFill>
          <a:ln w="25400">
            <a:no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r>
              <a:rPr lang="en-US" altLang="ko-KR" dirty="0">
                <a:solidFill>
                  <a:schemeClr val="bg1"/>
                </a:solidFill>
                <a:latin typeface="Gotham Bold" pitchFamily="50" charset="0"/>
                <a:ea typeface="ヒラギノ角ゴ ProN W3" charset="-128"/>
                <a:cs typeface="Gotham Bold" pitchFamily="50" charset="0"/>
              </a:rPr>
              <a:t>3</a:t>
            </a:r>
          </a:p>
        </p:txBody>
      </p:sp>
      <p:sp>
        <p:nvSpPr>
          <p:cNvPr id="5" name="Rectangle 4"/>
          <p:cNvSpPr>
            <a:spLocks noChangeArrowheads="1"/>
          </p:cNvSpPr>
          <p:nvPr/>
        </p:nvSpPr>
        <p:spPr bwMode="auto">
          <a:xfrm>
            <a:off x="827695" y="796718"/>
            <a:ext cx="418212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r>
              <a:rPr lang="en-US" altLang="en-US" sz="3200" b="1" dirty="0">
                <a:solidFill>
                  <a:schemeClr val="tx1"/>
                </a:solidFill>
                <a:latin typeface="Gotham Bold" pitchFamily="50" charset="0"/>
                <a:cs typeface="Gotham Bold" pitchFamily="50" charset="0"/>
              </a:rPr>
              <a:t>GOALS </a:t>
            </a:r>
            <a:r>
              <a:rPr lang="en-US" altLang="en-US" sz="2800" dirty="0">
                <a:solidFill>
                  <a:schemeClr val="tx1"/>
                </a:solidFill>
                <a:latin typeface="Gotham Light" pitchFamily="50" charset="0"/>
                <a:ea typeface="Arial Unicode MS" panose="020B0604020202020204" pitchFamily="34" charset="-128"/>
                <a:cs typeface="Gotham Light" pitchFamily="50" charset="0"/>
              </a:rPr>
              <a:t>FOR TODAY</a:t>
            </a:r>
          </a:p>
        </p:txBody>
      </p:sp>
      <p:sp>
        <p:nvSpPr>
          <p:cNvPr id="7" name="TextBox 6"/>
          <p:cNvSpPr txBox="1"/>
          <p:nvPr/>
        </p:nvSpPr>
        <p:spPr>
          <a:xfrm>
            <a:off x="2261977" y="2272589"/>
            <a:ext cx="9818721" cy="954107"/>
          </a:xfrm>
          <a:prstGeom prst="rect">
            <a:avLst/>
          </a:prstGeom>
          <a:noFill/>
        </p:spPr>
        <p:txBody>
          <a:bodyPr wrap="square" rtlCol="0">
            <a:spAutoFit/>
          </a:bodyPr>
          <a:lstStyle/>
          <a:p>
            <a:r>
              <a:rPr lang="en-US" sz="2800" dirty="0">
                <a:solidFill>
                  <a:schemeClr val="bg2">
                    <a:lumMod val="25000"/>
                  </a:schemeClr>
                </a:solidFill>
                <a:latin typeface="Gotham Bold" pitchFamily="50" charset="0"/>
                <a:cs typeface="Gotham Bold" pitchFamily="50" charset="0"/>
              </a:rPr>
              <a:t>Learn</a:t>
            </a:r>
            <a:r>
              <a:rPr lang="en-US" sz="2800" dirty="0">
                <a:solidFill>
                  <a:schemeClr val="bg2">
                    <a:lumMod val="25000"/>
                  </a:schemeClr>
                </a:solidFill>
                <a:latin typeface="Gotham Light" pitchFamily="50" charset="0"/>
                <a:cs typeface="Gotham Light" pitchFamily="50" charset="0"/>
              </a:rPr>
              <a:t> how to manage your action events by assessing what is needed before, during, and after the event </a:t>
            </a:r>
          </a:p>
        </p:txBody>
      </p:sp>
      <p:sp>
        <p:nvSpPr>
          <p:cNvPr id="10" name="TextBox 9"/>
          <p:cNvSpPr txBox="1"/>
          <p:nvPr/>
        </p:nvSpPr>
        <p:spPr>
          <a:xfrm>
            <a:off x="2261972" y="3854729"/>
            <a:ext cx="9818721" cy="954107"/>
          </a:xfrm>
          <a:prstGeom prst="rect">
            <a:avLst/>
          </a:prstGeom>
          <a:noFill/>
        </p:spPr>
        <p:txBody>
          <a:bodyPr wrap="square" rtlCol="0">
            <a:spAutoFit/>
          </a:bodyPr>
          <a:lstStyle/>
          <a:p>
            <a:r>
              <a:rPr lang="en-US" sz="2800" dirty="0">
                <a:solidFill>
                  <a:schemeClr val="bg2">
                    <a:lumMod val="25000"/>
                  </a:schemeClr>
                </a:solidFill>
                <a:latin typeface="Gotham Bold" pitchFamily="50" charset="0"/>
                <a:cs typeface="Gotham Bold" pitchFamily="50" charset="0"/>
              </a:rPr>
              <a:t>Write a draft </a:t>
            </a:r>
            <a:r>
              <a:rPr lang="en-US" sz="2800" dirty="0">
                <a:solidFill>
                  <a:schemeClr val="bg2">
                    <a:lumMod val="25000"/>
                  </a:schemeClr>
                </a:solidFill>
                <a:latin typeface="Gotham Light" pitchFamily="50" charset="0"/>
                <a:cs typeface="Gotham Light" pitchFamily="50" charset="0"/>
              </a:rPr>
              <a:t>of your event tick tock and event promotion</a:t>
            </a:r>
          </a:p>
        </p:txBody>
      </p:sp>
      <p:sp>
        <p:nvSpPr>
          <p:cNvPr id="11" name="TextBox 10"/>
          <p:cNvSpPr txBox="1"/>
          <p:nvPr/>
        </p:nvSpPr>
        <p:spPr>
          <a:xfrm>
            <a:off x="2261973" y="5436869"/>
            <a:ext cx="9818721" cy="523220"/>
          </a:xfrm>
          <a:prstGeom prst="rect">
            <a:avLst/>
          </a:prstGeom>
          <a:noFill/>
        </p:spPr>
        <p:txBody>
          <a:bodyPr wrap="square" rtlCol="0">
            <a:spAutoFit/>
          </a:bodyPr>
          <a:lstStyle/>
          <a:p>
            <a:r>
              <a:rPr lang="en-US" sz="2800" dirty="0">
                <a:solidFill>
                  <a:schemeClr val="bg2">
                    <a:lumMod val="25000"/>
                  </a:schemeClr>
                </a:solidFill>
                <a:latin typeface="Gotham Bold" pitchFamily="50" charset="0"/>
                <a:cs typeface="Gotham Bold" pitchFamily="50" charset="0"/>
              </a:rPr>
              <a:t>Feel confident </a:t>
            </a:r>
            <a:r>
              <a:rPr lang="en-US" sz="2800" dirty="0">
                <a:solidFill>
                  <a:schemeClr val="bg2">
                    <a:lumMod val="25000"/>
                  </a:schemeClr>
                </a:solidFill>
                <a:latin typeface="Gotham Light" pitchFamily="50" charset="0"/>
                <a:cs typeface="Gotham Light" pitchFamily="50" charset="0"/>
              </a:rPr>
              <a:t>getting ready for your action events </a:t>
            </a:r>
          </a:p>
        </p:txBody>
      </p:sp>
      <p:cxnSp>
        <p:nvCxnSpPr>
          <p:cNvPr id="14" name="Straight Connector 13"/>
          <p:cNvCxnSpPr/>
          <p:nvPr/>
        </p:nvCxnSpPr>
        <p:spPr>
          <a:xfrm>
            <a:off x="865362" y="1497870"/>
            <a:ext cx="11215337" cy="0"/>
          </a:xfrm>
          <a:prstGeom prst="line">
            <a:avLst/>
          </a:prstGeom>
          <a:ln w="1270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600799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flipV="1">
            <a:off x="5342021" y="1465702"/>
            <a:ext cx="0" cy="5143645"/>
          </a:xfrm>
          <a:prstGeom prst="line">
            <a:avLst/>
          </a:prstGeom>
          <a:ln w="1905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5814869" y="1465702"/>
            <a:ext cx="6951397" cy="5632311"/>
          </a:xfrm>
          <a:prstGeom prst="rect">
            <a:avLst/>
          </a:prstGeom>
          <a:noFill/>
        </p:spPr>
        <p:txBody>
          <a:bodyPr wrap="square" rtlCol="0">
            <a:spAutoFit/>
          </a:bodyPr>
          <a:lstStyle/>
          <a:p>
            <a:pPr marL="514350" indent="-514350">
              <a:buAutoNum type="arabicPeriod"/>
            </a:pPr>
            <a:r>
              <a:rPr lang="en-US" sz="3600" dirty="0">
                <a:solidFill>
                  <a:schemeClr val="bg2">
                    <a:lumMod val="25000"/>
                  </a:schemeClr>
                </a:solidFill>
                <a:latin typeface="Gotham Bold" pitchFamily="50" charset="0"/>
                <a:cs typeface="Gotham Bold" pitchFamily="50" charset="0"/>
              </a:rPr>
              <a:t>Before your event </a:t>
            </a:r>
          </a:p>
          <a:p>
            <a:pPr marL="514350" indent="-514350">
              <a:buAutoNum type="arabicPeriod"/>
            </a:pPr>
            <a:endParaRPr lang="en-US" sz="3600" dirty="0">
              <a:solidFill>
                <a:schemeClr val="bg2">
                  <a:lumMod val="25000"/>
                </a:schemeClr>
              </a:solidFill>
              <a:latin typeface="Gotham Bold" pitchFamily="50" charset="0"/>
              <a:cs typeface="Gotham Bold" pitchFamily="50" charset="0"/>
            </a:endParaRPr>
          </a:p>
          <a:p>
            <a:pPr marL="514350" indent="-514350">
              <a:buAutoNum type="arabicPeriod"/>
            </a:pPr>
            <a:r>
              <a:rPr lang="en-US" sz="3600" dirty="0">
                <a:solidFill>
                  <a:schemeClr val="bg2">
                    <a:lumMod val="25000"/>
                  </a:schemeClr>
                </a:solidFill>
                <a:latin typeface="Gotham Light" pitchFamily="50" charset="0"/>
                <a:cs typeface="Gotham Light" pitchFamily="50" charset="0"/>
              </a:rPr>
              <a:t>Before your event: Press</a:t>
            </a:r>
          </a:p>
          <a:p>
            <a:pPr marL="514350" indent="-514350">
              <a:buAutoNum type="arabicPeriod"/>
            </a:pPr>
            <a:endParaRPr lang="en-US" sz="3600" dirty="0">
              <a:solidFill>
                <a:schemeClr val="bg2">
                  <a:lumMod val="25000"/>
                </a:schemeClr>
              </a:solidFill>
              <a:latin typeface="Gotham Light" pitchFamily="50" charset="0"/>
              <a:cs typeface="Gotham Light" pitchFamily="50" charset="0"/>
            </a:endParaRPr>
          </a:p>
          <a:p>
            <a:pPr marL="514350" indent="-514350">
              <a:buAutoNum type="arabicPeriod"/>
            </a:pPr>
            <a:r>
              <a:rPr lang="en-US" sz="3600" dirty="0">
                <a:solidFill>
                  <a:schemeClr val="bg2">
                    <a:lumMod val="25000"/>
                  </a:schemeClr>
                </a:solidFill>
                <a:latin typeface="Gotham Light" pitchFamily="50" charset="0"/>
                <a:cs typeface="Gotham Light" pitchFamily="50" charset="0"/>
              </a:rPr>
              <a:t>During your event </a:t>
            </a:r>
          </a:p>
          <a:p>
            <a:pPr marL="514350" indent="-514350">
              <a:buAutoNum type="arabicPeriod"/>
            </a:pPr>
            <a:endParaRPr lang="en-US" sz="3600" dirty="0">
              <a:solidFill>
                <a:schemeClr val="bg2">
                  <a:lumMod val="25000"/>
                </a:schemeClr>
              </a:solidFill>
              <a:latin typeface="Gotham Light" pitchFamily="50" charset="0"/>
              <a:cs typeface="Gotham Light" pitchFamily="50" charset="0"/>
            </a:endParaRPr>
          </a:p>
          <a:p>
            <a:pPr marL="514350" indent="-514350">
              <a:buAutoNum type="arabicPeriod"/>
            </a:pPr>
            <a:r>
              <a:rPr lang="en-US" sz="3600" dirty="0">
                <a:solidFill>
                  <a:schemeClr val="bg2">
                    <a:lumMod val="25000"/>
                  </a:schemeClr>
                </a:solidFill>
                <a:latin typeface="Gotham Light" pitchFamily="50" charset="0"/>
                <a:cs typeface="Gotham Light" pitchFamily="50" charset="0"/>
              </a:rPr>
              <a:t>After your event </a:t>
            </a:r>
          </a:p>
          <a:p>
            <a:pPr marL="514350" indent="-514350">
              <a:buAutoNum type="arabicPeriod"/>
            </a:pPr>
            <a:endParaRPr lang="en-US" sz="3600" dirty="0">
              <a:solidFill>
                <a:schemeClr val="bg2">
                  <a:lumMod val="25000"/>
                </a:schemeClr>
              </a:solidFill>
              <a:latin typeface="Gotham Light" pitchFamily="50" charset="0"/>
              <a:cs typeface="Gotham Light" pitchFamily="50" charset="0"/>
            </a:endParaRPr>
          </a:p>
          <a:p>
            <a:pPr marL="514350" indent="-514350">
              <a:buAutoNum type="arabicPeriod"/>
            </a:pPr>
            <a:r>
              <a:rPr lang="en-US" sz="3600" dirty="0">
                <a:solidFill>
                  <a:schemeClr val="bg2">
                    <a:lumMod val="25000"/>
                  </a:schemeClr>
                </a:solidFill>
                <a:latin typeface="Gotham Light" pitchFamily="50" charset="0"/>
                <a:cs typeface="Gotham Light" pitchFamily="50" charset="0"/>
              </a:rPr>
              <a:t>Debrief and Close</a:t>
            </a:r>
          </a:p>
          <a:p>
            <a:pPr marL="514350" indent="-514350">
              <a:buAutoNum type="arabicPeriod"/>
            </a:pPr>
            <a:endParaRPr lang="en-US" sz="3600" dirty="0">
              <a:solidFill>
                <a:schemeClr val="bg2">
                  <a:lumMod val="25000"/>
                </a:schemeClr>
              </a:solidFill>
              <a:latin typeface="Gotham Light" pitchFamily="50" charset="0"/>
              <a:cs typeface="Gotham Light" pitchFamily="50" charset="0"/>
            </a:endParaRPr>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3345" y="2388755"/>
            <a:ext cx="3250794" cy="3250794"/>
          </a:xfrm>
          <a:prstGeom prst="rect">
            <a:avLst/>
          </a:prstGeom>
        </p:spPr>
      </p:pic>
      <p:sp>
        <p:nvSpPr>
          <p:cNvPr id="13" name="Rectangle 12"/>
          <p:cNvSpPr>
            <a:spLocks noChangeArrowheads="1"/>
          </p:cNvSpPr>
          <p:nvPr/>
        </p:nvSpPr>
        <p:spPr bwMode="auto">
          <a:xfrm>
            <a:off x="636119" y="1401530"/>
            <a:ext cx="448524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r"/>
            <a:r>
              <a:rPr lang="en-US" altLang="en-US" sz="3200" dirty="0">
                <a:solidFill>
                  <a:schemeClr val="tx1"/>
                </a:solidFill>
                <a:latin typeface="Gotham Light" pitchFamily="50" charset="0"/>
                <a:cs typeface="Gotham Light" pitchFamily="50" charset="0"/>
              </a:rPr>
              <a:t>TRAINING </a:t>
            </a:r>
            <a:r>
              <a:rPr lang="en-US" altLang="en-US" sz="3200" dirty="0">
                <a:solidFill>
                  <a:schemeClr val="tx1"/>
                </a:solidFill>
                <a:latin typeface="Gotham Bold" pitchFamily="50" charset="0"/>
                <a:cs typeface="Gotham Bold" pitchFamily="50" charset="0"/>
              </a:rPr>
              <a:t>AGENDA</a:t>
            </a:r>
          </a:p>
        </p:txBody>
      </p:sp>
    </p:spTree>
    <p:extLst>
      <p:ext uri="{BB962C8B-B14F-4D97-AF65-F5344CB8AC3E}">
        <p14:creationId xmlns:p14="http://schemas.microsoft.com/office/powerpoint/2010/main" val="3185993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p:cNvCxnSpPr/>
          <p:nvPr/>
        </p:nvCxnSpPr>
        <p:spPr>
          <a:xfrm flipH="1" flipV="1">
            <a:off x="3465095" y="641658"/>
            <a:ext cx="0" cy="7363353"/>
          </a:xfrm>
          <a:prstGeom prst="line">
            <a:avLst/>
          </a:prstGeom>
          <a:ln>
            <a:solidFill>
              <a:srgbClr val="949494"/>
            </a:solidFill>
          </a:ln>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644444" y="914374"/>
            <a:ext cx="2419599" cy="561473"/>
          </a:xfrm>
          <a:prstGeom prst="rect">
            <a:avLst/>
          </a:prstGeom>
          <a:solidFill>
            <a:schemeClr val="bg2">
              <a:lumMod val="50000"/>
            </a:schemeClr>
          </a:solidFill>
          <a:ln w="3175">
            <a:solidFill>
              <a:srgbClr val="9494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chemeClr val="bg1"/>
                </a:solidFill>
                <a:latin typeface="Gotham Bold" pitchFamily="50" charset="0"/>
                <a:cs typeface="Gotham Bold" pitchFamily="50" charset="0"/>
              </a:rPr>
              <a:t>Before</a:t>
            </a:r>
          </a:p>
        </p:txBody>
      </p:sp>
      <p:sp>
        <p:nvSpPr>
          <p:cNvPr id="6" name="Rectangle 5"/>
          <p:cNvSpPr/>
          <p:nvPr/>
        </p:nvSpPr>
        <p:spPr>
          <a:xfrm>
            <a:off x="644443" y="1772626"/>
            <a:ext cx="2419599" cy="561473"/>
          </a:xfrm>
          <a:prstGeom prst="rect">
            <a:avLst/>
          </a:prstGeom>
          <a:solidFill>
            <a:schemeClr val="bg1"/>
          </a:solidFill>
          <a:ln w="3175">
            <a:solidFill>
              <a:srgbClr val="9494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rgbClr val="3B3838"/>
                </a:solidFill>
                <a:latin typeface="Gotham Bold" pitchFamily="50" charset="0"/>
                <a:cs typeface="Gotham Bold" pitchFamily="50" charset="0"/>
              </a:rPr>
              <a:t>During</a:t>
            </a:r>
          </a:p>
        </p:txBody>
      </p:sp>
      <p:sp>
        <p:nvSpPr>
          <p:cNvPr id="7" name="Rectangle 6"/>
          <p:cNvSpPr/>
          <p:nvPr/>
        </p:nvSpPr>
        <p:spPr>
          <a:xfrm>
            <a:off x="644443" y="2630878"/>
            <a:ext cx="2419599" cy="561473"/>
          </a:xfrm>
          <a:prstGeom prst="rect">
            <a:avLst/>
          </a:prstGeom>
          <a:solidFill>
            <a:schemeClr val="bg1"/>
          </a:solidFill>
          <a:ln w="3175">
            <a:solidFill>
              <a:srgbClr val="9494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rgbClr val="3B3838"/>
                </a:solidFill>
                <a:latin typeface="Gotham Bold" pitchFamily="50" charset="0"/>
                <a:cs typeface="Gotham Bold" pitchFamily="50" charset="0"/>
              </a:rPr>
              <a:t>After</a:t>
            </a:r>
          </a:p>
        </p:txBody>
      </p:sp>
      <p:grpSp>
        <p:nvGrpSpPr>
          <p:cNvPr id="11" name="Group 10"/>
          <p:cNvGrpSpPr/>
          <p:nvPr/>
        </p:nvGrpSpPr>
        <p:grpSpPr>
          <a:xfrm>
            <a:off x="4059970" y="866247"/>
            <a:ext cx="1155030" cy="1973183"/>
            <a:chOff x="1876923" y="2486522"/>
            <a:chExt cx="2743201" cy="4684295"/>
          </a:xfrm>
        </p:grpSpPr>
        <p:pic>
          <p:nvPicPr>
            <p:cNvPr id="9" name="Picture 8"/>
            <p:cNvPicPr>
              <a:picLocks noChangeAspect="1"/>
            </p:cNvPicPr>
            <p:nvPr/>
          </p:nvPicPr>
          <p:blipFill rotWithShape="1">
            <a:blip r:embed="rId2" cstate="print">
              <a:duotone>
                <a:schemeClr val="accent3">
                  <a:shade val="45000"/>
                  <a:satMod val="135000"/>
                </a:schemeClr>
                <a:prstClr val="white"/>
              </a:duotone>
              <a:extLst>
                <a:ext uri="{28A0092B-C50C-407E-A947-70E740481C1C}">
                  <a14:useLocalDpi xmlns:a14="http://schemas.microsoft.com/office/drawing/2010/main" val="0"/>
                </a:ext>
              </a:extLst>
            </a:blip>
            <a:srcRect l="25485" t="8376" r="26514" b="21369"/>
            <a:stretch/>
          </p:blipFill>
          <p:spPr>
            <a:xfrm>
              <a:off x="1876923" y="2486522"/>
              <a:ext cx="2743201" cy="4684295"/>
            </a:xfrm>
            <a:prstGeom prst="rect">
              <a:avLst/>
            </a:prstGeom>
          </p:spPr>
        </p:pic>
        <p:pic>
          <p:nvPicPr>
            <p:cNvPr id="10" name="Picture 9"/>
            <p:cNvPicPr>
              <a:picLocks noChangeAspect="1"/>
            </p:cNvPicPr>
            <p:nvPr/>
          </p:nvPicPr>
          <p:blipFill rotWithShape="1">
            <a:blip r:embed="rId3" cstate="print">
              <a:duotone>
                <a:schemeClr val="accent3">
                  <a:shade val="45000"/>
                  <a:satMod val="135000"/>
                </a:schemeClr>
                <a:prstClr val="white"/>
              </a:duotone>
              <a:extLst>
                <a:ext uri="{28A0092B-C50C-407E-A947-70E740481C1C}">
                  <a14:useLocalDpi xmlns:a14="http://schemas.microsoft.com/office/drawing/2010/main" val="0"/>
                </a:ext>
              </a:extLst>
            </a:blip>
            <a:srcRect b="26181"/>
            <a:stretch/>
          </p:blipFill>
          <p:spPr>
            <a:xfrm>
              <a:off x="2375548" y="3707534"/>
              <a:ext cx="1795400" cy="1546249"/>
            </a:xfrm>
            <a:prstGeom prst="rect">
              <a:avLst/>
            </a:prstGeom>
          </p:spPr>
        </p:pic>
      </p:grpSp>
      <p:sp>
        <p:nvSpPr>
          <p:cNvPr id="12" name="TextBox 11"/>
          <p:cNvSpPr txBox="1"/>
          <p:nvPr/>
        </p:nvSpPr>
        <p:spPr>
          <a:xfrm>
            <a:off x="5858082" y="1076714"/>
            <a:ext cx="6464931" cy="1384995"/>
          </a:xfrm>
          <a:prstGeom prst="rect">
            <a:avLst/>
          </a:prstGeom>
          <a:noFill/>
        </p:spPr>
        <p:txBody>
          <a:bodyPr wrap="square" rtlCol="0">
            <a:spAutoFit/>
          </a:bodyPr>
          <a:lstStyle/>
          <a:p>
            <a:r>
              <a:rPr lang="en-US" sz="2800" dirty="0">
                <a:solidFill>
                  <a:schemeClr val="bg2">
                    <a:lumMod val="25000"/>
                  </a:schemeClr>
                </a:solidFill>
                <a:latin typeface="Gotham Book" pitchFamily="50" charset="0"/>
                <a:cs typeface="Gotham Book" pitchFamily="50" charset="0"/>
              </a:rPr>
              <a:t>Use 1:1 Meetings and the Hard Ask to recruitment volunteers and attendees to your event</a:t>
            </a:r>
          </a:p>
        </p:txBody>
      </p:sp>
    </p:spTree>
    <p:extLst>
      <p:ext uri="{BB962C8B-B14F-4D97-AF65-F5344CB8AC3E}">
        <p14:creationId xmlns:p14="http://schemas.microsoft.com/office/powerpoint/2010/main" val="4248782001"/>
      </p:ext>
    </p:extLst>
  </p:cSld>
  <p:clrMapOvr>
    <a:masterClrMapping/>
  </p:clrMapOvr>
</p:sld>
</file>

<file path=ppt/theme/theme1.xml><?xml version="1.0" encoding="utf-8"?>
<a:theme xmlns:a="http://schemas.openxmlformats.org/drawingml/2006/main" name="Office Theme">
  <a:themeElements>
    <a:clrScheme name="Custom 2">
      <a:dk1>
        <a:srgbClr val="3A3838"/>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FFFFFF"/>
      </a:hlink>
      <a:folHlink>
        <a:srgbClr val="FFFFFF"/>
      </a:folHlink>
    </a:clrScheme>
    <a:fontScheme name="Custom 1">
      <a:majorFont>
        <a:latin typeface="Arial"/>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37808</TotalTime>
  <Words>889</Words>
  <Application>Microsoft Macintosh PowerPoint</Application>
  <PresentationFormat>Custom</PresentationFormat>
  <Paragraphs>237</Paragraphs>
  <Slides>29</Slides>
  <Notes>16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29</vt:i4>
      </vt:variant>
    </vt:vector>
  </HeadingPairs>
  <TitlesOfParts>
    <vt:vector size="37" baseType="lpstr">
      <vt:lpstr>Arial</vt:lpstr>
      <vt:lpstr>Calibri</vt:lpstr>
      <vt:lpstr>Gill Sans</vt:lpstr>
      <vt:lpstr>Gotham Bold</vt:lpstr>
      <vt:lpstr>Gotham Book</vt:lpstr>
      <vt:lpstr>Gotham Light</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adamironalcantara</dc:creator>
  <cp:lastModifiedBy>Microsoft Office User</cp:lastModifiedBy>
  <cp:revision>390</cp:revision>
  <cp:lastPrinted>2015-02-21T22:34:41Z</cp:lastPrinted>
  <dcterms:created xsi:type="dcterms:W3CDTF">2014-12-18T16:27:37Z</dcterms:created>
  <dcterms:modified xsi:type="dcterms:W3CDTF">2019-02-26T20:25:11Z</dcterms:modified>
</cp:coreProperties>
</file>