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2.jpeg" ContentType="image/jpeg"/>
  <Override PartName="/ppt/notesSlides/notesSlide4.xml" ContentType="application/vnd.openxmlformats-officedocument.presentationml.notesSlide+xml"/>
  <Override PartName="/ppt/media/image3.jpeg" ContentType="image/jpeg"/>
  <Override PartName="/ppt/media/image4.jpeg" ContentType="image/jpeg"/>
  <Override PartName="/ppt/media/image5.jpe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6.jpeg" ContentType="image/jpeg"/>
  <Override PartName="/ppt/notesSlides/notesSlide12.xml" ContentType="application/vnd.openxmlformats-officedocument.presentationml.notesSlide+xml"/>
  <Override PartName="/ppt/media/image7.jpeg" ContentType="image/jpeg"/>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1pPr>
    <a:lvl2pPr marL="0" marR="0" indent="65022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2pPr>
    <a:lvl3pPr marL="0" marR="0" indent="130045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3pPr>
    <a:lvl4pPr marL="0" marR="0" indent="195069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4pPr>
    <a:lvl5pPr marL="0" marR="0" indent="260091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5pPr>
    <a:lvl6pPr marL="0" marR="0" indent="325114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6pPr>
    <a:lvl7pPr marL="0" marR="0" indent="390137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7pPr>
    <a:lvl8pPr marL="0" marR="0" indent="455160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8pPr>
    <a:lvl9pPr marL="0" marR="0" indent="520183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3A3838"/>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3A3838"/>
      </a:tcTxStyle>
      <a:tcStyle>
        <a:tcBdr>
          <a:left>
            <a:ln w="12700" cap="flat">
              <a:noFill/>
              <a:miter lim="400000"/>
            </a:ln>
          </a:left>
          <a:right>
            <a:ln w="12700" cap="flat">
              <a:noFill/>
              <a:miter lim="400000"/>
            </a:ln>
          </a:right>
          <a:top>
            <a:ln w="50800" cap="flat">
              <a:solidFill>
                <a:srgbClr val="3A3838"/>
              </a:solidFill>
              <a:prstDash val="solid"/>
              <a:round/>
            </a:ln>
          </a:top>
          <a:bottom>
            <a:ln w="25400" cap="flat">
              <a:solidFill>
                <a:srgbClr val="3A3838"/>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3A3838"/>
              </a:solidFill>
              <a:prstDash val="solid"/>
              <a:round/>
            </a:ln>
          </a:top>
          <a:bottom>
            <a:ln w="25400" cap="flat">
              <a:solidFill>
                <a:srgbClr val="3A3838"/>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CCC"/>
          </a:solidFill>
        </a:fill>
      </a:tcStyle>
    </a:wholeTbl>
    <a:band2H>
      <a:tcTxStyle b="def" i="def"/>
      <a:tcStyle>
        <a:tcBdr/>
        <a:fill>
          <a:solidFill>
            <a:srgbClr val="E7E7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firstRow>
  </a:tblStyle>
  <a:tblStyle styleId="{2708684C-4D16-4618-839F-0558EEFCDFE6}" styleName="">
    <a:tblBg/>
    <a:wholeTbl>
      <a:tcTxStyle b="off"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solidFill>
            <a:srgbClr val="3A3838">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solidFill>
            <a:srgbClr val="3A3838">
              <a:alpha val="20000"/>
            </a:srgbClr>
          </a:solidFill>
        </a:fill>
      </a:tcStyle>
    </a:firstCol>
    <a:lastRow>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508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noFill/>
        </a:fill>
      </a:tcStyle>
    </a:lastRow>
    <a:firstRow>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254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2" name="Shape 92"/>
          <p:cNvSpPr/>
          <p:nvPr>
            <p:ph type="sldImg"/>
          </p:nvPr>
        </p:nvSpPr>
        <p:spPr>
          <a:xfrm>
            <a:off x="1143000" y="685800"/>
            <a:ext cx="4572000" cy="3429000"/>
          </a:xfrm>
          <a:prstGeom prst="rect">
            <a:avLst/>
          </a:prstGeom>
        </p:spPr>
        <p:txBody>
          <a:bodyPr/>
          <a:lstStyle/>
          <a:p>
            <a:pPr/>
          </a:p>
        </p:txBody>
      </p:sp>
      <p:sp>
        <p:nvSpPr>
          <p:cNvPr id="93" name="Shape 9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1300459" latinLnBrk="0">
      <a:defRPr sz="1700">
        <a:latin typeface="+mn-lt"/>
        <a:ea typeface="+mn-ea"/>
        <a:cs typeface="+mn-cs"/>
        <a:sym typeface="Calibri"/>
      </a:defRPr>
    </a:lvl1pPr>
    <a:lvl2pPr indent="228600" defTabSz="1300459" latinLnBrk="0">
      <a:defRPr sz="1700">
        <a:latin typeface="+mn-lt"/>
        <a:ea typeface="+mn-ea"/>
        <a:cs typeface="+mn-cs"/>
        <a:sym typeface="Calibri"/>
      </a:defRPr>
    </a:lvl2pPr>
    <a:lvl3pPr indent="457200" defTabSz="1300459" latinLnBrk="0">
      <a:defRPr sz="1700">
        <a:latin typeface="+mn-lt"/>
        <a:ea typeface="+mn-ea"/>
        <a:cs typeface="+mn-cs"/>
        <a:sym typeface="Calibri"/>
      </a:defRPr>
    </a:lvl3pPr>
    <a:lvl4pPr indent="685800" defTabSz="1300459" latinLnBrk="0">
      <a:defRPr sz="1700">
        <a:latin typeface="+mn-lt"/>
        <a:ea typeface="+mn-ea"/>
        <a:cs typeface="+mn-cs"/>
        <a:sym typeface="Calibri"/>
      </a:defRPr>
    </a:lvl4pPr>
    <a:lvl5pPr indent="914400" defTabSz="1300459" latinLnBrk="0">
      <a:defRPr sz="1700">
        <a:latin typeface="+mn-lt"/>
        <a:ea typeface="+mn-ea"/>
        <a:cs typeface="+mn-cs"/>
        <a:sym typeface="Calibri"/>
      </a:defRPr>
    </a:lvl5pPr>
    <a:lvl6pPr indent="1143000" defTabSz="1300459" latinLnBrk="0">
      <a:defRPr sz="1700">
        <a:latin typeface="+mn-lt"/>
        <a:ea typeface="+mn-ea"/>
        <a:cs typeface="+mn-cs"/>
        <a:sym typeface="Calibri"/>
      </a:defRPr>
    </a:lvl6pPr>
    <a:lvl7pPr indent="1371600" defTabSz="1300459" latinLnBrk="0">
      <a:defRPr sz="1700">
        <a:latin typeface="+mn-lt"/>
        <a:ea typeface="+mn-ea"/>
        <a:cs typeface="+mn-cs"/>
        <a:sym typeface="Calibri"/>
      </a:defRPr>
    </a:lvl7pPr>
    <a:lvl8pPr indent="1600200" defTabSz="1300459" latinLnBrk="0">
      <a:defRPr sz="1700">
        <a:latin typeface="+mn-lt"/>
        <a:ea typeface="+mn-ea"/>
        <a:cs typeface="+mn-cs"/>
        <a:sym typeface="Calibri"/>
      </a:defRPr>
    </a:lvl8pPr>
    <a:lvl9pPr indent="1828800" defTabSz="1300459" latinLnBrk="0">
      <a:defRPr sz="1700">
        <a:latin typeface="+mn-lt"/>
        <a:ea typeface="+mn-ea"/>
        <a:cs typeface="+mn-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 name="Shape 109"/>
          <p:cNvSpPr/>
          <p:nvPr>
            <p:ph type="sldImg"/>
          </p:nvPr>
        </p:nvSpPr>
        <p:spPr>
          <a:prstGeom prst="rect">
            <a:avLst/>
          </a:prstGeom>
        </p:spPr>
        <p:txBody>
          <a:bodyPr/>
          <a:lstStyle/>
          <a:p>
            <a:pPr/>
          </a:p>
        </p:txBody>
      </p:sp>
      <p:sp>
        <p:nvSpPr>
          <p:cNvPr id="110" name="Shape 110"/>
          <p:cNvSpPr/>
          <p:nvPr>
            <p:ph type="body" sz="quarter" idx="1"/>
          </p:nvPr>
        </p:nvSpPr>
        <p:spPr>
          <a:prstGeom prst="rect">
            <a:avLst/>
          </a:prstGeom>
        </p:spPr>
        <p:txBody>
          <a:bodyPr/>
          <a:lstStyle/>
          <a:p>
            <a:pPr/>
            <a:r>
              <a:t>This work is licensed under the Creative Commons Attribution-NonCommercial 4.0 International License. To view a copy of this license, visit http://creativecommons.org/licenses/by-nc/4.0/ or send a letter to Creative Commons, PO Box 1866, Mountain View, CA 94042, USA</a:t>
            </a:r>
            <a:endParaRPr sz="18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9" name="Shape 509"/>
          <p:cNvSpPr/>
          <p:nvPr>
            <p:ph type="sldImg"/>
          </p:nvPr>
        </p:nvSpPr>
        <p:spPr>
          <a:prstGeom prst="rect">
            <a:avLst/>
          </a:prstGeom>
        </p:spPr>
        <p:txBody>
          <a:bodyPr/>
          <a:lstStyle/>
          <a:p>
            <a:pPr/>
          </a:p>
        </p:txBody>
      </p:sp>
      <p:sp>
        <p:nvSpPr>
          <p:cNvPr id="510" name="Shape 510"/>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9" name="Shape 529"/>
          <p:cNvSpPr/>
          <p:nvPr>
            <p:ph type="sldImg"/>
          </p:nvPr>
        </p:nvSpPr>
        <p:spPr>
          <a:prstGeom prst="rect">
            <a:avLst/>
          </a:prstGeom>
        </p:spPr>
        <p:txBody>
          <a:bodyPr/>
          <a:lstStyle/>
          <a:p>
            <a:pPr/>
          </a:p>
        </p:txBody>
      </p:sp>
      <p:sp>
        <p:nvSpPr>
          <p:cNvPr id="530" name="Shape 530"/>
          <p:cNvSpPr/>
          <p:nvPr>
            <p:ph type="body" sz="quarter" idx="1"/>
          </p:nvPr>
        </p:nvSpPr>
        <p:spPr>
          <a:prstGeom prst="rect">
            <a:avLst/>
          </a:prstGeom>
        </p:spPr>
        <p:txBody>
          <a:bodyPr/>
          <a:lstStyle>
            <a:lvl1pPr>
              <a:defRPr b="1"/>
            </a:lvl1pPr>
          </a:lstStyle>
          <a:p>
            <a:pPr/>
            <a:r>
              <a:t>00:53 – 00:60 [7 min]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3" name="Shape 543"/>
          <p:cNvSpPr/>
          <p:nvPr>
            <p:ph type="sldImg"/>
          </p:nvPr>
        </p:nvSpPr>
        <p:spPr>
          <a:prstGeom prst="rect">
            <a:avLst/>
          </a:prstGeom>
        </p:spPr>
        <p:txBody>
          <a:bodyPr/>
          <a:lstStyle/>
          <a:p>
            <a:pPr/>
          </a:p>
        </p:txBody>
      </p:sp>
      <p:sp>
        <p:nvSpPr>
          <p:cNvPr id="544" name="Shape 544"/>
          <p:cNvSpPr/>
          <p:nvPr>
            <p:ph type="body" sz="quarter" idx="1"/>
          </p:nvPr>
        </p:nvSpPr>
        <p:spPr>
          <a:prstGeom prst="rect">
            <a:avLst/>
          </a:prstGeom>
        </p:spPr>
        <p:txBody>
          <a:bodyPr/>
          <a:lstStyle>
            <a:lvl1pPr>
              <a:defRPr b="1"/>
            </a:lvl1pPr>
          </a:lstStyle>
          <a:p>
            <a:pPr/>
            <a:r>
              <a:t>00:47 – 00:50 [3 min]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4" name="Shape 554"/>
          <p:cNvSpPr/>
          <p:nvPr>
            <p:ph type="sldImg"/>
          </p:nvPr>
        </p:nvSpPr>
        <p:spPr>
          <a:prstGeom prst="rect">
            <a:avLst/>
          </a:prstGeom>
        </p:spPr>
        <p:txBody>
          <a:bodyPr/>
          <a:lstStyle/>
          <a:p>
            <a:pPr/>
          </a:p>
        </p:txBody>
      </p:sp>
      <p:sp>
        <p:nvSpPr>
          <p:cNvPr id="555" name="Shape 555"/>
          <p:cNvSpPr/>
          <p:nvPr>
            <p:ph type="body" sz="quarter" idx="1"/>
          </p:nvPr>
        </p:nvSpPr>
        <p:spPr>
          <a:prstGeom prst="rect">
            <a:avLst/>
          </a:prstGeom>
        </p:spPr>
        <p:txBody>
          <a:bodyPr/>
          <a:lstStyle>
            <a:lvl1pPr>
              <a:defRPr b="1"/>
            </a:lvl1pPr>
          </a:lstStyle>
          <a:p>
            <a:pPr/>
            <a:r>
              <a:t>00:50 – 00:51 [1 min]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6" name="Shape 566"/>
          <p:cNvSpPr/>
          <p:nvPr>
            <p:ph type="sldImg"/>
          </p:nvPr>
        </p:nvSpPr>
        <p:spPr>
          <a:prstGeom prst="rect">
            <a:avLst/>
          </a:prstGeom>
        </p:spPr>
        <p:txBody>
          <a:bodyPr/>
          <a:lstStyle/>
          <a:p>
            <a:pPr/>
          </a:p>
        </p:txBody>
      </p:sp>
      <p:sp>
        <p:nvSpPr>
          <p:cNvPr id="567" name="Shape 567"/>
          <p:cNvSpPr/>
          <p:nvPr>
            <p:ph type="body" sz="quarter" idx="1"/>
          </p:nvPr>
        </p:nvSpPr>
        <p:spPr>
          <a:prstGeom prst="rect">
            <a:avLst/>
          </a:prstGeom>
        </p:spPr>
        <p:txBody>
          <a:bodyPr/>
          <a:lstStyle>
            <a:lvl1pPr>
              <a:defRPr b="1"/>
            </a:lvl1pPr>
          </a:lstStyle>
          <a:p>
            <a:pPr/>
            <a:r>
              <a:t>00:50 – 00:51 [1 min]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76" name="Shape 576"/>
          <p:cNvSpPr/>
          <p:nvPr>
            <p:ph type="sldImg"/>
          </p:nvPr>
        </p:nvSpPr>
        <p:spPr>
          <a:prstGeom prst="rect">
            <a:avLst/>
          </a:prstGeom>
        </p:spPr>
        <p:txBody>
          <a:bodyPr/>
          <a:lstStyle/>
          <a:p>
            <a:pPr/>
          </a:p>
        </p:txBody>
      </p:sp>
      <p:sp>
        <p:nvSpPr>
          <p:cNvPr id="577" name="Shape 577"/>
          <p:cNvSpPr/>
          <p:nvPr>
            <p:ph type="body" sz="quarter" idx="1"/>
          </p:nvPr>
        </p:nvSpPr>
        <p:spPr>
          <a:prstGeom prst="rect">
            <a:avLst/>
          </a:prstGeom>
        </p:spPr>
        <p:txBody>
          <a:bodyPr/>
          <a:lstStyle>
            <a:lvl1pPr>
              <a:defRPr b="1"/>
            </a:lvl1pPr>
          </a:lstStyle>
          <a:p>
            <a:pPr/>
            <a:r>
              <a:t>00:52 – 00:53 [1 min]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Shape 125"/>
          <p:cNvSpPr/>
          <p:nvPr>
            <p:ph type="sldImg"/>
          </p:nvPr>
        </p:nvSpPr>
        <p:spPr>
          <a:prstGeom prst="rect">
            <a:avLst/>
          </a:prstGeom>
        </p:spPr>
        <p:txBody>
          <a:bodyPr/>
          <a:lstStyle/>
          <a:p>
            <a:pPr/>
          </a:p>
        </p:txBody>
      </p:sp>
      <p:sp>
        <p:nvSpPr>
          <p:cNvPr id="126" name="Shape 126"/>
          <p:cNvSpPr/>
          <p:nvPr>
            <p:ph type="body" sz="quarter" idx="1"/>
          </p:nvPr>
        </p:nvSpPr>
        <p:spPr>
          <a:prstGeom prst="rect">
            <a:avLst/>
          </a:prstGeom>
        </p:spPr>
        <p:txBody>
          <a:bodyPr/>
          <a:lstStyle/>
          <a:p>
            <a:pPr>
              <a:defRPr b="1"/>
            </a:pPr>
            <a:r>
              <a:t>00:01 – 00:03 [2 min]</a:t>
            </a:r>
          </a:p>
          <a:p>
            <a:pPr>
              <a:defRPr b="1"/>
            </a:p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Shape 141"/>
          <p:cNvSpPr/>
          <p:nvPr>
            <p:ph type="sldImg"/>
          </p:nvPr>
        </p:nvSpPr>
        <p:spPr>
          <a:prstGeom prst="rect">
            <a:avLst/>
          </a:prstGeom>
        </p:spPr>
        <p:txBody>
          <a:bodyPr/>
          <a:lstStyle/>
          <a:p>
            <a:pPr/>
          </a:p>
        </p:txBody>
      </p:sp>
      <p:sp>
        <p:nvSpPr>
          <p:cNvPr id="142" name="Shape 142"/>
          <p:cNvSpPr/>
          <p:nvPr>
            <p:ph type="body" sz="quarter" idx="1"/>
          </p:nvPr>
        </p:nvSpPr>
        <p:spPr>
          <a:prstGeom prst="rect">
            <a:avLst/>
          </a:prstGeom>
        </p:spPr>
        <p:txBody>
          <a:bodyPr/>
          <a:lstStyle>
            <a:lvl1pPr>
              <a:defRPr b="1"/>
            </a:lvl1pPr>
          </a:lstStyle>
          <a:p>
            <a:pPr/>
            <a:r>
              <a:t>00:00 – 00:01 [1 min]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0" name="Shape 150"/>
          <p:cNvSpPr/>
          <p:nvPr>
            <p:ph type="sldImg"/>
          </p:nvPr>
        </p:nvSpPr>
        <p:spPr>
          <a:prstGeom prst="rect">
            <a:avLst/>
          </a:prstGeom>
        </p:spPr>
        <p:txBody>
          <a:bodyPr/>
          <a:lstStyle/>
          <a:p>
            <a:pPr/>
          </a:p>
        </p:txBody>
      </p:sp>
      <p:sp>
        <p:nvSpPr>
          <p:cNvPr id="151" name="Shape 151"/>
          <p:cNvSpPr/>
          <p:nvPr>
            <p:ph type="body" sz="quarter" idx="1"/>
          </p:nvPr>
        </p:nvSpPr>
        <p:spPr>
          <a:prstGeom prst="rect">
            <a:avLst/>
          </a:prstGeom>
        </p:spPr>
        <p:txBody>
          <a:bodyPr/>
          <a:lstStyle/>
          <a:p>
            <a:pPr>
              <a:defRPr b="1"/>
            </a:pPr>
            <a:r>
              <a:t>00:06 – 00:07 [1 min]</a:t>
            </a:r>
          </a:p>
          <a:p>
            <a:pPr>
              <a:defRPr b="1"/>
            </a:pPr>
          </a:p>
          <a:p>
            <a:pPr/>
            <a:r>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a:p>
          <a:p>
            <a:pPr/>
            <a:r>
              <a:t>Today you will learn the basic organizing framework we use to build a team of people who share common ideas and passions – because you, alone, cannot organize. You need a team. You need others.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1" name="Shape 191"/>
          <p:cNvSpPr/>
          <p:nvPr>
            <p:ph type="sldImg"/>
          </p:nvPr>
        </p:nvSpPr>
        <p:spPr>
          <a:prstGeom prst="rect">
            <a:avLst/>
          </a:prstGeom>
        </p:spPr>
        <p:txBody>
          <a:bodyPr/>
          <a:lstStyle/>
          <a:p>
            <a:pPr/>
          </a:p>
        </p:txBody>
      </p:sp>
      <p:sp>
        <p:nvSpPr>
          <p:cNvPr id="192" name="Shape 192"/>
          <p:cNvSpPr/>
          <p:nvPr>
            <p:ph type="body" sz="quarter" idx="1"/>
          </p:nvPr>
        </p:nvSpPr>
        <p:spPr>
          <a:prstGeom prst="rect">
            <a:avLst/>
          </a:prstGeom>
        </p:spPr>
        <p:txBody>
          <a:bodyPr/>
          <a:lstStyle/>
          <a:p>
            <a:pPr/>
            <a:r>
              <a:t>Chelsey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8" name="Shape 198"/>
          <p:cNvSpPr/>
          <p:nvPr>
            <p:ph type="sldImg"/>
          </p:nvPr>
        </p:nvSpPr>
        <p:spPr>
          <a:prstGeom prst="rect">
            <a:avLst/>
          </a:prstGeom>
        </p:spPr>
        <p:txBody>
          <a:bodyPr/>
          <a:lstStyle/>
          <a:p>
            <a:pPr/>
          </a:p>
        </p:txBody>
      </p:sp>
      <p:sp>
        <p:nvSpPr>
          <p:cNvPr id="199" name="Shape 199"/>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9" name="Shape 279"/>
          <p:cNvSpPr/>
          <p:nvPr>
            <p:ph type="sldImg"/>
          </p:nvPr>
        </p:nvSpPr>
        <p:spPr>
          <a:prstGeom prst="rect">
            <a:avLst/>
          </a:prstGeom>
        </p:spPr>
        <p:txBody>
          <a:bodyPr/>
          <a:lstStyle/>
          <a:p>
            <a:pPr/>
          </a:p>
        </p:txBody>
      </p:sp>
      <p:sp>
        <p:nvSpPr>
          <p:cNvPr id="280" name="Shape 280"/>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hape 325"/>
          <p:cNvSpPr/>
          <p:nvPr>
            <p:ph type="sldImg"/>
          </p:nvPr>
        </p:nvSpPr>
        <p:spPr>
          <a:prstGeom prst="rect">
            <a:avLst/>
          </a:prstGeom>
        </p:spPr>
        <p:txBody>
          <a:bodyPr/>
          <a:lstStyle/>
          <a:p>
            <a:pPr/>
          </a:p>
        </p:txBody>
      </p:sp>
      <p:sp>
        <p:nvSpPr>
          <p:cNvPr id="326" name="Shape 326"/>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hape 430"/>
          <p:cNvSpPr/>
          <p:nvPr>
            <p:ph type="sldImg"/>
          </p:nvPr>
        </p:nvSpPr>
        <p:spPr>
          <a:prstGeom prst="rect">
            <a:avLst/>
          </a:prstGeom>
        </p:spPr>
        <p:txBody>
          <a:bodyPr/>
          <a:lstStyle/>
          <a:p>
            <a:pPr/>
          </a:p>
        </p:txBody>
      </p:sp>
      <p:sp>
        <p:nvSpPr>
          <p:cNvPr id="431" name="Shape 431"/>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9" name="Title Text"/>
          <p:cNvSpPr txBox="1"/>
          <p:nvPr>
            <p:ph type="title"/>
          </p:nvPr>
        </p:nvSpPr>
        <p:spPr>
          <a:xfrm>
            <a:off x="894080" y="519290"/>
            <a:ext cx="11216641" cy="1885246"/>
          </a:xfrm>
          <a:prstGeom prst="rect">
            <a:avLst/>
          </a:prstGeom>
        </p:spPr>
        <p:txBody>
          <a:bodyPr anchor="t">
            <a:normAutofit fontScale="100000" lnSpcReduction="0"/>
          </a:bodyPr>
          <a:lstStyle/>
          <a:p>
            <a:pPr/>
            <a:r>
              <a:t>Title Text</a:t>
            </a:r>
          </a:p>
        </p:txBody>
      </p:sp>
      <p:sp>
        <p:nvSpPr>
          <p:cNvPr id="40" name="Body Level One…"/>
          <p:cNvSpPr txBox="1"/>
          <p:nvPr>
            <p:ph type="body" sz="half" idx="1"/>
          </p:nvPr>
        </p:nvSpPr>
        <p:spPr>
          <a:xfrm>
            <a:off x="894080" y="2596444"/>
            <a:ext cx="5527041" cy="6188570"/>
          </a:xfrm>
          <a:prstGeom prst="rect">
            <a:avLst/>
          </a:prstGeom>
        </p:spPr>
        <p:txBody>
          <a:bodyP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8" name="Title Text"/>
          <p:cNvSpPr txBox="1"/>
          <p:nvPr>
            <p:ph type="title"/>
          </p:nvPr>
        </p:nvSpPr>
        <p:spPr>
          <a:xfrm>
            <a:off x="895774" y="519290"/>
            <a:ext cx="11216641" cy="1885246"/>
          </a:xfrm>
          <a:prstGeom prst="rect">
            <a:avLst/>
          </a:prstGeom>
        </p:spPr>
        <p:txBody>
          <a:bodyPr anchor="t">
            <a:normAutofit fontScale="100000" lnSpcReduction="0"/>
          </a:bodyPr>
          <a:lstStyle/>
          <a:p>
            <a:pPr/>
            <a:r>
              <a:t>Title Text</a:t>
            </a:r>
          </a:p>
        </p:txBody>
      </p:sp>
      <p:sp>
        <p:nvSpPr>
          <p:cNvPr id="49" name="Body Level One…"/>
          <p:cNvSpPr txBox="1"/>
          <p:nvPr>
            <p:ph type="body" sz="quarter" idx="1"/>
          </p:nvPr>
        </p:nvSpPr>
        <p:spPr>
          <a:xfrm>
            <a:off x="895774" y="2390987"/>
            <a:ext cx="5501640" cy="1171787"/>
          </a:xfrm>
          <a:prstGeom prst="rect">
            <a:avLst/>
          </a:prstGeom>
        </p:spPr>
        <p:txBody>
          <a:bodyPr anchor="b">
            <a:normAutofit fontScale="100000" lnSpcReduction="0"/>
          </a:bodyPr>
          <a:lstStyle>
            <a:lvl1pPr marL="0" indent="0">
              <a:buSzTx/>
              <a:buFontTx/>
              <a:buNone/>
              <a:defRPr b="1" sz="3400"/>
            </a:lvl1pPr>
            <a:lvl2pPr marL="0" indent="650229">
              <a:buSzTx/>
              <a:buFontTx/>
              <a:buNone/>
              <a:defRPr b="1" sz="3400"/>
            </a:lvl2pPr>
            <a:lvl3pPr marL="0" indent="1300459">
              <a:buSzTx/>
              <a:buFontTx/>
              <a:buNone/>
              <a:defRPr b="1" sz="3400"/>
            </a:lvl3pPr>
            <a:lvl4pPr marL="0" indent="1950690">
              <a:buSzTx/>
              <a:buFontTx/>
              <a:buNone/>
              <a:defRPr b="1" sz="3400"/>
            </a:lvl4pPr>
            <a:lvl5pPr marL="0" indent="2600918">
              <a:buSzTx/>
              <a:buFontTx/>
              <a:buNone/>
              <a:defRPr b="1" sz="3400"/>
            </a:lvl5pPr>
          </a:lstStyle>
          <a:p>
            <a:pPr/>
            <a:r>
              <a:t>Body Level One</a:t>
            </a:r>
          </a:p>
          <a:p>
            <a:pPr lvl="1"/>
            <a:r>
              <a:t>Body Level Two</a:t>
            </a:r>
          </a:p>
          <a:p>
            <a:pPr lvl="2"/>
            <a:r>
              <a:t>Body Level Three</a:t>
            </a:r>
          </a:p>
          <a:p>
            <a:pPr lvl="3"/>
            <a:r>
              <a:t>Body Level Four</a:t>
            </a:r>
          </a:p>
          <a:p>
            <a:pPr lvl="4"/>
            <a:r>
              <a:t>Body Level Five</a:t>
            </a:r>
          </a:p>
        </p:txBody>
      </p:sp>
      <p:sp>
        <p:nvSpPr>
          <p:cNvPr id="50" name="Text Placeholder 4"/>
          <p:cNvSpPr/>
          <p:nvPr>
            <p:ph type="body" sz="quarter" idx="13"/>
          </p:nvPr>
        </p:nvSpPr>
        <p:spPr>
          <a:xfrm>
            <a:off x="6583680" y="2390986"/>
            <a:ext cx="5528736" cy="1171788"/>
          </a:xfrm>
          <a:prstGeom prst="rect">
            <a:avLst/>
          </a:prstGeom>
        </p:spPr>
        <p:txBody>
          <a:bodyPr anchor="b">
            <a:normAutofit fontScale="100000" lnSpcReduction="0"/>
          </a:bodyPr>
          <a:lstStyle/>
          <a:p>
            <a:pPr marL="0" indent="0">
              <a:buSzTx/>
              <a:buFontTx/>
              <a:buNone/>
              <a:defRPr b="1" sz="3400"/>
            </a:pP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8" name="Title Text"/>
          <p:cNvSpPr txBox="1"/>
          <p:nvPr>
            <p:ph type="title"/>
          </p:nvPr>
        </p:nvSpPr>
        <p:spPr>
          <a:xfrm>
            <a:off x="894080" y="519290"/>
            <a:ext cx="11216641" cy="1885246"/>
          </a:xfrm>
          <a:prstGeom prst="rect">
            <a:avLst/>
          </a:prstGeom>
        </p:spPr>
        <p:txBody>
          <a:bodyPr anchor="t">
            <a:normAutofit fontScale="100000" lnSpcReduction="0"/>
          </a:bodyPr>
          <a:lstStyle/>
          <a:p>
            <a:pPr/>
            <a:r>
              <a:t>Title Text</a:t>
            </a: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3" name="Title Text"/>
          <p:cNvSpPr txBox="1"/>
          <p:nvPr>
            <p:ph type="title"/>
          </p:nvPr>
        </p:nvSpPr>
        <p:spPr>
          <a:xfrm>
            <a:off x="895774" y="650240"/>
            <a:ext cx="4194386" cy="2275840"/>
          </a:xfrm>
          <a:prstGeom prst="rect">
            <a:avLst/>
          </a:prstGeom>
        </p:spPr>
        <p:txBody>
          <a:bodyPr anchor="b">
            <a:normAutofit fontScale="100000" lnSpcReduction="0"/>
          </a:bodyPr>
          <a:lstStyle>
            <a:lvl1pPr>
              <a:defRPr sz="4500"/>
            </a:lvl1pPr>
          </a:lstStyle>
          <a:p>
            <a:pPr/>
            <a:r>
              <a:t>Title Text</a:t>
            </a:r>
          </a:p>
        </p:txBody>
      </p:sp>
      <p:sp>
        <p:nvSpPr>
          <p:cNvPr id="74" name="Body Level One…"/>
          <p:cNvSpPr txBox="1"/>
          <p:nvPr>
            <p:ph type="body" sz="half" idx="1"/>
          </p:nvPr>
        </p:nvSpPr>
        <p:spPr>
          <a:xfrm>
            <a:off x="5528733" y="1404339"/>
            <a:ext cx="6583682" cy="6931379"/>
          </a:xfrm>
          <a:prstGeom prst="rect">
            <a:avLst/>
          </a:prstGeom>
        </p:spPr>
        <p:txBody>
          <a:bodyPr>
            <a:normAutofit fontScale="100000" lnSpcReduction="0"/>
          </a:bodyPr>
          <a:lstStyle>
            <a:lvl1pPr>
              <a:defRPr sz="4500"/>
            </a:lvl1pPr>
            <a:lvl2pPr marL="1025362" indent="-375132">
              <a:defRPr sz="4500"/>
            </a:lvl2pPr>
            <a:lvl3pPr marL="1730759" indent="-430299">
              <a:defRPr sz="4500"/>
            </a:lvl3pPr>
            <a:lvl4pPr marL="2473195" indent="-522506">
              <a:defRPr sz="4500"/>
            </a:lvl4pPr>
            <a:lvl5pPr marL="3123425" indent="-522506">
              <a:defRPr sz="4500"/>
            </a:lvl5pPr>
          </a:lstStyle>
          <a:p>
            <a:pPr/>
            <a:r>
              <a:t>Body Level One</a:t>
            </a:r>
          </a:p>
          <a:p>
            <a:pPr lvl="1"/>
            <a:r>
              <a:t>Body Level Two</a:t>
            </a:r>
          </a:p>
          <a:p>
            <a:pPr lvl="2"/>
            <a:r>
              <a:t>Body Level Three</a:t>
            </a:r>
          </a:p>
          <a:p>
            <a:pPr lvl="3"/>
            <a:r>
              <a:t>Body Level Four</a:t>
            </a:r>
          </a:p>
          <a:p>
            <a:pPr lvl="4"/>
            <a:r>
              <a:t>Body Level Five</a:t>
            </a:r>
          </a:p>
        </p:txBody>
      </p:sp>
      <p:sp>
        <p:nvSpPr>
          <p:cNvPr id="75" name="Text Placeholder 3"/>
          <p:cNvSpPr/>
          <p:nvPr>
            <p:ph type="body" sz="quarter" idx="13"/>
          </p:nvPr>
        </p:nvSpPr>
        <p:spPr>
          <a:xfrm>
            <a:off x="895774" y="2926079"/>
            <a:ext cx="4194386" cy="5420926"/>
          </a:xfrm>
          <a:prstGeom prst="rect">
            <a:avLst/>
          </a:prstGeom>
        </p:spPr>
        <p:txBody>
          <a:bodyPr>
            <a:normAutofit fontScale="100000" lnSpcReduction="0"/>
          </a:bodyPr>
          <a:lstStyle/>
          <a:p>
            <a:pPr marL="0" indent="0">
              <a:buSzTx/>
              <a:buFontTx/>
              <a:buNone/>
              <a:defRPr sz="2200"/>
            </a:pPr>
          </a:p>
        </p:txBody>
      </p:sp>
      <p:sp>
        <p:nvSpPr>
          <p:cNvPr id="76" name="Slide Number"/>
          <p:cNvSpPr txBox="1"/>
          <p:nvPr>
            <p:ph type="sldNum" sz="quarter" idx="2"/>
          </p:nvPr>
        </p:nvSpPr>
        <p:spPr>
          <a:xfrm>
            <a:off x="9184640" y="9040144"/>
            <a:ext cx="457297" cy="449354"/>
          </a:xfrm>
          <a:prstGeom prst="rect">
            <a:avLst/>
          </a:prstGeom>
        </p:spPr>
        <p:txBody>
          <a:bodyPr anchor="t"/>
          <a:lstStyle>
            <a:lvl1pPr algn="l">
              <a:defRPr sz="25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3" name="Title Text"/>
          <p:cNvSpPr txBox="1"/>
          <p:nvPr>
            <p:ph type="title"/>
          </p:nvPr>
        </p:nvSpPr>
        <p:spPr>
          <a:xfrm>
            <a:off x="895774" y="650240"/>
            <a:ext cx="4194386" cy="2275840"/>
          </a:xfrm>
          <a:prstGeom prst="rect">
            <a:avLst/>
          </a:prstGeom>
        </p:spPr>
        <p:txBody>
          <a:bodyPr anchor="b">
            <a:normAutofit fontScale="100000" lnSpcReduction="0"/>
          </a:bodyPr>
          <a:lstStyle>
            <a:lvl1pPr>
              <a:defRPr sz="4500"/>
            </a:lvl1pPr>
          </a:lstStyle>
          <a:p>
            <a:pPr/>
            <a:r>
              <a:t>Title Text</a:t>
            </a:r>
          </a:p>
        </p:txBody>
      </p:sp>
      <p:sp>
        <p:nvSpPr>
          <p:cNvPr id="84" name="Picture Placeholder 2"/>
          <p:cNvSpPr/>
          <p:nvPr>
            <p:ph type="pic" sz="half" idx="13"/>
          </p:nvPr>
        </p:nvSpPr>
        <p:spPr>
          <a:xfrm>
            <a:off x="5528733" y="1404339"/>
            <a:ext cx="6583682" cy="6931379"/>
          </a:xfrm>
          <a:prstGeom prst="rect">
            <a:avLst/>
          </a:prstGeom>
        </p:spPr>
        <p:txBody>
          <a:bodyPr lIns="91439" rIns="91439"/>
          <a:lstStyle/>
          <a:p>
            <a:pPr/>
          </a:p>
        </p:txBody>
      </p:sp>
      <p:sp>
        <p:nvSpPr>
          <p:cNvPr id="85" name="Body Level One…"/>
          <p:cNvSpPr txBox="1"/>
          <p:nvPr>
            <p:ph type="body" sz="quarter" idx="1"/>
          </p:nvPr>
        </p:nvSpPr>
        <p:spPr>
          <a:xfrm>
            <a:off x="895774" y="2926079"/>
            <a:ext cx="4194386" cy="5420926"/>
          </a:xfrm>
          <a:prstGeom prst="rect">
            <a:avLst/>
          </a:prstGeom>
        </p:spPr>
        <p:txBody>
          <a:bodyPr>
            <a:normAutofit fontScale="100000" lnSpcReduction="0"/>
          </a:bodyPr>
          <a:lstStyle>
            <a:lvl1pPr marL="0" indent="0">
              <a:buSzTx/>
              <a:buFontTx/>
              <a:buNone/>
              <a:defRPr sz="2200"/>
            </a:lvl1pPr>
            <a:lvl2pPr marL="0" indent="650229">
              <a:buSzTx/>
              <a:buFontTx/>
              <a:buNone/>
              <a:defRPr sz="2200"/>
            </a:lvl2pPr>
            <a:lvl3pPr marL="0" indent="1300459">
              <a:buSzTx/>
              <a:buFontTx/>
              <a:buNone/>
              <a:defRPr sz="2200"/>
            </a:lvl3pPr>
            <a:lvl4pPr marL="0" indent="1950690">
              <a:buSzTx/>
              <a:buFontTx/>
              <a:buNone/>
              <a:defRPr sz="2200"/>
            </a:lvl4pPr>
            <a:lvl5pPr marL="0" indent="2600918">
              <a:buSzTx/>
              <a:buFontTx/>
              <a:buNone/>
              <a:defRPr sz="2200"/>
            </a:lvl5pPr>
          </a:lstStyle>
          <a:p>
            <a:pPr/>
            <a:r>
              <a:t>Body Level One</a:t>
            </a:r>
          </a:p>
          <a:p>
            <a:pPr lvl="1"/>
            <a:r>
              <a:t>Body Level Two</a:t>
            </a:r>
          </a:p>
          <a:p>
            <a:pPr lvl="2"/>
            <a:r>
              <a:t>Body Level Three</a:t>
            </a:r>
          </a:p>
          <a:p>
            <a:pPr lvl="3"/>
            <a:r>
              <a:t>Body Level Four</a:t>
            </a:r>
          </a:p>
          <a:p>
            <a:pPr lvl="4"/>
            <a:r>
              <a:t>Body Level Five</a:t>
            </a:r>
          </a:p>
        </p:txBody>
      </p:sp>
      <p:sp>
        <p:nvSpPr>
          <p:cNvPr id="86" name="Slide Number"/>
          <p:cNvSpPr txBox="1"/>
          <p:nvPr>
            <p:ph type="sldNum" sz="quarter" idx="2"/>
          </p:nvPr>
        </p:nvSpPr>
        <p:spPr>
          <a:xfrm>
            <a:off x="9184640" y="9040144"/>
            <a:ext cx="457297" cy="449354"/>
          </a:xfrm>
          <a:prstGeom prst="rect">
            <a:avLst/>
          </a:prstGeom>
        </p:spPr>
        <p:txBody>
          <a:bodyPr anchor="t"/>
          <a:lstStyle>
            <a:lvl1pPr algn="l">
              <a:defRPr sz="2500"/>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 Id="rId11" Type="http://schemas.openxmlformats.org/officeDocument/2006/relationships/slideLayout" Target="../slideLayouts/slideLayout7.xml"/><Relationship Id="rId12" Type="http://schemas.openxmlformats.org/officeDocument/2006/relationships/slideLayout" Target="../slideLayouts/slideLayout8.xml"/><Relationship Id="rId13"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Picture 18" descr="Picture 18"/>
          <p:cNvPicPr>
            <a:picLocks noChangeAspect="1"/>
          </p:cNvPicPr>
          <p:nvPr/>
        </p:nvPicPr>
        <p:blipFill>
          <a:blip r:embed="rId2">
            <a:extLst/>
          </a:blip>
          <a:stretch>
            <a:fillRect/>
          </a:stretch>
        </p:blipFill>
        <p:spPr>
          <a:xfrm>
            <a:off x="0" y="8929269"/>
            <a:ext cx="13004800" cy="834293"/>
          </a:xfrm>
          <a:prstGeom prst="rect">
            <a:avLst/>
          </a:prstGeom>
          <a:ln w="12700">
            <a:miter lim="400000"/>
          </a:ln>
        </p:spPr>
      </p:pic>
      <p:sp>
        <p:nvSpPr>
          <p:cNvPr id="3" name="Rectangle 14"/>
          <p:cNvSpPr/>
          <p:nvPr/>
        </p:nvSpPr>
        <p:spPr>
          <a:xfrm>
            <a:off x="-1" y="8868402"/>
            <a:ext cx="13015781" cy="106179"/>
          </a:xfrm>
          <a:prstGeom prst="rect">
            <a:avLst/>
          </a:prstGeom>
          <a:solidFill>
            <a:srgbClr val="017FA0"/>
          </a:solidFill>
          <a:ln w="12700">
            <a:miter lim="400000"/>
          </a:ln>
        </p:spPr>
        <p:txBody>
          <a:bodyPr lIns="45719" rIns="45719"/>
          <a:lstStyle/>
          <a:p>
            <a:pPr algn="ctr">
              <a:defRPr sz="4200">
                <a:solidFill>
                  <a:srgbClr val="000000"/>
                </a:solidFill>
                <a:latin typeface="Gill Sans"/>
                <a:ea typeface="Gill Sans"/>
                <a:cs typeface="Gill Sans"/>
                <a:sym typeface="Gill Sans"/>
              </a:defRPr>
            </a:pPr>
          </a:p>
        </p:txBody>
      </p:sp>
      <p:grpSp>
        <p:nvGrpSpPr>
          <p:cNvPr id="6" name="Group 1"/>
          <p:cNvGrpSpPr/>
          <p:nvPr/>
        </p:nvGrpSpPr>
        <p:grpSpPr>
          <a:xfrm>
            <a:off x="10954447" y="9075732"/>
            <a:ext cx="1927982" cy="485644"/>
            <a:chOff x="0" y="0"/>
            <a:chExt cx="1927980" cy="485642"/>
          </a:xfrm>
        </p:grpSpPr>
        <p:sp>
          <p:nvSpPr>
            <p:cNvPr id="4" name="TextBox 9"/>
            <p:cNvSpPr txBox="1"/>
            <p:nvPr/>
          </p:nvSpPr>
          <p:spPr>
            <a:xfrm>
              <a:off x="0" y="0"/>
              <a:ext cx="1427703" cy="2057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pc="300" sz="900">
                  <a:solidFill>
                    <a:srgbClr val="FFFFFF"/>
                  </a:solidFill>
                  <a:latin typeface="GothamLight"/>
                  <a:ea typeface="GothamLight"/>
                  <a:cs typeface="GothamLight"/>
                  <a:sym typeface="GothamLight"/>
                </a:defRPr>
              </a:lvl1pPr>
            </a:lstStyle>
            <a:p>
              <a:pPr/>
              <a:r>
                <a:t>ORGANIZING </a:t>
              </a:r>
            </a:p>
          </p:txBody>
        </p:sp>
        <p:sp>
          <p:nvSpPr>
            <p:cNvPr id="5" name="TextBox 12"/>
            <p:cNvSpPr txBox="1"/>
            <p:nvPr/>
          </p:nvSpPr>
          <p:spPr>
            <a:xfrm>
              <a:off x="0" y="140202"/>
              <a:ext cx="1927981"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pc="300" sz="1800">
                  <a:solidFill>
                    <a:srgbClr val="FFFFFF"/>
                  </a:solidFill>
                  <a:latin typeface="GothamBold"/>
                  <a:ea typeface="GothamBold"/>
                  <a:cs typeface="GothamBold"/>
                  <a:sym typeface="GothamBold"/>
                </a:defRPr>
              </a:lvl1pPr>
            </a:lstStyle>
            <a:p>
              <a:pPr/>
              <a:r>
                <a:t>FELLOWS</a:t>
              </a:r>
            </a:p>
          </p:txBody>
        </p:sp>
      </p:grpSp>
      <p:pic>
        <p:nvPicPr>
          <p:cNvPr id="7" name="Picture 17" descr="Picture 17"/>
          <p:cNvPicPr>
            <a:picLocks noChangeAspect="1"/>
          </p:cNvPicPr>
          <p:nvPr/>
        </p:nvPicPr>
        <p:blipFill>
          <a:blip r:embed="rId3">
            <a:extLst/>
          </a:blip>
          <a:stretch>
            <a:fillRect/>
          </a:stretch>
        </p:blipFill>
        <p:spPr>
          <a:xfrm>
            <a:off x="10587914" y="9117555"/>
            <a:ext cx="354977" cy="508940"/>
          </a:xfrm>
          <a:prstGeom prst="rect">
            <a:avLst/>
          </a:prstGeom>
          <a:ln w="12700">
            <a:miter lim="400000"/>
          </a:ln>
        </p:spPr>
      </p:pic>
      <p:pic>
        <p:nvPicPr>
          <p:cNvPr id="8" name="Picture 2" descr="Picture 2"/>
          <p:cNvPicPr>
            <a:picLocks noChangeAspect="1"/>
          </p:cNvPicPr>
          <p:nvPr/>
        </p:nvPicPr>
        <p:blipFill>
          <a:blip r:embed="rId4">
            <a:extLst/>
          </a:blip>
          <a:stretch>
            <a:fillRect/>
          </a:stretch>
        </p:blipFill>
        <p:spPr>
          <a:xfrm>
            <a:off x="392655" y="8986419"/>
            <a:ext cx="2962612" cy="740654"/>
          </a:xfrm>
          <a:prstGeom prst="rect">
            <a:avLst/>
          </a:prstGeom>
          <a:ln w="12700">
            <a:miter lim="400000"/>
          </a:ln>
        </p:spPr>
      </p:pic>
      <p:sp>
        <p:nvSpPr>
          <p:cNvPr id="9" name="Title Text"/>
          <p:cNvSpPr txBox="1"/>
          <p:nvPr>
            <p:ph type="title"/>
          </p:nvPr>
        </p:nvSpPr>
        <p:spPr>
          <a:xfrm>
            <a:off x="650240" y="130951"/>
            <a:ext cx="11704320" cy="2144889"/>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10" name="Body Level One…"/>
          <p:cNvSpPr txBox="1"/>
          <p:nvPr>
            <p:ph type="body" idx="1"/>
          </p:nvPr>
        </p:nvSpPr>
        <p:spPr>
          <a:xfrm>
            <a:off x="650240" y="2275840"/>
            <a:ext cx="11704320" cy="7477761"/>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Body Level One</a:t>
            </a:r>
          </a:p>
          <a:p>
            <a:pPr lvl="1"/>
            <a:r>
              <a:t>Body Level Two</a:t>
            </a:r>
          </a:p>
          <a:p>
            <a:pPr lvl="2"/>
            <a:r>
              <a:t>Body Level Three</a:t>
            </a:r>
          </a:p>
          <a:p>
            <a:pPr lvl="3"/>
            <a:r>
              <a:t>Body Level Four</a:t>
            </a:r>
          </a:p>
          <a:p>
            <a:pPr lvl="4"/>
            <a:r>
              <a:t>Body Level Five</a:t>
            </a:r>
          </a:p>
        </p:txBody>
      </p:sp>
      <p:sp>
        <p:nvSpPr>
          <p:cNvPr id="11" name="Slide Number"/>
          <p:cNvSpPr txBox="1"/>
          <p:nvPr>
            <p:ph type="sldNum" sz="quarter" idx="2"/>
          </p:nvPr>
        </p:nvSpPr>
        <p:spPr>
          <a:xfrm>
            <a:off x="6285653" y="8779792"/>
            <a:ext cx="3034454" cy="520701"/>
          </a:xfrm>
          <a:prstGeom prst="rect">
            <a:avLst/>
          </a:prstGeom>
          <a:ln w="12700">
            <a:miter lim="400000"/>
          </a:ln>
        </p:spPr>
        <p:txBody>
          <a:bodyPr wrap="none" lIns="45719" rIns="45719" anchor="ctr">
            <a:spAutoFit/>
          </a:bodyPr>
          <a:lstStyle>
            <a:lvl1pPr algn="r">
              <a:defRPr sz="12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Lst>
  <p:transition xmlns:p14="http://schemas.microsoft.com/office/powerpoint/2010/main" spd="med" advClick="1"/>
  <p:txStyles>
    <p:titleStyle>
      <a:lvl1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1pPr>
      <a:lvl2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2pPr>
      <a:lvl3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3pPr>
      <a:lvl4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4pPr>
      <a:lvl5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5pPr>
      <a:lvl6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6pPr>
      <a:lvl7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7pPr>
      <a:lvl8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8pPr>
      <a:lvl9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9pPr>
    </p:titleStyle>
    <p:bodyStyle>
      <a:lvl1pPr marL="325114" marR="0" indent="-325114"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1pPr>
      <a:lvl2pPr marL="1023156" marR="0" indent="-372926"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2pPr>
      <a:lvl3pPr marL="1753298" marR="0" indent="-452838"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3pPr>
      <a:lvl4pPr marL="245786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4pPr>
      <a:lvl5pPr marL="310809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5pPr>
      <a:lvl6pPr marL="375832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6pPr>
      <a:lvl7pPr marL="440855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7pPr>
      <a:lvl8pPr marL="505878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8pPr>
      <a:lvl9pPr marL="570901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9pPr>
    </p:bodyStyle>
    <p:otherStyle>
      <a:lvl1pPr marL="0" marR="0" indent="0"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1pPr>
      <a:lvl2pPr marL="0" marR="0" indent="65022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2pPr>
      <a:lvl3pPr marL="0" marR="0" indent="130045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3pPr>
      <a:lvl4pPr marL="0" marR="0" indent="1950690"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4pPr>
      <a:lvl5pPr marL="0" marR="0" indent="260091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5pPr>
      <a:lvl6pPr marL="0" marR="0" indent="325114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6pPr>
      <a:lvl7pPr marL="0" marR="0" indent="390137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7pPr>
      <a:lvl8pPr marL="0" marR="0" indent="455160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8pPr>
      <a:lvl9pPr marL="0" marR="0" indent="520183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hyperlink" Target="http://myaccount.maestroconference.com/conference/register/WBR6A2YHG5C7HF1W" TargetMode="External"/><Relationship Id="rId6" Type="http://schemas.openxmlformats.org/officeDocument/2006/relationships/image" Target="../media/image4.png"/><Relationship Id="rId7" Type="http://schemas.openxmlformats.org/officeDocument/2006/relationships/image" Target="../media/image5.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 Id="rId3" Type="http://schemas.openxmlformats.org/officeDocument/2006/relationships/image" Target="../media/image29.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0.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 Id="rId3" Type="http://schemas.openxmlformats.org/officeDocument/2006/relationships/image" Target="../media/image9.png"/><Relationship Id="rId4" Type="http://schemas.openxmlformats.org/officeDocument/2006/relationships/image" Target="../media/image33.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2.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docs.google.com/a/barackobama.com/spreadsheets/d/1pFkv_3J1YjtOhQHxqVFyhnLSVQsRmf_2Ry9rC_RLlHI/edit#gid=0" TargetMode="External"/><Relationship Id="rId3" Type="http://schemas.openxmlformats.org/officeDocument/2006/relationships/image" Target="../media/image34.png"/><Relationship Id="rId4" Type="http://schemas.openxmlformats.org/officeDocument/2006/relationships/image" Target="../media/image3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eg"/><Relationship Id="rId4" Type="http://schemas.openxmlformats.org/officeDocument/2006/relationships/image" Target="../media/image11.png"/><Relationship Id="rId5" Type="http://schemas.openxmlformats.org/officeDocument/2006/relationships/hyperlink" Target="https://twitter.com/alex_woodward" TargetMode="External"/><Relationship Id="rId6" Type="http://schemas.openxmlformats.org/officeDocument/2006/relationships/image" Target="../media/image12.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www.dropbox.com/s/8ch666e8bpbxjb0/3.%20Worksheet%20--%20Tick%20Tock.xlsx?dl=0" TargetMode="External"/><Relationship Id="rId3" Type="http://schemas.openxmlformats.org/officeDocument/2006/relationships/image" Target="../media/image34.png"/><Relationship Id="rId4" Type="http://schemas.openxmlformats.org/officeDocument/2006/relationships/image" Target="../media/image35.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 Id="rId3" Type="http://schemas.openxmlformats.org/officeDocument/2006/relationships/image" Target="../media/image9.png"/><Relationship Id="rId4" Type="http://schemas.openxmlformats.org/officeDocument/2006/relationships/image" Target="../media/image33.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6.jpeg"/><Relationship Id="rId4" Type="http://schemas.openxmlformats.org/officeDocument/2006/relationships/image" Target="../media/image11.png"/><Relationship Id="rId5" Type="http://schemas.openxmlformats.org/officeDocument/2006/relationships/image" Target="../media/image36.png"/><Relationship Id="rId6" Type="http://schemas.openxmlformats.org/officeDocument/2006/relationships/image" Target="../media/image32.png"/><Relationship Id="rId7" Type="http://schemas.openxmlformats.org/officeDocument/2006/relationships/image" Target="../media/image9.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jpe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5.png"/><Relationship Id="rId4" Type="http://schemas.openxmlformats.org/officeDocument/2006/relationships/hyperlink" Target="https://docs.google.com/a/barackobama.com/forms/d/1h6gt_-WuCadAvQ0-8tvjgxEleYXdMU9IisDLSTW7NeQ/viewform" TargetMode="External"/><Relationship Id="rId5" Type="http://schemas.openxmlformats.org/officeDocument/2006/relationships/image" Target="../media/image34.png"/></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0.png"/><Relationship Id="rId4" Type="http://schemas.openxmlformats.org/officeDocument/2006/relationships/hyperlink" Target="https://docs.google.com/a/barackobama.com/spreadsheets/d/11nHwUme5i1ok6CVESVoQ3NsfwvI4MRIBeSthG0_HCEI/edit#gid=1496810796" TargetMode="External"/><Relationship Id="rId5" Type="http://schemas.openxmlformats.org/officeDocument/2006/relationships/image" Target="../media/image3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eg"/><Relationship Id="rId4" Type="http://schemas.openxmlformats.org/officeDocument/2006/relationships/image" Target="../media/image11.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hyperlink" Target="https://www.dropbox.com/s/ojgyeb8cdgprkfj/3.%20Program%20Calendar.xlsx?dl=0" TargetMode="External"/><Relationship Id="rId4" Type="http://schemas.openxmlformats.org/officeDocument/2006/relationships/image" Target="../media/image34.png"/><Relationship Id="rId5" Type="http://schemas.openxmlformats.org/officeDocument/2006/relationships/image" Target="../media/image41.png"/><Relationship Id="rId6" Type="http://schemas.openxmlformats.org/officeDocument/2006/relationships/image" Target="../media/image42.png"/></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hyperlink" Target="https://docs.google.com/a/barackobama.com/spreadsheets/d/11nHwUme5i1ok6CVESVoQ3NsfwvI4MRIBeSthG0_HCEI/edit#gid=1496810796" TargetMode="External"/><Relationship Id="rId5" Type="http://schemas.openxmlformats.org/officeDocument/2006/relationships/image" Target="../media/image43.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 Id="rId3" Type="http://schemas.openxmlformats.org/officeDocument/2006/relationships/image" Target="../media/image4.jpeg"/><Relationship Id="rId4" Type="http://schemas.openxmlformats.org/officeDocument/2006/relationships/image" Target="../media/image5.jpe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5" name="Picture 7" descr="Picture 7"/>
          <p:cNvPicPr>
            <a:picLocks noChangeAspect="1"/>
          </p:cNvPicPr>
          <p:nvPr/>
        </p:nvPicPr>
        <p:blipFill>
          <a:blip r:embed="rId3">
            <a:extLst/>
          </a:blip>
          <a:srcRect l="11158" t="7310" r="7114" b="0"/>
          <a:stretch>
            <a:fillRect/>
          </a:stretch>
        </p:blipFill>
        <p:spPr>
          <a:xfrm>
            <a:off x="0" y="-48126"/>
            <a:ext cx="13004800" cy="9822338"/>
          </a:xfrm>
          <a:prstGeom prst="rect">
            <a:avLst/>
          </a:prstGeom>
          <a:ln w="12700">
            <a:miter lim="400000"/>
          </a:ln>
        </p:spPr>
      </p:pic>
      <p:sp>
        <p:nvSpPr>
          <p:cNvPr id="96" name="Rectangle 12"/>
          <p:cNvSpPr/>
          <p:nvPr/>
        </p:nvSpPr>
        <p:spPr>
          <a:xfrm>
            <a:off x="0" y="-48127"/>
            <a:ext cx="9512490" cy="9801728"/>
          </a:xfrm>
          <a:prstGeom prst="rect">
            <a:avLst/>
          </a:prstGeom>
          <a:gradFill>
            <a:gsLst>
              <a:gs pos="0">
                <a:srgbClr val="3A3838">
                  <a:alpha val="0"/>
                </a:srgbClr>
              </a:gs>
              <a:gs pos="43000">
                <a:srgbClr val="3A3838">
                  <a:alpha val="81000"/>
                </a:srgbClr>
              </a:gs>
            </a:gsLst>
            <a:lin ang="10800000"/>
          </a:gradFill>
          <a:ln w="12700">
            <a:miter lim="400000"/>
          </a:ln>
        </p:spPr>
        <p:txBody>
          <a:bodyPr lIns="45719" rIns="45719" anchor="ctr"/>
          <a:lstStyle/>
          <a:p>
            <a:pPr algn="ctr">
              <a:defRPr>
                <a:solidFill>
                  <a:srgbClr val="FFFFFF"/>
                </a:solidFill>
              </a:defRPr>
            </a:pPr>
          </a:p>
        </p:txBody>
      </p:sp>
      <p:sp>
        <p:nvSpPr>
          <p:cNvPr id="97" name="Rectangle 8"/>
          <p:cNvSpPr/>
          <p:nvPr/>
        </p:nvSpPr>
        <p:spPr>
          <a:xfrm>
            <a:off x="0" y="-48126"/>
            <a:ext cx="13004800" cy="9822338"/>
          </a:xfrm>
          <a:prstGeom prst="rect">
            <a:avLst/>
          </a:prstGeom>
          <a:solidFill>
            <a:srgbClr val="017FA0">
              <a:alpha val="67000"/>
            </a:srgbClr>
          </a:solidFill>
          <a:ln w="12700">
            <a:miter lim="400000"/>
          </a:ln>
        </p:spPr>
        <p:txBody>
          <a:bodyPr lIns="45719" rIns="45719" anchor="ctr"/>
          <a:lstStyle/>
          <a:p>
            <a:pPr algn="ctr">
              <a:defRPr>
                <a:solidFill>
                  <a:srgbClr val="FFFFFF"/>
                </a:solidFill>
              </a:defRPr>
            </a:pPr>
          </a:p>
        </p:txBody>
      </p:sp>
      <p:grpSp>
        <p:nvGrpSpPr>
          <p:cNvPr id="100" name="Group 13"/>
          <p:cNvGrpSpPr/>
          <p:nvPr/>
        </p:nvGrpSpPr>
        <p:grpSpPr>
          <a:xfrm>
            <a:off x="2698243" y="2028412"/>
            <a:ext cx="5976034" cy="1765814"/>
            <a:chOff x="0" y="0"/>
            <a:chExt cx="5976033" cy="1765812"/>
          </a:xfrm>
        </p:grpSpPr>
        <p:sp>
          <p:nvSpPr>
            <p:cNvPr id="98" name="TextBox 14"/>
            <p:cNvSpPr txBox="1"/>
            <p:nvPr/>
          </p:nvSpPr>
          <p:spPr>
            <a:xfrm>
              <a:off x="0" y="0"/>
              <a:ext cx="5823285" cy="7391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4800">
                  <a:solidFill>
                    <a:srgbClr val="FFFFFF"/>
                  </a:solidFill>
                  <a:latin typeface="GothamLight"/>
                  <a:ea typeface="GothamLight"/>
                  <a:cs typeface="GothamLight"/>
                  <a:sym typeface="GothamLight"/>
                </a:defRPr>
              </a:lvl1pPr>
            </a:lstStyle>
            <a:p>
              <a:pPr/>
              <a:r>
                <a:t>ORGANIZING </a:t>
              </a:r>
            </a:p>
          </p:txBody>
        </p:sp>
        <p:sp>
          <p:nvSpPr>
            <p:cNvPr id="99" name="TextBox 17"/>
            <p:cNvSpPr txBox="1"/>
            <p:nvPr/>
          </p:nvSpPr>
          <p:spPr>
            <a:xfrm>
              <a:off x="6276" y="544072"/>
              <a:ext cx="5969758" cy="1221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8000">
                  <a:solidFill>
                    <a:srgbClr val="FFFFFF"/>
                  </a:solidFill>
                  <a:latin typeface="GothamBold"/>
                  <a:ea typeface="GothamBold"/>
                  <a:cs typeface="GothamBold"/>
                  <a:sym typeface="GothamBold"/>
                </a:defRPr>
              </a:lvl1pPr>
            </a:lstStyle>
            <a:p>
              <a:pPr/>
              <a:r>
                <a:t>FELLOWS</a:t>
              </a:r>
            </a:p>
          </p:txBody>
        </p:sp>
      </p:grpSp>
      <p:pic>
        <p:nvPicPr>
          <p:cNvPr id="101" name="Picture 18" descr="Picture 18"/>
          <p:cNvPicPr>
            <a:picLocks noChangeAspect="1"/>
          </p:cNvPicPr>
          <p:nvPr/>
        </p:nvPicPr>
        <p:blipFill>
          <a:blip r:embed="rId4">
            <a:extLst/>
          </a:blip>
          <a:stretch>
            <a:fillRect/>
          </a:stretch>
        </p:blipFill>
        <p:spPr>
          <a:xfrm>
            <a:off x="966894" y="2004024"/>
            <a:ext cx="1713590" cy="2456820"/>
          </a:xfrm>
          <a:prstGeom prst="rect">
            <a:avLst/>
          </a:prstGeom>
          <a:ln w="12700">
            <a:miter lim="400000"/>
          </a:ln>
        </p:spPr>
      </p:pic>
      <p:sp>
        <p:nvSpPr>
          <p:cNvPr id="102" name="Rectangle 10"/>
          <p:cNvSpPr txBox="1"/>
          <p:nvPr/>
        </p:nvSpPr>
        <p:spPr>
          <a:xfrm>
            <a:off x="2698244" y="4239306"/>
            <a:ext cx="6090916" cy="1666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p>
            <a:pPr>
              <a:defRPr sz="2800">
                <a:solidFill>
                  <a:srgbClr val="FFFFFF"/>
                </a:solidFill>
                <a:latin typeface="GothamBold"/>
                <a:ea typeface="GothamBold"/>
                <a:cs typeface="GothamBold"/>
                <a:sym typeface="GothamBold"/>
              </a:defRPr>
            </a:pPr>
            <a:r>
              <a:t>Thank you for joining today’s webinar. We will begin shortly.  </a:t>
            </a:r>
          </a:p>
          <a:p>
            <a:pPr>
              <a:defRPr sz="2800">
                <a:solidFill>
                  <a:srgbClr val="FFFFFF"/>
                </a:solidFill>
                <a:latin typeface="GothamBold"/>
                <a:ea typeface="GothamBold"/>
                <a:cs typeface="GothamBold"/>
                <a:sym typeface="GothamBold"/>
              </a:defRPr>
            </a:pPr>
          </a:p>
          <a:p>
            <a:pPr>
              <a:defRPr sz="2800">
                <a:solidFill>
                  <a:srgbClr val="FFFFFF"/>
                </a:solidFill>
                <a:latin typeface="GothamBold"/>
                <a:ea typeface="GothamBold"/>
                <a:cs typeface="GothamBold"/>
                <a:sym typeface="GothamBold"/>
              </a:defRPr>
            </a:pPr>
            <a:r>
              <a:t>Make sure to also join the call. </a:t>
            </a:r>
          </a:p>
        </p:txBody>
      </p:sp>
      <p:grpSp>
        <p:nvGrpSpPr>
          <p:cNvPr id="107" name="Group 11"/>
          <p:cNvGrpSpPr/>
          <p:nvPr/>
        </p:nvGrpSpPr>
        <p:grpSpPr>
          <a:xfrm>
            <a:off x="2832060" y="6420842"/>
            <a:ext cx="2911643" cy="769351"/>
            <a:chOff x="0" y="0"/>
            <a:chExt cx="2911642" cy="769349"/>
          </a:xfrm>
        </p:grpSpPr>
        <p:grpSp>
          <p:nvGrpSpPr>
            <p:cNvPr id="105" name="Rounded Rectangle 15">
              <a:hlinkClick r:id="rId5" invalidUrl="" action="" tgtFrame="" tooltip="" history="1" highlightClick="0" endSnd="0"/>
            </p:cNvPr>
            <p:cNvGrpSpPr/>
            <p:nvPr/>
          </p:nvGrpSpPr>
          <p:grpSpPr>
            <a:xfrm>
              <a:off x="0" y="0"/>
              <a:ext cx="2911643" cy="769350"/>
              <a:chOff x="0" y="0"/>
              <a:chExt cx="2911642" cy="769349"/>
            </a:xfrm>
          </p:grpSpPr>
          <p:sp>
            <p:nvSpPr>
              <p:cNvPr id="103" name="Rounded Rectangle"/>
              <p:cNvSpPr/>
              <p:nvPr/>
            </p:nvSpPr>
            <p:spPr>
              <a:xfrm>
                <a:off x="0" y="0"/>
                <a:ext cx="2911643" cy="769350"/>
              </a:xfrm>
              <a:prstGeom prst="roundRect">
                <a:avLst>
                  <a:gd name="adj" fmla="val 7223"/>
                </a:avLst>
              </a:prstGeom>
              <a:noFill/>
              <a:ln w="28575" cap="flat">
                <a:solidFill>
                  <a:srgbClr val="FFFFFF"/>
                </a:solidFill>
                <a:prstDash val="solid"/>
                <a:miter lim="800000"/>
              </a:ln>
              <a:effectLst/>
            </p:spPr>
            <p:txBody>
              <a:bodyPr wrap="square" lIns="45719" tIns="45719" rIns="45719" bIns="45719" numCol="1" anchor="ctr">
                <a:noAutofit/>
              </a:bodyPr>
              <a:lstStyle/>
              <a:p>
                <a:pPr>
                  <a:defRPr sz="2000">
                    <a:solidFill>
                      <a:srgbClr val="FFFFFF"/>
                    </a:solidFill>
                    <a:latin typeface="GothamBold"/>
                    <a:ea typeface="GothamBold"/>
                    <a:cs typeface="GothamBold"/>
                    <a:sym typeface="GothamBold"/>
                  </a:defRPr>
                </a:pPr>
              </a:p>
            </p:txBody>
          </p:sp>
          <p:sp>
            <p:nvSpPr>
              <p:cNvPr id="104" name="DIAL-IN HERE"/>
              <p:cNvSpPr txBox="1"/>
              <p:nvPr/>
            </p:nvSpPr>
            <p:spPr>
              <a:xfrm>
                <a:off x="16276" y="211954"/>
                <a:ext cx="2879090"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800">
                    <a:solidFill>
                      <a:srgbClr val="FFFFFF"/>
                    </a:solidFill>
                    <a:latin typeface="GothamBold"/>
                    <a:ea typeface="GothamBold"/>
                    <a:cs typeface="GothamBold"/>
                    <a:sym typeface="GothamBold"/>
                  </a:defRPr>
                </a:lvl1pPr>
              </a:lstStyle>
              <a:p>
                <a:pPr/>
                <a:r>
                  <a:t>       DIAL-IN HERE</a:t>
                </a:r>
              </a:p>
            </p:txBody>
          </p:sp>
        </p:grpSp>
        <p:pic>
          <p:nvPicPr>
            <p:cNvPr id="106" name="Picture 16" descr="Picture 16"/>
            <p:cNvPicPr>
              <a:picLocks noChangeAspect="1"/>
            </p:cNvPicPr>
            <p:nvPr/>
          </p:nvPicPr>
          <p:blipFill>
            <a:blip r:embed="rId6">
              <a:extLst/>
            </a:blip>
            <a:srcRect l="0" t="0" r="0" b="14399"/>
            <a:stretch>
              <a:fillRect/>
            </a:stretch>
          </p:blipFill>
          <p:spPr>
            <a:xfrm rot="10800000">
              <a:off x="2358708" y="275462"/>
              <a:ext cx="175656" cy="218425"/>
            </a:xfrm>
            <a:prstGeom prst="rect">
              <a:avLst/>
            </a:prstGeom>
            <a:ln w="12700" cap="flat">
              <a:noFill/>
              <a:miter lim="400000"/>
            </a:ln>
            <a:effectLst/>
          </p:spPr>
        </p:pic>
      </p:grpSp>
      <p:pic>
        <p:nvPicPr>
          <p:cNvPr id="108" name="Picture 19" descr="Picture 19"/>
          <p:cNvPicPr>
            <a:picLocks noChangeAspect="1"/>
          </p:cNvPicPr>
          <p:nvPr/>
        </p:nvPicPr>
        <p:blipFill>
          <a:blip r:embed="rId7">
            <a:extLst/>
          </a:blip>
          <a:stretch>
            <a:fillRect/>
          </a:stretch>
        </p:blipFill>
        <p:spPr>
          <a:xfrm>
            <a:off x="404620" y="9049395"/>
            <a:ext cx="1219201" cy="41910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4" name="Straight Connector 5"/>
          <p:cNvSpPr/>
          <p:nvPr/>
        </p:nvSpPr>
        <p:spPr>
          <a:xfrm flipV="1">
            <a:off x="5277853" y="1465701"/>
            <a:ext cx="1" cy="5143646"/>
          </a:xfrm>
          <a:prstGeom prst="line">
            <a:avLst/>
          </a:prstGeom>
          <a:ln w="19050">
            <a:solidFill>
              <a:srgbClr val="B1AEAE"/>
            </a:solidFill>
            <a:miter/>
          </a:ln>
        </p:spPr>
        <p:txBody>
          <a:bodyPr lIns="45719" rIns="45719"/>
          <a:lstStyle/>
          <a:p>
            <a:pPr/>
          </a:p>
        </p:txBody>
      </p:sp>
      <p:sp>
        <p:nvSpPr>
          <p:cNvPr id="195" name="TextBox 6"/>
          <p:cNvSpPr txBox="1"/>
          <p:nvPr/>
        </p:nvSpPr>
        <p:spPr>
          <a:xfrm>
            <a:off x="5750700" y="1465701"/>
            <a:ext cx="6951397" cy="4942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Bold"/>
                <a:ea typeface="GothamBold"/>
                <a:cs typeface="GothamBold"/>
                <a:sym typeface="GothamBold"/>
              </a:defRPr>
            </a:pPr>
            <a:r>
              <a:t>Before your event </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During your event </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After your event </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Logistics: Making it happen</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 </a:t>
            </a:r>
          </a:p>
        </p:txBody>
      </p:sp>
      <p:pic>
        <p:nvPicPr>
          <p:cNvPr id="196" name="Picture 11" descr="Picture 11"/>
          <p:cNvPicPr>
            <a:picLocks noChangeAspect="1"/>
          </p:cNvPicPr>
          <p:nvPr/>
        </p:nvPicPr>
        <p:blipFill>
          <a:blip r:embed="rId3">
            <a:extLst/>
          </a:blip>
          <a:stretch>
            <a:fillRect/>
          </a:stretch>
        </p:blipFill>
        <p:spPr>
          <a:xfrm>
            <a:off x="1189177" y="2388754"/>
            <a:ext cx="3250795" cy="3250795"/>
          </a:xfrm>
          <a:prstGeom prst="rect">
            <a:avLst/>
          </a:prstGeom>
          <a:ln w="12700">
            <a:miter lim="400000"/>
          </a:ln>
        </p:spPr>
      </p:pic>
      <p:sp>
        <p:nvSpPr>
          <p:cNvPr id="197" name="Rectangle 12"/>
          <p:cNvSpPr txBox="1"/>
          <p:nvPr/>
        </p:nvSpPr>
        <p:spPr>
          <a:xfrm>
            <a:off x="571950" y="1401529"/>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1"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202"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REFLECT AND SHARE </a:t>
            </a:r>
          </a:p>
        </p:txBody>
      </p:sp>
      <p:grpSp>
        <p:nvGrpSpPr>
          <p:cNvPr id="205" name="Rectangle 2"/>
          <p:cNvGrpSpPr/>
          <p:nvPr/>
        </p:nvGrpSpPr>
        <p:grpSpPr>
          <a:xfrm>
            <a:off x="1315453" y="2085474"/>
            <a:ext cx="10347157" cy="978569"/>
            <a:chOff x="0" y="0"/>
            <a:chExt cx="10347156" cy="978567"/>
          </a:xfrm>
        </p:grpSpPr>
        <p:sp>
          <p:nvSpPr>
            <p:cNvPr id="203" name="Rectangle"/>
            <p:cNvSpPr/>
            <p:nvPr/>
          </p:nvSpPr>
          <p:spPr>
            <a:xfrm>
              <a:off x="0" y="0"/>
              <a:ext cx="10347157" cy="978568"/>
            </a:xfrm>
            <a:prstGeom prst="rect">
              <a:avLst/>
            </a:prstGeom>
            <a:solidFill>
              <a:srgbClr val="F2F2F2"/>
            </a:solid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04" name="What kind of event are you having?"/>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3B3838"/>
                  </a:solidFill>
                  <a:latin typeface="GothamBook"/>
                  <a:ea typeface="GothamBook"/>
                  <a:cs typeface="GothamBook"/>
                  <a:sym typeface="GothamBook"/>
                </a:defRPr>
              </a:lvl1pPr>
            </a:lstStyle>
            <a:p>
              <a:pPr/>
              <a:r>
                <a:t>What kind of event are you having? </a:t>
              </a:r>
            </a:p>
          </p:txBody>
        </p:sp>
      </p:grpSp>
      <p:grpSp>
        <p:nvGrpSpPr>
          <p:cNvPr id="208" name="Rectangle 4"/>
          <p:cNvGrpSpPr/>
          <p:nvPr/>
        </p:nvGrpSpPr>
        <p:grpSpPr>
          <a:xfrm>
            <a:off x="1315453" y="3457073"/>
            <a:ext cx="10347157" cy="978569"/>
            <a:chOff x="0" y="0"/>
            <a:chExt cx="10347156" cy="978567"/>
          </a:xfrm>
        </p:grpSpPr>
        <p:sp>
          <p:nvSpPr>
            <p:cNvPr id="206" name="Rectangle"/>
            <p:cNvSpPr/>
            <p:nvPr/>
          </p:nvSpPr>
          <p:spPr>
            <a:xfrm>
              <a:off x="0" y="0"/>
              <a:ext cx="10347157" cy="978568"/>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07" name="What is a “beat”?"/>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is a “beat”? </a:t>
              </a:r>
            </a:p>
          </p:txBody>
        </p:sp>
      </p:grpSp>
      <p:grpSp>
        <p:nvGrpSpPr>
          <p:cNvPr id="211" name="Rectangle 5"/>
          <p:cNvGrpSpPr/>
          <p:nvPr/>
        </p:nvGrpSpPr>
        <p:grpSpPr>
          <a:xfrm>
            <a:off x="1315452" y="4828673"/>
            <a:ext cx="10347157" cy="1315453"/>
            <a:chOff x="0" y="0"/>
            <a:chExt cx="10347156" cy="1315451"/>
          </a:xfrm>
        </p:grpSpPr>
        <p:sp>
          <p:nvSpPr>
            <p:cNvPr id="209" name="Rectangle"/>
            <p:cNvSpPr/>
            <p:nvPr/>
          </p:nvSpPr>
          <p:spPr>
            <a:xfrm>
              <a:off x="0" y="0"/>
              <a:ext cx="10347157" cy="1315452"/>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10" name="What do you think will be the beat/s that have the biggest storytelling potential?"/>
            <p:cNvSpPr txBox="1"/>
            <p:nvPr/>
          </p:nvSpPr>
          <p:spPr>
            <a:xfrm>
              <a:off x="0" y="231005"/>
              <a:ext cx="10347157" cy="853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do you think will be the beat/s that have the biggest storytelling potential? </a:t>
              </a:r>
            </a:p>
          </p:txBody>
        </p:sp>
      </p:gr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214"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REFLECT AND SHARE </a:t>
            </a:r>
          </a:p>
        </p:txBody>
      </p:sp>
      <p:grpSp>
        <p:nvGrpSpPr>
          <p:cNvPr id="217" name="Rectangle 2"/>
          <p:cNvGrpSpPr/>
          <p:nvPr/>
        </p:nvGrpSpPr>
        <p:grpSpPr>
          <a:xfrm>
            <a:off x="1315453" y="2085474"/>
            <a:ext cx="10347157" cy="978569"/>
            <a:chOff x="0" y="0"/>
            <a:chExt cx="10347156" cy="978567"/>
          </a:xfrm>
        </p:grpSpPr>
        <p:sp>
          <p:nvSpPr>
            <p:cNvPr id="215" name="Rectangle"/>
            <p:cNvSpPr/>
            <p:nvPr/>
          </p:nvSpPr>
          <p:spPr>
            <a:xfrm>
              <a:off x="0" y="0"/>
              <a:ext cx="10347157" cy="978568"/>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16" name="What kind of event are you having?"/>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kind of event are you having? </a:t>
              </a:r>
            </a:p>
          </p:txBody>
        </p:sp>
      </p:grpSp>
      <p:grpSp>
        <p:nvGrpSpPr>
          <p:cNvPr id="220" name="Rectangle 4"/>
          <p:cNvGrpSpPr/>
          <p:nvPr/>
        </p:nvGrpSpPr>
        <p:grpSpPr>
          <a:xfrm>
            <a:off x="1315453" y="3457073"/>
            <a:ext cx="10347157" cy="978569"/>
            <a:chOff x="0" y="0"/>
            <a:chExt cx="10347156" cy="978567"/>
          </a:xfrm>
        </p:grpSpPr>
        <p:sp>
          <p:nvSpPr>
            <p:cNvPr id="218" name="Rectangle"/>
            <p:cNvSpPr/>
            <p:nvPr/>
          </p:nvSpPr>
          <p:spPr>
            <a:xfrm>
              <a:off x="0" y="0"/>
              <a:ext cx="10347157" cy="978568"/>
            </a:xfrm>
            <a:prstGeom prst="rect">
              <a:avLst/>
            </a:prstGeom>
            <a:solidFill>
              <a:srgbClr val="E7E6E6"/>
            </a:solid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19" name="What is a “beat”?"/>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3B3838"/>
                  </a:solidFill>
                  <a:latin typeface="GothamBook"/>
                  <a:ea typeface="GothamBook"/>
                  <a:cs typeface="GothamBook"/>
                  <a:sym typeface="GothamBook"/>
                </a:defRPr>
              </a:lvl1pPr>
            </a:lstStyle>
            <a:p>
              <a:pPr/>
              <a:r>
                <a:t>What is a “beat”? </a:t>
              </a:r>
            </a:p>
          </p:txBody>
        </p:sp>
      </p:grpSp>
      <p:grpSp>
        <p:nvGrpSpPr>
          <p:cNvPr id="223" name="Rectangle 5"/>
          <p:cNvGrpSpPr/>
          <p:nvPr/>
        </p:nvGrpSpPr>
        <p:grpSpPr>
          <a:xfrm>
            <a:off x="1315452" y="4828673"/>
            <a:ext cx="10347157" cy="1315453"/>
            <a:chOff x="0" y="0"/>
            <a:chExt cx="10347156" cy="1315451"/>
          </a:xfrm>
        </p:grpSpPr>
        <p:sp>
          <p:nvSpPr>
            <p:cNvPr id="221" name="Rectangle"/>
            <p:cNvSpPr/>
            <p:nvPr/>
          </p:nvSpPr>
          <p:spPr>
            <a:xfrm>
              <a:off x="0" y="0"/>
              <a:ext cx="10347157" cy="1315452"/>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22" name="What do you think will be the beat/s that have the biggest storytelling potential?"/>
            <p:cNvSpPr txBox="1"/>
            <p:nvPr/>
          </p:nvSpPr>
          <p:spPr>
            <a:xfrm>
              <a:off x="0" y="231005"/>
              <a:ext cx="10347157" cy="853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do you think will be the beat/s that have the biggest storytelling potential? </a:t>
              </a:r>
            </a:p>
          </p:txBody>
        </p:sp>
      </p:gr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226"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REFLECT AND SHARE </a:t>
            </a:r>
          </a:p>
        </p:txBody>
      </p:sp>
      <p:grpSp>
        <p:nvGrpSpPr>
          <p:cNvPr id="229" name="Rectangle 4"/>
          <p:cNvGrpSpPr/>
          <p:nvPr/>
        </p:nvGrpSpPr>
        <p:grpSpPr>
          <a:xfrm>
            <a:off x="1315453" y="3457073"/>
            <a:ext cx="10347157" cy="978569"/>
            <a:chOff x="0" y="0"/>
            <a:chExt cx="10347156" cy="978567"/>
          </a:xfrm>
        </p:grpSpPr>
        <p:sp>
          <p:nvSpPr>
            <p:cNvPr id="227" name="Rectangle"/>
            <p:cNvSpPr/>
            <p:nvPr/>
          </p:nvSpPr>
          <p:spPr>
            <a:xfrm>
              <a:off x="0" y="0"/>
              <a:ext cx="10347157" cy="978568"/>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28" name="What is a “beat”?"/>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is a “beat”? </a:t>
              </a:r>
            </a:p>
          </p:txBody>
        </p:sp>
      </p:grpSp>
      <p:grpSp>
        <p:nvGrpSpPr>
          <p:cNvPr id="232" name="Rectangle 5"/>
          <p:cNvGrpSpPr/>
          <p:nvPr/>
        </p:nvGrpSpPr>
        <p:grpSpPr>
          <a:xfrm>
            <a:off x="1315452" y="4828673"/>
            <a:ext cx="10347157" cy="1315453"/>
            <a:chOff x="0" y="0"/>
            <a:chExt cx="10347156" cy="1315451"/>
          </a:xfrm>
        </p:grpSpPr>
        <p:sp>
          <p:nvSpPr>
            <p:cNvPr id="230" name="Rectangle"/>
            <p:cNvSpPr/>
            <p:nvPr/>
          </p:nvSpPr>
          <p:spPr>
            <a:xfrm>
              <a:off x="0" y="0"/>
              <a:ext cx="10347157" cy="1315452"/>
            </a:xfrm>
            <a:prstGeom prst="rect">
              <a:avLst/>
            </a:prstGeom>
            <a:solidFill>
              <a:srgbClr val="E7E6E6"/>
            </a:solid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31" name="What do you think will be the beat/s that have the biggest storytelling potential?"/>
            <p:cNvSpPr txBox="1"/>
            <p:nvPr/>
          </p:nvSpPr>
          <p:spPr>
            <a:xfrm>
              <a:off x="0" y="231005"/>
              <a:ext cx="10347157" cy="853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3B3838"/>
                  </a:solidFill>
                  <a:latin typeface="GothamBook"/>
                  <a:ea typeface="GothamBook"/>
                  <a:cs typeface="GothamBook"/>
                  <a:sym typeface="GothamBook"/>
                </a:defRPr>
              </a:lvl1pPr>
            </a:lstStyle>
            <a:p>
              <a:pPr/>
              <a:r>
                <a:t>What do you think will be the beat/s that have the biggest storytelling potential? </a:t>
              </a:r>
            </a:p>
          </p:txBody>
        </p:sp>
      </p:grpSp>
      <p:grpSp>
        <p:nvGrpSpPr>
          <p:cNvPr id="235" name="Rectangle 6"/>
          <p:cNvGrpSpPr/>
          <p:nvPr/>
        </p:nvGrpSpPr>
        <p:grpSpPr>
          <a:xfrm>
            <a:off x="1315453" y="2085474"/>
            <a:ext cx="10347157" cy="978569"/>
            <a:chOff x="0" y="0"/>
            <a:chExt cx="10347156" cy="978567"/>
          </a:xfrm>
        </p:grpSpPr>
        <p:sp>
          <p:nvSpPr>
            <p:cNvPr id="233" name="Rectangle"/>
            <p:cNvSpPr/>
            <p:nvPr/>
          </p:nvSpPr>
          <p:spPr>
            <a:xfrm>
              <a:off x="0" y="0"/>
              <a:ext cx="10347157" cy="978568"/>
            </a:xfrm>
            <a:prstGeom prst="rect">
              <a:avLst/>
            </a:prstGeom>
            <a:noFill/>
            <a:ln w="12700" cap="flat">
              <a:solidFill>
                <a:srgbClr val="B1AEAE"/>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234" name="What kind of event are you having?"/>
            <p:cNvSpPr txBox="1"/>
            <p:nvPr/>
          </p:nvSpPr>
          <p:spPr>
            <a:xfrm>
              <a:off x="0" y="253063"/>
              <a:ext cx="10347157" cy="47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800">
                  <a:solidFill>
                    <a:srgbClr val="D9D9D9"/>
                  </a:solidFill>
                  <a:latin typeface="GothamBook"/>
                  <a:ea typeface="GothamBook"/>
                  <a:cs typeface="GothamBook"/>
                  <a:sym typeface="GothamBook"/>
                </a:defRPr>
              </a:lvl1pPr>
            </a:lstStyle>
            <a:p>
              <a:pPr/>
              <a:r>
                <a:t>What kind of event are you having? </a:t>
              </a:r>
            </a:p>
          </p:txBody>
        </p:sp>
      </p:gr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7"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238" name="TextBox 2"/>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Storytelling at your event: </a:t>
            </a:r>
            <a:r>
              <a:rPr>
                <a:latin typeface="GothamLight"/>
                <a:ea typeface="GothamLight"/>
                <a:cs typeface="GothamLight"/>
                <a:sym typeface="GothamLight"/>
              </a:rPr>
              <a:t>3 steps </a:t>
            </a:r>
          </a:p>
        </p:txBody>
      </p:sp>
      <p:grpSp>
        <p:nvGrpSpPr>
          <p:cNvPr id="241" name="Oval 3"/>
          <p:cNvGrpSpPr/>
          <p:nvPr/>
        </p:nvGrpSpPr>
        <p:grpSpPr>
          <a:xfrm>
            <a:off x="1733720" y="2830832"/>
            <a:ext cx="2780695" cy="2680178"/>
            <a:chOff x="0" y="0"/>
            <a:chExt cx="2780694" cy="2680176"/>
          </a:xfrm>
        </p:grpSpPr>
        <p:sp>
          <p:nvSpPr>
            <p:cNvPr id="239"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40" name="Before"/>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Before </a:t>
              </a:r>
            </a:p>
          </p:txBody>
        </p:sp>
      </p:grpSp>
      <p:grpSp>
        <p:nvGrpSpPr>
          <p:cNvPr id="244" name="Oval 4"/>
          <p:cNvGrpSpPr/>
          <p:nvPr/>
        </p:nvGrpSpPr>
        <p:grpSpPr>
          <a:xfrm>
            <a:off x="5018473" y="2830832"/>
            <a:ext cx="2780695" cy="2680178"/>
            <a:chOff x="0" y="0"/>
            <a:chExt cx="2780694" cy="2680176"/>
          </a:xfrm>
        </p:grpSpPr>
        <p:sp>
          <p:nvSpPr>
            <p:cNvPr id="242"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43" name="During"/>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During </a:t>
              </a:r>
            </a:p>
          </p:txBody>
        </p:sp>
      </p:grpSp>
      <p:grpSp>
        <p:nvGrpSpPr>
          <p:cNvPr id="247" name="Oval 5"/>
          <p:cNvGrpSpPr/>
          <p:nvPr/>
        </p:nvGrpSpPr>
        <p:grpSpPr>
          <a:xfrm>
            <a:off x="8303224" y="2830832"/>
            <a:ext cx="2780695" cy="2680178"/>
            <a:chOff x="0" y="0"/>
            <a:chExt cx="2780694" cy="2680176"/>
          </a:xfrm>
        </p:grpSpPr>
        <p:sp>
          <p:nvSpPr>
            <p:cNvPr id="245"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46" name="After"/>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After</a:t>
              </a:r>
            </a:p>
          </p:txBody>
        </p:sp>
      </p:gr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252" name="Oval 13"/>
          <p:cNvGrpSpPr/>
          <p:nvPr/>
        </p:nvGrpSpPr>
        <p:grpSpPr>
          <a:xfrm>
            <a:off x="771194" y="841611"/>
            <a:ext cx="1266155" cy="1163654"/>
            <a:chOff x="0" y="0"/>
            <a:chExt cx="1266154" cy="1163652"/>
          </a:xfrm>
        </p:grpSpPr>
        <p:sp>
          <p:nvSpPr>
            <p:cNvPr id="250"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51" name="Before"/>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Before </a:t>
              </a:r>
            </a:p>
          </p:txBody>
        </p:sp>
      </p:grpSp>
      <p:grpSp>
        <p:nvGrpSpPr>
          <p:cNvPr id="255" name="Oval 14"/>
          <p:cNvGrpSpPr/>
          <p:nvPr/>
        </p:nvGrpSpPr>
        <p:grpSpPr>
          <a:xfrm>
            <a:off x="771192" y="2245296"/>
            <a:ext cx="1266156" cy="1163653"/>
            <a:chOff x="0" y="0"/>
            <a:chExt cx="1266154" cy="1163652"/>
          </a:xfrm>
        </p:grpSpPr>
        <p:sp>
          <p:nvSpPr>
            <p:cNvPr id="253"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54"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258" name="Oval 15"/>
          <p:cNvGrpSpPr/>
          <p:nvPr/>
        </p:nvGrpSpPr>
        <p:grpSpPr>
          <a:xfrm>
            <a:off x="771192" y="3648979"/>
            <a:ext cx="1266156" cy="1163654"/>
            <a:chOff x="0" y="0"/>
            <a:chExt cx="1266154" cy="1163652"/>
          </a:xfrm>
        </p:grpSpPr>
        <p:sp>
          <p:nvSpPr>
            <p:cNvPr id="25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57"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259" name="Rectangle 2"/>
          <p:cNvSpPr txBox="1"/>
          <p:nvPr/>
        </p:nvSpPr>
        <p:spPr>
          <a:xfrm>
            <a:off x="2901156" y="927727"/>
            <a:ext cx="7558297" cy="764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solidFill>
                  <a:srgbClr val="3B3838"/>
                </a:solidFill>
                <a:latin typeface="GothamBold"/>
                <a:ea typeface="GothamBold"/>
                <a:cs typeface="GothamBold"/>
                <a:sym typeface="GothamBold"/>
              </a:defRPr>
            </a:pPr>
            <a:r>
              <a:t>What are people doing as they prepare for the event? </a:t>
            </a:r>
            <a:r>
              <a:rPr i="1"/>
              <a:t>That is action, too!</a:t>
            </a:r>
          </a:p>
        </p:txBody>
      </p:sp>
      <p:pic>
        <p:nvPicPr>
          <p:cNvPr id="260" name="Picture 3" descr="Picture 3"/>
          <p:cNvPicPr>
            <a:picLocks noChangeAspect="1"/>
          </p:cNvPicPr>
          <p:nvPr/>
        </p:nvPicPr>
        <p:blipFill>
          <a:blip r:embed="rId2">
            <a:extLst/>
          </a:blip>
          <a:stretch>
            <a:fillRect/>
          </a:stretch>
        </p:blipFill>
        <p:spPr>
          <a:xfrm>
            <a:off x="2901157" y="1894471"/>
            <a:ext cx="5667376" cy="6238876"/>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265" name="Oval 13"/>
          <p:cNvGrpSpPr/>
          <p:nvPr/>
        </p:nvGrpSpPr>
        <p:grpSpPr>
          <a:xfrm>
            <a:off x="771194" y="841611"/>
            <a:ext cx="1266155" cy="1163654"/>
            <a:chOff x="0" y="0"/>
            <a:chExt cx="1266154" cy="1163652"/>
          </a:xfrm>
        </p:grpSpPr>
        <p:sp>
          <p:nvSpPr>
            <p:cNvPr id="263"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64" name="Before"/>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Before </a:t>
              </a:r>
            </a:p>
          </p:txBody>
        </p:sp>
      </p:grpSp>
      <p:grpSp>
        <p:nvGrpSpPr>
          <p:cNvPr id="268" name="Oval 14"/>
          <p:cNvGrpSpPr/>
          <p:nvPr/>
        </p:nvGrpSpPr>
        <p:grpSpPr>
          <a:xfrm>
            <a:off x="771192" y="2245296"/>
            <a:ext cx="1266156" cy="1163653"/>
            <a:chOff x="0" y="0"/>
            <a:chExt cx="1266154" cy="1163652"/>
          </a:xfrm>
        </p:grpSpPr>
        <p:sp>
          <p:nvSpPr>
            <p:cNvPr id="26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67"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271" name="Oval 15"/>
          <p:cNvGrpSpPr/>
          <p:nvPr/>
        </p:nvGrpSpPr>
        <p:grpSpPr>
          <a:xfrm>
            <a:off x="771192" y="3648979"/>
            <a:ext cx="1266156" cy="1163654"/>
            <a:chOff x="0" y="0"/>
            <a:chExt cx="1266154" cy="1163652"/>
          </a:xfrm>
        </p:grpSpPr>
        <p:sp>
          <p:nvSpPr>
            <p:cNvPr id="269"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70"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272" name="Rectangle 2"/>
          <p:cNvSpPr txBox="1"/>
          <p:nvPr/>
        </p:nvSpPr>
        <p:spPr>
          <a:xfrm>
            <a:off x="2901156" y="927727"/>
            <a:ext cx="7558297" cy="421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Provide context: Why this? Why now?</a:t>
            </a:r>
          </a:p>
        </p:txBody>
      </p:sp>
      <p:pic>
        <p:nvPicPr>
          <p:cNvPr id="273" name="Picture 7" descr="Picture 7"/>
          <p:cNvPicPr>
            <a:picLocks noChangeAspect="1"/>
          </p:cNvPicPr>
          <p:nvPr/>
        </p:nvPicPr>
        <p:blipFill>
          <a:blip r:embed="rId2">
            <a:extLst/>
          </a:blip>
          <a:stretch>
            <a:fillRect/>
          </a:stretch>
        </p:blipFill>
        <p:spPr>
          <a:xfrm>
            <a:off x="3077620" y="1721030"/>
            <a:ext cx="4799053" cy="6412318"/>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5" name="Straight Connector 5"/>
          <p:cNvSpPr/>
          <p:nvPr/>
        </p:nvSpPr>
        <p:spPr>
          <a:xfrm flipV="1">
            <a:off x="5277853" y="1465701"/>
            <a:ext cx="1" cy="5143646"/>
          </a:xfrm>
          <a:prstGeom prst="line">
            <a:avLst/>
          </a:prstGeom>
          <a:ln w="19050">
            <a:solidFill>
              <a:srgbClr val="B1AEAE"/>
            </a:solidFill>
            <a:miter/>
          </a:ln>
        </p:spPr>
        <p:txBody>
          <a:bodyPr lIns="45719" rIns="45719"/>
          <a:lstStyle/>
          <a:p>
            <a:pPr/>
          </a:p>
        </p:txBody>
      </p:sp>
      <p:sp>
        <p:nvSpPr>
          <p:cNvPr id="276" name="TextBox 6"/>
          <p:cNvSpPr txBox="1"/>
          <p:nvPr/>
        </p:nvSpPr>
        <p:spPr>
          <a:xfrm>
            <a:off x="5750700" y="1465701"/>
            <a:ext cx="6951397" cy="4942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Before your event </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Bold"/>
                <a:ea typeface="GothamBold"/>
                <a:cs typeface="GothamBold"/>
                <a:sym typeface="GothamBold"/>
              </a:defRPr>
            </a:pPr>
            <a:r>
              <a:t>During your event </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After your event </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Logistics: Making it happen</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 </a:t>
            </a:r>
          </a:p>
        </p:txBody>
      </p:sp>
      <p:pic>
        <p:nvPicPr>
          <p:cNvPr id="277" name="Picture 11" descr="Picture 11"/>
          <p:cNvPicPr>
            <a:picLocks noChangeAspect="1"/>
          </p:cNvPicPr>
          <p:nvPr/>
        </p:nvPicPr>
        <p:blipFill>
          <a:blip r:embed="rId3">
            <a:extLst/>
          </a:blip>
          <a:stretch>
            <a:fillRect/>
          </a:stretch>
        </p:blipFill>
        <p:spPr>
          <a:xfrm>
            <a:off x="1189177" y="2388754"/>
            <a:ext cx="3250795" cy="3250795"/>
          </a:xfrm>
          <a:prstGeom prst="rect">
            <a:avLst/>
          </a:prstGeom>
          <a:ln w="12700">
            <a:miter lim="400000"/>
          </a:ln>
        </p:spPr>
      </p:pic>
      <p:sp>
        <p:nvSpPr>
          <p:cNvPr id="278" name="Rectangle 12"/>
          <p:cNvSpPr txBox="1"/>
          <p:nvPr/>
        </p:nvSpPr>
        <p:spPr>
          <a:xfrm>
            <a:off x="571950" y="1401529"/>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2"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285" name="Oval 15"/>
          <p:cNvGrpSpPr/>
          <p:nvPr/>
        </p:nvGrpSpPr>
        <p:grpSpPr>
          <a:xfrm>
            <a:off x="771192" y="3648979"/>
            <a:ext cx="1266156" cy="1163654"/>
            <a:chOff x="0" y="0"/>
            <a:chExt cx="1266154" cy="1163652"/>
          </a:xfrm>
        </p:grpSpPr>
        <p:sp>
          <p:nvSpPr>
            <p:cNvPr id="283"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84"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286" name="Rectangle 2"/>
          <p:cNvSpPr txBox="1"/>
          <p:nvPr/>
        </p:nvSpPr>
        <p:spPr>
          <a:xfrm>
            <a:off x="2901157" y="927727"/>
            <a:ext cx="6820359"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Listen for good quotes. Don’t be shy to follow up after!</a:t>
            </a:r>
          </a:p>
        </p:txBody>
      </p:sp>
      <p:grpSp>
        <p:nvGrpSpPr>
          <p:cNvPr id="289" name="Oval 8"/>
          <p:cNvGrpSpPr/>
          <p:nvPr/>
        </p:nvGrpSpPr>
        <p:grpSpPr>
          <a:xfrm>
            <a:off x="747715" y="831475"/>
            <a:ext cx="1266155" cy="1163654"/>
            <a:chOff x="0" y="0"/>
            <a:chExt cx="1266154" cy="1163652"/>
          </a:xfrm>
        </p:grpSpPr>
        <p:sp>
          <p:nvSpPr>
            <p:cNvPr id="287"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88"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292" name="Oval 9"/>
          <p:cNvGrpSpPr/>
          <p:nvPr/>
        </p:nvGrpSpPr>
        <p:grpSpPr>
          <a:xfrm>
            <a:off x="764338" y="2253534"/>
            <a:ext cx="1266156" cy="1163653"/>
            <a:chOff x="0" y="0"/>
            <a:chExt cx="1266154" cy="1163652"/>
          </a:xfrm>
        </p:grpSpPr>
        <p:sp>
          <p:nvSpPr>
            <p:cNvPr id="290"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291"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During</a:t>
              </a:r>
            </a:p>
          </p:txBody>
        </p:sp>
      </p:grpSp>
      <p:pic>
        <p:nvPicPr>
          <p:cNvPr id="293" name="Picture 4" descr="Picture 4"/>
          <p:cNvPicPr>
            <a:picLocks noChangeAspect="1"/>
          </p:cNvPicPr>
          <p:nvPr/>
        </p:nvPicPr>
        <p:blipFill>
          <a:blip r:embed="rId2">
            <a:extLst/>
          </a:blip>
          <a:stretch>
            <a:fillRect/>
          </a:stretch>
        </p:blipFill>
        <p:spPr>
          <a:xfrm>
            <a:off x="3247946" y="2253534"/>
            <a:ext cx="4585703" cy="5637252"/>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5"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298" name="Oval 15"/>
          <p:cNvGrpSpPr/>
          <p:nvPr/>
        </p:nvGrpSpPr>
        <p:grpSpPr>
          <a:xfrm>
            <a:off x="771192" y="3648979"/>
            <a:ext cx="1266156" cy="1163654"/>
            <a:chOff x="0" y="0"/>
            <a:chExt cx="1266154" cy="1163652"/>
          </a:xfrm>
        </p:grpSpPr>
        <p:sp>
          <p:nvSpPr>
            <p:cNvPr id="29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97"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299" name="Rectangle 2"/>
          <p:cNvSpPr txBox="1"/>
          <p:nvPr/>
        </p:nvSpPr>
        <p:spPr>
          <a:xfrm>
            <a:off x="2901157" y="951636"/>
            <a:ext cx="6820359" cy="421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Get up in there!</a:t>
            </a:r>
          </a:p>
        </p:txBody>
      </p:sp>
      <p:grpSp>
        <p:nvGrpSpPr>
          <p:cNvPr id="302" name="Oval 8"/>
          <p:cNvGrpSpPr/>
          <p:nvPr/>
        </p:nvGrpSpPr>
        <p:grpSpPr>
          <a:xfrm>
            <a:off x="747715" y="831475"/>
            <a:ext cx="1266155" cy="1163654"/>
            <a:chOff x="0" y="0"/>
            <a:chExt cx="1266154" cy="1163652"/>
          </a:xfrm>
        </p:grpSpPr>
        <p:sp>
          <p:nvSpPr>
            <p:cNvPr id="300"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01"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05" name="Oval 9"/>
          <p:cNvGrpSpPr/>
          <p:nvPr/>
        </p:nvGrpSpPr>
        <p:grpSpPr>
          <a:xfrm>
            <a:off x="764338" y="2253534"/>
            <a:ext cx="1266156" cy="1163653"/>
            <a:chOff x="0" y="0"/>
            <a:chExt cx="1266154" cy="1163652"/>
          </a:xfrm>
        </p:grpSpPr>
        <p:sp>
          <p:nvSpPr>
            <p:cNvPr id="303"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04"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During</a:t>
              </a:r>
            </a:p>
          </p:txBody>
        </p:sp>
      </p:grpSp>
      <p:pic>
        <p:nvPicPr>
          <p:cNvPr id="306" name="Picture 3" descr="Picture 3"/>
          <p:cNvPicPr>
            <a:picLocks noChangeAspect="1"/>
          </p:cNvPicPr>
          <p:nvPr/>
        </p:nvPicPr>
        <p:blipFill>
          <a:blip r:embed="rId2">
            <a:extLst/>
          </a:blip>
          <a:stretch>
            <a:fillRect/>
          </a:stretch>
        </p:blipFill>
        <p:spPr>
          <a:xfrm>
            <a:off x="3039398" y="1987090"/>
            <a:ext cx="6442593" cy="6146256"/>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2" name="Rectangle 4"/>
          <p:cNvSpPr txBox="1"/>
          <p:nvPr/>
        </p:nvSpPr>
        <p:spPr>
          <a:xfrm>
            <a:off x="998219" y="701445"/>
            <a:ext cx="2754643"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600">
                <a:latin typeface="GothamBold"/>
                <a:ea typeface="GothamBold"/>
                <a:cs typeface="GothamBold"/>
                <a:sym typeface="GothamBold"/>
              </a:defRPr>
            </a:lvl1pPr>
          </a:lstStyle>
          <a:p>
            <a:pPr/>
            <a:r>
              <a:t>LOGISTICS</a:t>
            </a:r>
          </a:p>
        </p:txBody>
      </p:sp>
      <p:sp>
        <p:nvSpPr>
          <p:cNvPr id="113" name="TextBox 10"/>
          <p:cNvSpPr txBox="1"/>
          <p:nvPr/>
        </p:nvSpPr>
        <p:spPr>
          <a:xfrm>
            <a:off x="6293518" y="1202711"/>
            <a:ext cx="5873275" cy="47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We will meet for 75 minutes</a:t>
            </a:r>
          </a:p>
        </p:txBody>
      </p:sp>
      <p:sp>
        <p:nvSpPr>
          <p:cNvPr id="114" name="Straight Connector 13"/>
          <p:cNvSpPr/>
          <p:nvPr/>
        </p:nvSpPr>
        <p:spPr>
          <a:xfrm flipV="1">
            <a:off x="3960095" y="701445"/>
            <a:ext cx="1" cy="7720660"/>
          </a:xfrm>
          <a:prstGeom prst="line">
            <a:avLst/>
          </a:prstGeom>
          <a:ln w="19050">
            <a:solidFill>
              <a:srgbClr val="B1AEAE"/>
            </a:solidFill>
            <a:miter/>
          </a:ln>
        </p:spPr>
        <p:txBody>
          <a:bodyPr lIns="45719" rIns="45719"/>
          <a:lstStyle/>
          <a:p>
            <a:pPr/>
          </a:p>
        </p:txBody>
      </p:sp>
      <p:pic>
        <p:nvPicPr>
          <p:cNvPr id="115" name="Picture 11" descr="Picture 11"/>
          <p:cNvPicPr>
            <a:picLocks noChangeAspect="1"/>
          </p:cNvPicPr>
          <p:nvPr/>
        </p:nvPicPr>
        <p:blipFill>
          <a:blip r:embed="rId3">
            <a:extLst/>
          </a:blip>
          <a:srcRect l="0" t="0" r="0" b="18415"/>
          <a:stretch>
            <a:fillRect/>
          </a:stretch>
        </p:blipFill>
        <p:spPr>
          <a:xfrm>
            <a:off x="4427896" y="4744834"/>
            <a:ext cx="1399200" cy="1331785"/>
          </a:xfrm>
          <a:prstGeom prst="rect">
            <a:avLst/>
          </a:prstGeom>
          <a:ln w="12700">
            <a:miter lim="400000"/>
          </a:ln>
        </p:spPr>
      </p:pic>
      <p:pic>
        <p:nvPicPr>
          <p:cNvPr id="116" name="Picture 12" descr="Picture 12"/>
          <p:cNvPicPr>
            <a:picLocks noChangeAspect="1"/>
          </p:cNvPicPr>
          <p:nvPr/>
        </p:nvPicPr>
        <p:blipFill>
          <a:blip r:embed="rId4">
            <a:extLst/>
          </a:blip>
          <a:stretch>
            <a:fillRect/>
          </a:stretch>
        </p:blipFill>
        <p:spPr>
          <a:xfrm>
            <a:off x="4523428" y="2594860"/>
            <a:ext cx="1348554" cy="1396284"/>
          </a:xfrm>
          <a:prstGeom prst="rect">
            <a:avLst/>
          </a:prstGeom>
          <a:ln w="12700">
            <a:miter lim="400000"/>
          </a:ln>
        </p:spPr>
      </p:pic>
      <p:pic>
        <p:nvPicPr>
          <p:cNvPr id="117" name="Picture 5" descr="Picture 5"/>
          <p:cNvPicPr>
            <a:picLocks noChangeAspect="1"/>
          </p:cNvPicPr>
          <p:nvPr/>
        </p:nvPicPr>
        <p:blipFill>
          <a:blip r:embed="rId5">
            <a:extLst/>
          </a:blip>
          <a:srcRect l="0" t="0" r="0" b="16423"/>
          <a:stretch>
            <a:fillRect/>
          </a:stretch>
        </p:blipFill>
        <p:spPr>
          <a:xfrm>
            <a:off x="4452553" y="815379"/>
            <a:ext cx="1395367" cy="1360570"/>
          </a:xfrm>
          <a:prstGeom prst="rect">
            <a:avLst/>
          </a:prstGeom>
          <a:ln w="12700">
            <a:miter lim="400000"/>
          </a:ln>
        </p:spPr>
      </p:pic>
      <p:sp>
        <p:nvSpPr>
          <p:cNvPr id="118" name="TextBox 14"/>
          <p:cNvSpPr txBox="1"/>
          <p:nvPr/>
        </p:nvSpPr>
        <p:spPr>
          <a:xfrm>
            <a:off x="6317582" y="2686610"/>
            <a:ext cx="5873276" cy="1628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Light"/>
                <a:ea typeface="GothamLight"/>
                <a:cs typeface="GothamLight"/>
                <a:sym typeface="GothamLight"/>
              </a:defRPr>
            </a:pPr>
            <a:r>
              <a:t>This is an </a:t>
            </a:r>
            <a:r>
              <a:rPr>
                <a:latin typeface="GothamBold"/>
                <a:ea typeface="GothamBold"/>
                <a:cs typeface="GothamBold"/>
                <a:sym typeface="GothamBold"/>
              </a:rPr>
              <a:t>interactive training</a:t>
            </a:r>
            <a:r>
              <a:t>. We have time allocated for questions. Please press 1 on your phone, or use the chat! </a:t>
            </a:r>
          </a:p>
        </p:txBody>
      </p:sp>
      <p:sp>
        <p:nvSpPr>
          <p:cNvPr id="119" name="TextBox 15"/>
          <p:cNvSpPr txBox="1"/>
          <p:nvPr/>
        </p:nvSpPr>
        <p:spPr>
          <a:xfrm>
            <a:off x="6301540" y="4884377"/>
            <a:ext cx="5873275" cy="1234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A recording of this video and call will be available following this meeting </a:t>
            </a:r>
          </a:p>
        </p:txBody>
      </p:sp>
      <p:sp>
        <p:nvSpPr>
          <p:cNvPr id="120" name="TextBox 16"/>
          <p:cNvSpPr txBox="1"/>
          <p:nvPr/>
        </p:nvSpPr>
        <p:spPr>
          <a:xfrm>
            <a:off x="6309560" y="6741973"/>
            <a:ext cx="5873276" cy="47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It’s cool if you Tweet -- </a:t>
            </a:r>
          </a:p>
        </p:txBody>
      </p:sp>
      <p:grpSp>
        <p:nvGrpSpPr>
          <p:cNvPr id="123" name="Group 20"/>
          <p:cNvGrpSpPr/>
          <p:nvPr/>
        </p:nvGrpSpPr>
        <p:grpSpPr>
          <a:xfrm>
            <a:off x="4171727" y="6540795"/>
            <a:ext cx="1870914" cy="1789841"/>
            <a:chOff x="0" y="0"/>
            <a:chExt cx="1870912" cy="1789839"/>
          </a:xfrm>
        </p:grpSpPr>
        <p:pic>
          <p:nvPicPr>
            <p:cNvPr id="121" name="Picture 8" descr="Picture 8"/>
            <p:cNvPicPr>
              <a:picLocks noChangeAspect="1"/>
            </p:cNvPicPr>
            <p:nvPr/>
          </p:nvPicPr>
          <p:blipFill>
            <a:blip r:embed="rId6">
              <a:extLst/>
            </a:blip>
            <a:srcRect l="0" t="0" r="0" b="18000"/>
            <a:stretch>
              <a:fillRect/>
            </a:stretch>
          </p:blipFill>
          <p:spPr>
            <a:xfrm>
              <a:off x="0" y="0"/>
              <a:ext cx="1870913" cy="1789840"/>
            </a:xfrm>
            <a:prstGeom prst="rect">
              <a:avLst/>
            </a:prstGeom>
            <a:ln w="12700" cap="flat">
              <a:noFill/>
              <a:miter lim="400000"/>
            </a:ln>
            <a:effectLst/>
          </p:spPr>
        </p:pic>
        <p:pic>
          <p:nvPicPr>
            <p:cNvPr id="122" name="Picture 17" descr="Picture 17"/>
            <p:cNvPicPr>
              <a:picLocks noChangeAspect="1"/>
            </p:cNvPicPr>
            <p:nvPr/>
          </p:nvPicPr>
          <p:blipFill>
            <a:blip r:embed="rId7">
              <a:extLst/>
            </a:blip>
            <a:stretch>
              <a:fillRect/>
            </a:stretch>
          </p:blipFill>
          <p:spPr>
            <a:xfrm>
              <a:off x="696748" y="689641"/>
              <a:ext cx="511372" cy="511372"/>
            </a:xfrm>
            <a:prstGeom prst="rect">
              <a:avLst/>
            </a:prstGeom>
            <a:ln w="12700" cap="flat">
              <a:noFill/>
              <a:miter lim="400000"/>
            </a:ln>
            <a:effectLst/>
          </p:spPr>
        </p:pic>
      </p:grpSp>
      <p:sp>
        <p:nvSpPr>
          <p:cNvPr id="124" name="Rectangle 18"/>
          <p:cNvSpPr txBox="1"/>
          <p:nvPr/>
        </p:nvSpPr>
        <p:spPr>
          <a:xfrm>
            <a:off x="6319308" y="7204882"/>
            <a:ext cx="2202746" cy="4370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solidFill>
                  <a:srgbClr val="2C2A2A"/>
                </a:solidFill>
              </a:defRPr>
            </a:pPr>
            <a:r>
              <a:t>#</a:t>
            </a:r>
            <a:r>
              <a:rPr>
                <a:latin typeface="GothamBold"/>
                <a:ea typeface="GothamBold"/>
                <a:cs typeface="GothamBold"/>
                <a:sym typeface="GothamBold"/>
              </a:rPr>
              <a:t>OFA</a:t>
            </a:r>
            <a:r>
              <a:rPr>
                <a:latin typeface="GothamLight"/>
                <a:ea typeface="GothamLight"/>
                <a:cs typeface="GothamLight"/>
                <a:sym typeface="GothamLight"/>
              </a:rPr>
              <a:t>Fellows</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311" name="Oval 15"/>
          <p:cNvGrpSpPr/>
          <p:nvPr/>
        </p:nvGrpSpPr>
        <p:grpSpPr>
          <a:xfrm>
            <a:off x="771192" y="3648979"/>
            <a:ext cx="1266156" cy="1163654"/>
            <a:chOff x="0" y="0"/>
            <a:chExt cx="1266154" cy="1163652"/>
          </a:xfrm>
        </p:grpSpPr>
        <p:sp>
          <p:nvSpPr>
            <p:cNvPr id="309"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10"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312" name="Rectangle 2"/>
          <p:cNvSpPr txBox="1"/>
          <p:nvPr/>
        </p:nvSpPr>
        <p:spPr>
          <a:xfrm>
            <a:off x="2901156" y="951636"/>
            <a:ext cx="7936619"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Delegate smartly so that your attention isn’t fragmented.</a:t>
            </a:r>
          </a:p>
        </p:txBody>
      </p:sp>
      <p:grpSp>
        <p:nvGrpSpPr>
          <p:cNvPr id="315" name="Oval 8"/>
          <p:cNvGrpSpPr/>
          <p:nvPr/>
        </p:nvGrpSpPr>
        <p:grpSpPr>
          <a:xfrm>
            <a:off x="747715" y="831475"/>
            <a:ext cx="1266155" cy="1163654"/>
            <a:chOff x="0" y="0"/>
            <a:chExt cx="1266154" cy="1163652"/>
          </a:xfrm>
        </p:grpSpPr>
        <p:sp>
          <p:nvSpPr>
            <p:cNvPr id="313"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14"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18" name="Oval 9"/>
          <p:cNvGrpSpPr/>
          <p:nvPr/>
        </p:nvGrpSpPr>
        <p:grpSpPr>
          <a:xfrm>
            <a:off x="764338" y="2253534"/>
            <a:ext cx="1266156" cy="1163653"/>
            <a:chOff x="0" y="0"/>
            <a:chExt cx="1266154" cy="1163652"/>
          </a:xfrm>
        </p:grpSpPr>
        <p:sp>
          <p:nvSpPr>
            <p:cNvPr id="316"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17"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During</a:t>
              </a:r>
            </a:p>
          </p:txBody>
        </p:sp>
      </p:grpSp>
      <p:pic>
        <p:nvPicPr>
          <p:cNvPr id="319" name="Picture 4" descr="Picture 4"/>
          <p:cNvPicPr>
            <a:picLocks noChangeAspect="1"/>
          </p:cNvPicPr>
          <p:nvPr/>
        </p:nvPicPr>
        <p:blipFill>
          <a:blip r:embed="rId2">
            <a:extLst/>
          </a:blip>
          <a:stretch>
            <a:fillRect/>
          </a:stretch>
        </p:blipFill>
        <p:spPr>
          <a:xfrm>
            <a:off x="2901157" y="1995128"/>
            <a:ext cx="7190800" cy="6009884"/>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Straight Connector 5"/>
          <p:cNvSpPr/>
          <p:nvPr/>
        </p:nvSpPr>
        <p:spPr>
          <a:xfrm flipV="1">
            <a:off x="5277853" y="1465701"/>
            <a:ext cx="1" cy="5143646"/>
          </a:xfrm>
          <a:prstGeom prst="line">
            <a:avLst/>
          </a:prstGeom>
          <a:ln w="19050">
            <a:solidFill>
              <a:srgbClr val="B1AEAE"/>
            </a:solidFill>
            <a:miter/>
          </a:ln>
        </p:spPr>
        <p:txBody>
          <a:bodyPr lIns="45719" rIns="45719"/>
          <a:lstStyle/>
          <a:p>
            <a:pPr/>
          </a:p>
        </p:txBody>
      </p:sp>
      <p:sp>
        <p:nvSpPr>
          <p:cNvPr id="322" name="TextBox 6"/>
          <p:cNvSpPr txBox="1"/>
          <p:nvPr/>
        </p:nvSpPr>
        <p:spPr>
          <a:xfrm>
            <a:off x="5750700" y="1465701"/>
            <a:ext cx="6951397" cy="4942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Before your event </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During your event </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Bold"/>
                <a:ea typeface="GothamBold"/>
                <a:cs typeface="GothamBold"/>
                <a:sym typeface="GothamBold"/>
              </a:defRPr>
            </a:pPr>
            <a:r>
              <a:t>After your event </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Logistics: Making it happen</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 </a:t>
            </a:r>
          </a:p>
        </p:txBody>
      </p:sp>
      <p:pic>
        <p:nvPicPr>
          <p:cNvPr id="323" name="Picture 11" descr="Picture 11"/>
          <p:cNvPicPr>
            <a:picLocks noChangeAspect="1"/>
          </p:cNvPicPr>
          <p:nvPr/>
        </p:nvPicPr>
        <p:blipFill>
          <a:blip r:embed="rId3">
            <a:extLst/>
          </a:blip>
          <a:stretch>
            <a:fillRect/>
          </a:stretch>
        </p:blipFill>
        <p:spPr>
          <a:xfrm>
            <a:off x="1189177" y="2388754"/>
            <a:ext cx="3250795" cy="3250795"/>
          </a:xfrm>
          <a:prstGeom prst="rect">
            <a:avLst/>
          </a:prstGeom>
          <a:ln w="12700">
            <a:miter lim="400000"/>
          </a:ln>
        </p:spPr>
      </p:pic>
      <p:sp>
        <p:nvSpPr>
          <p:cNvPr id="324" name="Rectangle 12"/>
          <p:cNvSpPr txBox="1"/>
          <p:nvPr/>
        </p:nvSpPr>
        <p:spPr>
          <a:xfrm>
            <a:off x="571950" y="1401529"/>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30" name="Oval 10"/>
          <p:cNvGrpSpPr/>
          <p:nvPr/>
        </p:nvGrpSpPr>
        <p:grpSpPr>
          <a:xfrm>
            <a:off x="771192" y="2245296"/>
            <a:ext cx="1266156" cy="1163653"/>
            <a:chOff x="0" y="0"/>
            <a:chExt cx="1266154" cy="1163652"/>
          </a:xfrm>
        </p:grpSpPr>
        <p:sp>
          <p:nvSpPr>
            <p:cNvPr id="328"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29"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sp>
        <p:nvSpPr>
          <p:cNvPr id="331"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334" name="Oval 15"/>
          <p:cNvGrpSpPr/>
          <p:nvPr/>
        </p:nvGrpSpPr>
        <p:grpSpPr>
          <a:xfrm>
            <a:off x="771192" y="3648979"/>
            <a:ext cx="1266156" cy="1163654"/>
            <a:chOff x="0" y="0"/>
            <a:chExt cx="1266154" cy="1163652"/>
          </a:xfrm>
        </p:grpSpPr>
        <p:sp>
          <p:nvSpPr>
            <p:cNvPr id="332"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33"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335" name="Rectangle 2"/>
          <p:cNvSpPr txBox="1"/>
          <p:nvPr/>
        </p:nvSpPr>
        <p:spPr>
          <a:xfrm>
            <a:off x="2901157" y="951636"/>
            <a:ext cx="6820359" cy="421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Shout-outs!</a:t>
            </a:r>
          </a:p>
        </p:txBody>
      </p:sp>
      <p:grpSp>
        <p:nvGrpSpPr>
          <p:cNvPr id="338" name="Oval 8"/>
          <p:cNvGrpSpPr/>
          <p:nvPr/>
        </p:nvGrpSpPr>
        <p:grpSpPr>
          <a:xfrm>
            <a:off x="747715" y="831475"/>
            <a:ext cx="1266155" cy="1163654"/>
            <a:chOff x="0" y="0"/>
            <a:chExt cx="1266154" cy="1163652"/>
          </a:xfrm>
        </p:grpSpPr>
        <p:sp>
          <p:nvSpPr>
            <p:cNvPr id="33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37"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41" name="Oval 7"/>
          <p:cNvGrpSpPr/>
          <p:nvPr/>
        </p:nvGrpSpPr>
        <p:grpSpPr>
          <a:xfrm>
            <a:off x="784689" y="3648979"/>
            <a:ext cx="1266155" cy="1163654"/>
            <a:chOff x="0" y="0"/>
            <a:chExt cx="1266154" cy="1163652"/>
          </a:xfrm>
        </p:grpSpPr>
        <p:sp>
          <p:nvSpPr>
            <p:cNvPr id="339"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40"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After</a:t>
              </a:r>
            </a:p>
          </p:txBody>
        </p:sp>
      </p:grpSp>
      <p:pic>
        <p:nvPicPr>
          <p:cNvPr id="342" name="Picture 3" descr="Picture 3"/>
          <p:cNvPicPr>
            <a:picLocks noChangeAspect="1"/>
          </p:cNvPicPr>
          <p:nvPr/>
        </p:nvPicPr>
        <p:blipFill>
          <a:blip r:embed="rId2">
            <a:extLst/>
          </a:blip>
          <a:stretch>
            <a:fillRect/>
          </a:stretch>
        </p:blipFill>
        <p:spPr>
          <a:xfrm>
            <a:off x="3029492" y="1703218"/>
            <a:ext cx="9237651" cy="5563856"/>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46" name="Oval 10"/>
          <p:cNvGrpSpPr/>
          <p:nvPr/>
        </p:nvGrpSpPr>
        <p:grpSpPr>
          <a:xfrm>
            <a:off x="771192" y="2245296"/>
            <a:ext cx="1266156" cy="1163653"/>
            <a:chOff x="0" y="0"/>
            <a:chExt cx="1266154" cy="1163652"/>
          </a:xfrm>
        </p:grpSpPr>
        <p:sp>
          <p:nvSpPr>
            <p:cNvPr id="344"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45"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sp>
        <p:nvSpPr>
          <p:cNvPr id="347"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350" name="Oval 15"/>
          <p:cNvGrpSpPr/>
          <p:nvPr/>
        </p:nvGrpSpPr>
        <p:grpSpPr>
          <a:xfrm>
            <a:off x="771192" y="3648979"/>
            <a:ext cx="1266156" cy="1163654"/>
            <a:chOff x="0" y="0"/>
            <a:chExt cx="1266154" cy="1163652"/>
          </a:xfrm>
        </p:grpSpPr>
        <p:sp>
          <p:nvSpPr>
            <p:cNvPr id="348"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49"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351" name="Rectangle 2"/>
          <p:cNvSpPr txBox="1"/>
          <p:nvPr/>
        </p:nvSpPr>
        <p:spPr>
          <a:xfrm>
            <a:off x="2901157" y="951636"/>
            <a:ext cx="6820359" cy="421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Shout-outs!</a:t>
            </a:r>
          </a:p>
        </p:txBody>
      </p:sp>
      <p:grpSp>
        <p:nvGrpSpPr>
          <p:cNvPr id="354" name="Oval 8"/>
          <p:cNvGrpSpPr/>
          <p:nvPr/>
        </p:nvGrpSpPr>
        <p:grpSpPr>
          <a:xfrm>
            <a:off x="747715" y="831475"/>
            <a:ext cx="1266155" cy="1163654"/>
            <a:chOff x="0" y="0"/>
            <a:chExt cx="1266154" cy="1163652"/>
          </a:xfrm>
        </p:grpSpPr>
        <p:sp>
          <p:nvSpPr>
            <p:cNvPr id="352"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53"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57" name="Oval 7"/>
          <p:cNvGrpSpPr/>
          <p:nvPr/>
        </p:nvGrpSpPr>
        <p:grpSpPr>
          <a:xfrm>
            <a:off x="784689" y="3648979"/>
            <a:ext cx="1266155" cy="1163654"/>
            <a:chOff x="0" y="0"/>
            <a:chExt cx="1266154" cy="1163652"/>
          </a:xfrm>
        </p:grpSpPr>
        <p:sp>
          <p:nvSpPr>
            <p:cNvPr id="355"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56"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After</a:t>
              </a:r>
            </a:p>
          </p:txBody>
        </p:sp>
      </p:grpSp>
      <p:pic>
        <p:nvPicPr>
          <p:cNvPr id="358" name="Picture 3" descr="Picture 3"/>
          <p:cNvPicPr>
            <a:picLocks noChangeAspect="1"/>
          </p:cNvPicPr>
          <p:nvPr/>
        </p:nvPicPr>
        <p:blipFill>
          <a:blip r:embed="rId2">
            <a:extLst/>
          </a:blip>
          <a:stretch>
            <a:fillRect/>
          </a:stretch>
        </p:blipFill>
        <p:spPr>
          <a:xfrm>
            <a:off x="3029492" y="1703218"/>
            <a:ext cx="9237651" cy="5563856"/>
          </a:xfrm>
          <a:prstGeom prst="rect">
            <a:avLst/>
          </a:prstGeom>
          <a:ln w="12700">
            <a:miter lim="400000"/>
          </a:ln>
        </p:spPr>
      </p:pic>
      <p:pic>
        <p:nvPicPr>
          <p:cNvPr id="359" name="Picture 1" descr="Picture 1"/>
          <p:cNvPicPr>
            <a:picLocks noChangeAspect="1"/>
          </p:cNvPicPr>
          <p:nvPr/>
        </p:nvPicPr>
        <p:blipFill>
          <a:blip r:embed="rId3">
            <a:extLst/>
          </a:blip>
          <a:stretch>
            <a:fillRect/>
          </a:stretch>
        </p:blipFill>
        <p:spPr>
          <a:xfrm>
            <a:off x="2901157" y="1580023"/>
            <a:ext cx="9365986" cy="5733666"/>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5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59" grpId="1"/>
    </p:bld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63" name="Oval 10"/>
          <p:cNvGrpSpPr/>
          <p:nvPr/>
        </p:nvGrpSpPr>
        <p:grpSpPr>
          <a:xfrm>
            <a:off x="771192" y="2245296"/>
            <a:ext cx="1266156" cy="1163653"/>
            <a:chOff x="0" y="0"/>
            <a:chExt cx="1266154" cy="1163652"/>
          </a:xfrm>
        </p:grpSpPr>
        <p:sp>
          <p:nvSpPr>
            <p:cNvPr id="361"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62"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sp>
        <p:nvSpPr>
          <p:cNvPr id="364"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367" name="Oval 15"/>
          <p:cNvGrpSpPr/>
          <p:nvPr/>
        </p:nvGrpSpPr>
        <p:grpSpPr>
          <a:xfrm>
            <a:off x="771192" y="3648979"/>
            <a:ext cx="1266156" cy="1163654"/>
            <a:chOff x="0" y="0"/>
            <a:chExt cx="1266154" cy="1163652"/>
          </a:xfrm>
        </p:grpSpPr>
        <p:sp>
          <p:nvSpPr>
            <p:cNvPr id="365"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66"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368" name="Rectangle 2"/>
          <p:cNvSpPr txBox="1"/>
          <p:nvPr/>
        </p:nvSpPr>
        <p:spPr>
          <a:xfrm>
            <a:off x="2901156" y="951636"/>
            <a:ext cx="8677483"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Channel interest – capitalize on the momentum you have built </a:t>
            </a:r>
          </a:p>
        </p:txBody>
      </p:sp>
      <p:grpSp>
        <p:nvGrpSpPr>
          <p:cNvPr id="371" name="Oval 8"/>
          <p:cNvGrpSpPr/>
          <p:nvPr/>
        </p:nvGrpSpPr>
        <p:grpSpPr>
          <a:xfrm>
            <a:off x="747715" y="831475"/>
            <a:ext cx="1266155" cy="1163654"/>
            <a:chOff x="0" y="0"/>
            <a:chExt cx="1266154" cy="1163652"/>
          </a:xfrm>
        </p:grpSpPr>
        <p:sp>
          <p:nvSpPr>
            <p:cNvPr id="369"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70"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74" name="Oval 7"/>
          <p:cNvGrpSpPr/>
          <p:nvPr/>
        </p:nvGrpSpPr>
        <p:grpSpPr>
          <a:xfrm>
            <a:off x="784689" y="3648979"/>
            <a:ext cx="1266155" cy="1163654"/>
            <a:chOff x="0" y="0"/>
            <a:chExt cx="1266154" cy="1163652"/>
          </a:xfrm>
        </p:grpSpPr>
        <p:sp>
          <p:nvSpPr>
            <p:cNvPr id="372"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73"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After</a:t>
              </a:r>
            </a:p>
          </p:txBody>
        </p:sp>
      </p:grpSp>
      <p:pic>
        <p:nvPicPr>
          <p:cNvPr id="375" name="Picture 3" descr="Picture 3"/>
          <p:cNvPicPr>
            <a:picLocks noChangeAspect="1"/>
          </p:cNvPicPr>
          <p:nvPr/>
        </p:nvPicPr>
        <p:blipFill>
          <a:blip r:embed="rId2">
            <a:extLst/>
          </a:blip>
          <a:stretch>
            <a:fillRect/>
          </a:stretch>
        </p:blipFill>
        <p:spPr>
          <a:xfrm>
            <a:off x="3076361" y="2245296"/>
            <a:ext cx="5788081" cy="588805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75" grpId="1"/>
    </p:bldLst>
  </p:timing>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379" name="Oval 10"/>
          <p:cNvGrpSpPr/>
          <p:nvPr/>
        </p:nvGrpSpPr>
        <p:grpSpPr>
          <a:xfrm>
            <a:off x="771192" y="2245296"/>
            <a:ext cx="1266156" cy="1163653"/>
            <a:chOff x="0" y="0"/>
            <a:chExt cx="1266154" cy="1163652"/>
          </a:xfrm>
        </p:grpSpPr>
        <p:sp>
          <p:nvSpPr>
            <p:cNvPr id="377"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78"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sp>
        <p:nvSpPr>
          <p:cNvPr id="380"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383" name="Oval 15"/>
          <p:cNvGrpSpPr/>
          <p:nvPr/>
        </p:nvGrpSpPr>
        <p:grpSpPr>
          <a:xfrm>
            <a:off x="771192" y="3648979"/>
            <a:ext cx="1266156" cy="1163654"/>
            <a:chOff x="0" y="0"/>
            <a:chExt cx="1266154" cy="1163652"/>
          </a:xfrm>
        </p:grpSpPr>
        <p:sp>
          <p:nvSpPr>
            <p:cNvPr id="381"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82"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384" name="Rectangle 2"/>
          <p:cNvSpPr txBox="1"/>
          <p:nvPr/>
        </p:nvSpPr>
        <p:spPr>
          <a:xfrm>
            <a:off x="2901157" y="951636"/>
            <a:ext cx="8889156" cy="751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solidFill>
                  <a:srgbClr val="3B3838"/>
                </a:solidFill>
                <a:latin typeface="GothamBold"/>
                <a:ea typeface="GothamBold"/>
                <a:cs typeface="GothamBold"/>
                <a:sym typeface="GothamBold"/>
              </a:defRPr>
            </a:lvl1pPr>
          </a:lstStyle>
          <a:p>
            <a:pPr/>
            <a:r>
              <a:t>Channel interest – capitalize on the momentum you have built </a:t>
            </a:r>
          </a:p>
        </p:txBody>
      </p:sp>
      <p:grpSp>
        <p:nvGrpSpPr>
          <p:cNvPr id="387" name="Oval 8"/>
          <p:cNvGrpSpPr/>
          <p:nvPr/>
        </p:nvGrpSpPr>
        <p:grpSpPr>
          <a:xfrm>
            <a:off x="747715" y="831475"/>
            <a:ext cx="1266155" cy="1163654"/>
            <a:chOff x="0" y="0"/>
            <a:chExt cx="1266154" cy="1163652"/>
          </a:xfrm>
        </p:grpSpPr>
        <p:sp>
          <p:nvSpPr>
            <p:cNvPr id="385"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86"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390" name="Oval 7"/>
          <p:cNvGrpSpPr/>
          <p:nvPr/>
        </p:nvGrpSpPr>
        <p:grpSpPr>
          <a:xfrm>
            <a:off x="784689" y="3648979"/>
            <a:ext cx="1266155" cy="1163654"/>
            <a:chOff x="0" y="0"/>
            <a:chExt cx="1266154" cy="1163652"/>
          </a:xfrm>
        </p:grpSpPr>
        <p:sp>
          <p:nvSpPr>
            <p:cNvPr id="388"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89"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After</a:t>
              </a:r>
            </a:p>
          </p:txBody>
        </p:sp>
      </p:grpSp>
      <p:pic>
        <p:nvPicPr>
          <p:cNvPr id="391" name="Picture 1" descr="Picture 1"/>
          <p:cNvPicPr>
            <a:picLocks noChangeAspect="1"/>
          </p:cNvPicPr>
          <p:nvPr/>
        </p:nvPicPr>
        <p:blipFill>
          <a:blip r:embed="rId2">
            <a:extLst/>
          </a:blip>
          <a:stretch>
            <a:fillRect/>
          </a:stretch>
        </p:blipFill>
        <p:spPr>
          <a:xfrm>
            <a:off x="2901157" y="1995127"/>
            <a:ext cx="6007733" cy="613822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91" grpId="1"/>
    </p:bldLst>
  </p:timing>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traight Connector 1"/>
          <p:cNvSpPr/>
          <p:nvPr/>
        </p:nvSpPr>
        <p:spPr>
          <a:xfrm>
            <a:off x="1155031" y="1348807"/>
            <a:ext cx="10507580" cy="1"/>
          </a:xfrm>
          <a:prstGeom prst="line">
            <a:avLst/>
          </a:prstGeom>
          <a:ln w="6350">
            <a:solidFill>
              <a:srgbClr val="949494"/>
            </a:solidFill>
            <a:miter/>
          </a:ln>
        </p:spPr>
        <p:txBody>
          <a:bodyPr lIns="45719" rIns="45719"/>
          <a:lstStyle/>
          <a:p>
            <a:pPr/>
          </a:p>
        </p:txBody>
      </p:sp>
      <p:sp>
        <p:nvSpPr>
          <p:cNvPr id="394" name="TextBox 2"/>
          <p:cNvSpPr txBox="1"/>
          <p:nvPr/>
        </p:nvSpPr>
        <p:spPr>
          <a:xfrm>
            <a:off x="1155031" y="622955"/>
            <a:ext cx="10844464" cy="2161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Your turn! </a:t>
            </a:r>
          </a:p>
          <a:p>
            <a:pPr>
              <a:defRPr sz="2800">
                <a:solidFill>
                  <a:srgbClr val="3B3838"/>
                </a:solidFill>
                <a:latin typeface="GothamBold"/>
                <a:ea typeface="GothamBold"/>
                <a:cs typeface="GothamBold"/>
                <a:sym typeface="GothamBold"/>
              </a:defRPr>
            </a:pPr>
          </a:p>
          <a:p>
            <a:pPr>
              <a:defRPr sz="900">
                <a:solidFill>
                  <a:srgbClr val="3B3838"/>
                </a:solidFill>
                <a:latin typeface="GothamLight"/>
                <a:ea typeface="GothamLight"/>
                <a:cs typeface="GothamLight"/>
                <a:sym typeface="GothamLight"/>
              </a:defRPr>
            </a:pPr>
          </a:p>
          <a:p>
            <a:pPr>
              <a:defRPr sz="2800">
                <a:solidFill>
                  <a:srgbClr val="3B3838"/>
                </a:solidFill>
                <a:latin typeface="GothamLight"/>
                <a:ea typeface="GothamLight"/>
                <a:cs typeface="GothamLight"/>
                <a:sym typeface="GothamLight"/>
              </a:defRPr>
            </a:pPr>
            <a:r>
              <a:t>Take five minutes to write down the beats you could potentially cover (from the storytelling perspective) </a:t>
            </a:r>
            <a:r>
              <a:rPr>
                <a:latin typeface="GothamBold"/>
                <a:ea typeface="GothamBold"/>
                <a:cs typeface="GothamBold"/>
                <a:sym typeface="GothamBold"/>
              </a:rPr>
              <a:t>before, during, and after your event</a:t>
            </a:r>
            <a:r>
              <a:t>. </a:t>
            </a:r>
          </a:p>
        </p:txBody>
      </p:sp>
      <p:grpSp>
        <p:nvGrpSpPr>
          <p:cNvPr id="397" name="Oval 3"/>
          <p:cNvGrpSpPr/>
          <p:nvPr/>
        </p:nvGrpSpPr>
        <p:grpSpPr>
          <a:xfrm>
            <a:off x="1701636" y="4098159"/>
            <a:ext cx="2780695" cy="2680177"/>
            <a:chOff x="0" y="0"/>
            <a:chExt cx="2780694" cy="2680176"/>
          </a:xfrm>
        </p:grpSpPr>
        <p:sp>
          <p:nvSpPr>
            <p:cNvPr id="395"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6" name="Before"/>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Before </a:t>
              </a:r>
            </a:p>
          </p:txBody>
        </p:sp>
      </p:grpSp>
      <p:grpSp>
        <p:nvGrpSpPr>
          <p:cNvPr id="400" name="Oval 4"/>
          <p:cNvGrpSpPr/>
          <p:nvPr/>
        </p:nvGrpSpPr>
        <p:grpSpPr>
          <a:xfrm>
            <a:off x="4986387" y="4098159"/>
            <a:ext cx="2780695" cy="2680177"/>
            <a:chOff x="0" y="0"/>
            <a:chExt cx="2780694" cy="2680176"/>
          </a:xfrm>
        </p:grpSpPr>
        <p:sp>
          <p:nvSpPr>
            <p:cNvPr id="398"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9" name="During"/>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During </a:t>
              </a:r>
            </a:p>
          </p:txBody>
        </p:sp>
      </p:grpSp>
      <p:grpSp>
        <p:nvGrpSpPr>
          <p:cNvPr id="403" name="Oval 5"/>
          <p:cNvGrpSpPr/>
          <p:nvPr/>
        </p:nvGrpSpPr>
        <p:grpSpPr>
          <a:xfrm>
            <a:off x="8271140" y="4098159"/>
            <a:ext cx="2780695" cy="2680177"/>
            <a:chOff x="0" y="0"/>
            <a:chExt cx="2780694" cy="2680176"/>
          </a:xfrm>
        </p:grpSpPr>
        <p:sp>
          <p:nvSpPr>
            <p:cNvPr id="401" name="Oval"/>
            <p:cNvSpPr/>
            <p:nvPr/>
          </p:nvSpPr>
          <p:spPr>
            <a:xfrm>
              <a:off x="-1" y="-1"/>
              <a:ext cx="2780696" cy="268017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2" name="After"/>
            <p:cNvSpPr txBox="1"/>
            <p:nvPr/>
          </p:nvSpPr>
          <p:spPr>
            <a:xfrm>
              <a:off x="407222" y="1122918"/>
              <a:ext cx="1966250"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After</a:t>
              </a:r>
            </a:p>
          </p:txBody>
        </p:sp>
      </p:gr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traight Connector 1"/>
          <p:cNvSpPr/>
          <p:nvPr/>
        </p:nvSpPr>
        <p:spPr>
          <a:xfrm>
            <a:off x="1155031" y="1348807"/>
            <a:ext cx="10507580" cy="1"/>
          </a:xfrm>
          <a:prstGeom prst="line">
            <a:avLst/>
          </a:prstGeom>
          <a:ln w="6350">
            <a:solidFill>
              <a:srgbClr val="949494"/>
            </a:solidFill>
            <a:miter/>
          </a:ln>
        </p:spPr>
        <p:txBody>
          <a:bodyPr lIns="45719" rIns="45719"/>
          <a:lstStyle/>
          <a:p>
            <a:pPr/>
          </a:p>
        </p:txBody>
      </p:sp>
      <p:sp>
        <p:nvSpPr>
          <p:cNvPr id="406" name="TextBox 2"/>
          <p:cNvSpPr txBox="1"/>
          <p:nvPr/>
        </p:nvSpPr>
        <p:spPr>
          <a:xfrm>
            <a:off x="1155031" y="622955"/>
            <a:ext cx="10844464" cy="2161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Your turn! </a:t>
            </a:r>
          </a:p>
          <a:p>
            <a:pPr>
              <a:defRPr sz="2800">
                <a:solidFill>
                  <a:srgbClr val="3B3838"/>
                </a:solidFill>
                <a:latin typeface="GothamBold"/>
                <a:ea typeface="GothamBold"/>
                <a:cs typeface="GothamBold"/>
                <a:sym typeface="GothamBold"/>
              </a:defRPr>
            </a:pPr>
          </a:p>
          <a:p>
            <a:pPr>
              <a:defRPr sz="900">
                <a:solidFill>
                  <a:srgbClr val="3B3838"/>
                </a:solidFill>
                <a:latin typeface="GothamLight"/>
                <a:ea typeface="GothamLight"/>
                <a:cs typeface="GothamLight"/>
                <a:sym typeface="GothamLight"/>
              </a:defRPr>
            </a:pPr>
          </a:p>
          <a:p>
            <a:pPr>
              <a:defRPr sz="2800">
                <a:solidFill>
                  <a:srgbClr val="3B3838"/>
                </a:solidFill>
                <a:latin typeface="GothamLight"/>
                <a:ea typeface="GothamLight"/>
                <a:cs typeface="GothamLight"/>
                <a:sym typeface="GothamLight"/>
              </a:defRPr>
            </a:pPr>
            <a:r>
              <a:t>Take five minutes to write down the beats you could potentially cover (from the storytelling perspective) </a:t>
            </a:r>
            <a:r>
              <a:rPr>
                <a:latin typeface="GothamBold"/>
                <a:ea typeface="GothamBold"/>
                <a:cs typeface="GothamBold"/>
                <a:sym typeface="GothamBold"/>
              </a:rPr>
              <a:t>before, during, and after your event</a:t>
            </a:r>
            <a:r>
              <a:t>. </a:t>
            </a:r>
          </a:p>
        </p:txBody>
      </p:sp>
      <p:grpSp>
        <p:nvGrpSpPr>
          <p:cNvPr id="409" name="Oval 3"/>
          <p:cNvGrpSpPr/>
          <p:nvPr/>
        </p:nvGrpSpPr>
        <p:grpSpPr>
          <a:xfrm>
            <a:off x="2514556" y="3273002"/>
            <a:ext cx="2268526" cy="2192687"/>
            <a:chOff x="0" y="0"/>
            <a:chExt cx="2268524" cy="2192685"/>
          </a:xfrm>
        </p:grpSpPr>
        <p:sp>
          <p:nvSpPr>
            <p:cNvPr id="407" name="Oval"/>
            <p:cNvSpPr/>
            <p:nvPr/>
          </p:nvSpPr>
          <p:spPr>
            <a:xfrm>
              <a:off x="-1" y="0"/>
              <a:ext cx="2268526" cy="2192686"/>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8" name="Before"/>
            <p:cNvSpPr txBox="1"/>
            <p:nvPr/>
          </p:nvSpPr>
          <p:spPr>
            <a:xfrm>
              <a:off x="332217" y="879173"/>
              <a:ext cx="1604089" cy="43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Before </a:t>
              </a:r>
            </a:p>
          </p:txBody>
        </p:sp>
      </p:grpSp>
      <p:grpSp>
        <p:nvGrpSpPr>
          <p:cNvPr id="412" name="Oval 4"/>
          <p:cNvGrpSpPr/>
          <p:nvPr/>
        </p:nvGrpSpPr>
        <p:grpSpPr>
          <a:xfrm>
            <a:off x="5478538" y="3273002"/>
            <a:ext cx="2268525" cy="2192687"/>
            <a:chOff x="0" y="0"/>
            <a:chExt cx="2268524" cy="2192685"/>
          </a:xfrm>
        </p:grpSpPr>
        <p:sp>
          <p:nvSpPr>
            <p:cNvPr id="410" name="Oval"/>
            <p:cNvSpPr/>
            <p:nvPr/>
          </p:nvSpPr>
          <p:spPr>
            <a:xfrm>
              <a:off x="-1" y="0"/>
              <a:ext cx="2268526" cy="2192686"/>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1" name="During"/>
            <p:cNvSpPr txBox="1"/>
            <p:nvPr/>
          </p:nvSpPr>
          <p:spPr>
            <a:xfrm>
              <a:off x="332217" y="879173"/>
              <a:ext cx="1604089" cy="43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During </a:t>
              </a:r>
            </a:p>
          </p:txBody>
        </p:sp>
      </p:grpSp>
      <p:grpSp>
        <p:nvGrpSpPr>
          <p:cNvPr id="415" name="Oval 5"/>
          <p:cNvGrpSpPr/>
          <p:nvPr/>
        </p:nvGrpSpPr>
        <p:grpSpPr>
          <a:xfrm>
            <a:off x="8442518" y="3420569"/>
            <a:ext cx="2268525" cy="2192686"/>
            <a:chOff x="0" y="0"/>
            <a:chExt cx="2268524" cy="2192685"/>
          </a:xfrm>
        </p:grpSpPr>
        <p:sp>
          <p:nvSpPr>
            <p:cNvPr id="413" name="Oval"/>
            <p:cNvSpPr/>
            <p:nvPr/>
          </p:nvSpPr>
          <p:spPr>
            <a:xfrm>
              <a:off x="-1" y="0"/>
              <a:ext cx="2268526" cy="2192686"/>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4" name="After"/>
            <p:cNvSpPr txBox="1"/>
            <p:nvPr/>
          </p:nvSpPr>
          <p:spPr>
            <a:xfrm>
              <a:off x="332217" y="879173"/>
              <a:ext cx="1604089" cy="43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FFFFFF"/>
                  </a:solidFill>
                  <a:latin typeface="GothamBook"/>
                  <a:ea typeface="GothamBook"/>
                  <a:cs typeface="GothamBook"/>
                  <a:sym typeface="GothamBook"/>
                </a:defRPr>
              </a:lvl1pPr>
            </a:lstStyle>
            <a:p>
              <a:pPr/>
              <a:r>
                <a:t>After</a:t>
              </a:r>
            </a:p>
          </p:txBody>
        </p:sp>
      </p:grpSp>
      <p:grpSp>
        <p:nvGrpSpPr>
          <p:cNvPr id="422" name="Group 6"/>
          <p:cNvGrpSpPr/>
          <p:nvPr/>
        </p:nvGrpSpPr>
        <p:grpSpPr>
          <a:xfrm>
            <a:off x="5038004" y="6395999"/>
            <a:ext cx="5693810" cy="1617581"/>
            <a:chOff x="0" y="0"/>
            <a:chExt cx="5693809" cy="1617580"/>
          </a:xfrm>
        </p:grpSpPr>
        <p:sp>
          <p:nvSpPr>
            <p:cNvPr id="416" name="TextBox 7"/>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419" name="Group 8"/>
            <p:cNvGrpSpPr/>
            <p:nvPr/>
          </p:nvGrpSpPr>
          <p:grpSpPr>
            <a:xfrm>
              <a:off x="3212295" y="0"/>
              <a:ext cx="2481515" cy="1566342"/>
              <a:chOff x="0" y="0"/>
              <a:chExt cx="2481514" cy="1566341"/>
            </a:xfrm>
          </p:grpSpPr>
          <p:pic>
            <p:nvPicPr>
              <p:cNvPr id="417" name="Picture 11" descr="Picture 11"/>
              <p:cNvPicPr>
                <a:picLocks noChangeAspect="1"/>
              </p:cNvPicPr>
              <p:nvPr/>
            </p:nvPicPr>
            <p:blipFill>
              <a:blip r:embed="rId2">
                <a:extLst/>
              </a:blip>
              <a:srcRect l="0" t="0" r="0" b="29549"/>
              <a:stretch>
                <a:fillRect/>
              </a:stretch>
            </p:blipFill>
            <p:spPr>
              <a:xfrm>
                <a:off x="395685" y="0"/>
                <a:ext cx="1374184" cy="1129483"/>
              </a:xfrm>
              <a:prstGeom prst="rect">
                <a:avLst/>
              </a:prstGeom>
              <a:ln w="12700" cap="flat">
                <a:noFill/>
                <a:miter lim="400000"/>
              </a:ln>
              <a:effectLst/>
            </p:spPr>
          </p:pic>
          <p:sp>
            <p:nvSpPr>
              <p:cNvPr id="418" name="TextBox 12"/>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420" name="TextBox 9"/>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421" name="Picture 10" descr="Picture 10"/>
            <p:cNvPicPr>
              <a:picLocks noChangeAspect="1"/>
            </p:cNvPicPr>
            <p:nvPr/>
          </p:nvPicPr>
          <p:blipFill>
            <a:blip r:embed="rId3">
              <a:extLst/>
            </a:blip>
            <a:srcRect l="0" t="0" r="0" b="18000"/>
            <a:stretch>
              <a:fillRect/>
            </a:stretch>
          </p:blipFill>
          <p:spPr>
            <a:xfrm>
              <a:off x="875132" y="293754"/>
              <a:ext cx="1031350" cy="986658"/>
            </a:xfrm>
            <a:prstGeom prst="rect">
              <a:avLst/>
            </a:prstGeom>
            <a:ln w="12700" cap="flat">
              <a:noFill/>
              <a:miter lim="400000"/>
            </a:ln>
            <a:effectLst/>
          </p:spPr>
        </p:pic>
      </p:grpSp>
      <p:sp>
        <p:nvSpPr>
          <p:cNvPr id="423" name="Straight Connector 13"/>
          <p:cNvSpPr/>
          <p:nvPr/>
        </p:nvSpPr>
        <p:spPr>
          <a:xfrm>
            <a:off x="4737039" y="6822991"/>
            <a:ext cx="1" cy="1244187"/>
          </a:xfrm>
          <a:prstGeom prst="line">
            <a:avLst/>
          </a:prstGeom>
          <a:ln w="6350">
            <a:solidFill>
              <a:srgbClr val="8A8686"/>
            </a:solidFill>
            <a:miter/>
          </a:ln>
        </p:spPr>
        <p:txBody>
          <a:bodyPr lIns="45719" rIns="45719"/>
          <a:lstStyle/>
          <a:p>
            <a:pPr/>
          </a:p>
        </p:txBody>
      </p:sp>
      <p:pic>
        <p:nvPicPr>
          <p:cNvPr id="424" name="Picture 14" descr="Picture 14"/>
          <p:cNvPicPr>
            <a:picLocks noChangeAspect="1"/>
          </p:cNvPicPr>
          <p:nvPr/>
        </p:nvPicPr>
        <p:blipFill>
          <a:blip r:embed="rId4">
            <a:extLst/>
          </a:blip>
          <a:stretch>
            <a:fillRect/>
          </a:stretch>
        </p:blipFill>
        <p:spPr>
          <a:xfrm>
            <a:off x="2778891" y="6711660"/>
            <a:ext cx="1416705" cy="1466849"/>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Straight Connector 5"/>
          <p:cNvSpPr/>
          <p:nvPr/>
        </p:nvSpPr>
        <p:spPr>
          <a:xfrm flipV="1">
            <a:off x="5277853" y="1465701"/>
            <a:ext cx="1" cy="5143646"/>
          </a:xfrm>
          <a:prstGeom prst="line">
            <a:avLst/>
          </a:prstGeom>
          <a:ln w="19050">
            <a:solidFill>
              <a:srgbClr val="B1AEAE"/>
            </a:solidFill>
            <a:miter/>
          </a:ln>
        </p:spPr>
        <p:txBody>
          <a:bodyPr lIns="45719" rIns="45719"/>
          <a:lstStyle/>
          <a:p>
            <a:pPr/>
          </a:p>
        </p:txBody>
      </p:sp>
      <p:sp>
        <p:nvSpPr>
          <p:cNvPr id="427" name="TextBox 6"/>
          <p:cNvSpPr txBox="1"/>
          <p:nvPr/>
        </p:nvSpPr>
        <p:spPr>
          <a:xfrm>
            <a:off x="5750700" y="1465701"/>
            <a:ext cx="6951397" cy="5450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Before your event </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During your event </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After your event </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Bold"/>
                <a:ea typeface="GothamBold"/>
                <a:cs typeface="GothamBold"/>
                <a:sym typeface="GothamBold"/>
              </a:defRPr>
            </a:pPr>
            <a:r>
              <a:t>Logistics: Making it happen</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 </a:t>
            </a:r>
          </a:p>
        </p:txBody>
      </p:sp>
      <p:pic>
        <p:nvPicPr>
          <p:cNvPr id="428" name="Picture 11" descr="Picture 11"/>
          <p:cNvPicPr>
            <a:picLocks noChangeAspect="1"/>
          </p:cNvPicPr>
          <p:nvPr/>
        </p:nvPicPr>
        <p:blipFill>
          <a:blip r:embed="rId3">
            <a:extLst/>
          </a:blip>
          <a:stretch>
            <a:fillRect/>
          </a:stretch>
        </p:blipFill>
        <p:spPr>
          <a:xfrm>
            <a:off x="1189177" y="2388754"/>
            <a:ext cx="3250795" cy="3250795"/>
          </a:xfrm>
          <a:prstGeom prst="rect">
            <a:avLst/>
          </a:prstGeom>
          <a:ln w="12700">
            <a:miter lim="400000"/>
          </a:ln>
        </p:spPr>
      </p:pic>
      <p:sp>
        <p:nvSpPr>
          <p:cNvPr id="429" name="Rectangle 12"/>
          <p:cNvSpPr txBox="1"/>
          <p:nvPr/>
        </p:nvSpPr>
        <p:spPr>
          <a:xfrm>
            <a:off x="571950" y="1401529"/>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37" name="Group 1"/>
          <p:cNvGrpSpPr/>
          <p:nvPr/>
        </p:nvGrpSpPr>
        <p:grpSpPr>
          <a:xfrm>
            <a:off x="4743217" y="5980534"/>
            <a:ext cx="3745209" cy="856835"/>
            <a:chOff x="0" y="0"/>
            <a:chExt cx="3745207" cy="856834"/>
          </a:xfrm>
        </p:grpSpPr>
        <p:grpSp>
          <p:nvGrpSpPr>
            <p:cNvPr id="435" name="Rounded Rectangle 2">
              <a:hlinkClick r:id="rId2" invalidUrl="" action="" tgtFrame="" tooltip="" history="1" highlightClick="0" endSnd="0"/>
            </p:cNvPr>
            <p:cNvGrpSpPr/>
            <p:nvPr/>
          </p:nvGrpSpPr>
          <p:grpSpPr>
            <a:xfrm>
              <a:off x="0" y="0"/>
              <a:ext cx="3745208" cy="856835"/>
              <a:chOff x="0" y="0"/>
              <a:chExt cx="3745207" cy="856834"/>
            </a:xfrm>
          </p:grpSpPr>
          <p:sp>
            <p:nvSpPr>
              <p:cNvPr id="433" name="Rounded Rectangle"/>
              <p:cNvSpPr/>
              <p:nvPr/>
            </p:nvSpPr>
            <p:spPr>
              <a:xfrm>
                <a:off x="0" y="0"/>
                <a:ext cx="3745208" cy="856835"/>
              </a:xfrm>
              <a:prstGeom prst="roundRect">
                <a:avLst>
                  <a:gd name="adj" fmla="val 7223"/>
                </a:avLst>
              </a:prstGeom>
              <a:noFill/>
              <a:ln w="28575" cap="flat">
                <a:solidFill>
                  <a:srgbClr val="767171"/>
                </a:solidFill>
                <a:prstDash val="solid"/>
                <a:miter lim="800000"/>
              </a:ln>
              <a:effectLst/>
            </p:spPr>
            <p:txBody>
              <a:bodyPr wrap="square" lIns="45719" tIns="45719" rIns="45719" bIns="45719" numCol="1" anchor="ctr">
                <a:noAutofit/>
              </a:bodyPr>
              <a:lstStyle/>
              <a:p>
                <a:pPr>
                  <a:defRPr sz="1800">
                    <a:solidFill>
                      <a:srgbClr val="474545"/>
                    </a:solidFill>
                    <a:latin typeface="GothamBold"/>
                    <a:ea typeface="GothamBold"/>
                    <a:cs typeface="GothamBold"/>
                    <a:sym typeface="GothamBold"/>
                  </a:defRPr>
                </a:pPr>
              </a:p>
            </p:txBody>
          </p:sp>
          <p:sp>
            <p:nvSpPr>
              <p:cNvPr id="434" name="SEE SAMPLE TICK-TOCK"/>
              <p:cNvSpPr txBox="1"/>
              <p:nvPr/>
            </p:nvSpPr>
            <p:spPr>
              <a:xfrm>
                <a:off x="18126" y="268397"/>
                <a:ext cx="3708955" cy="3200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600">
                    <a:solidFill>
                      <a:srgbClr val="474545"/>
                    </a:solidFill>
                    <a:latin typeface="GothamBold"/>
                    <a:ea typeface="GothamBold"/>
                    <a:cs typeface="GothamBold"/>
                    <a:sym typeface="GothamBold"/>
                  </a:defRPr>
                </a:lvl1pPr>
              </a:lstStyle>
              <a:p>
                <a:pPr/>
                <a:r>
                  <a:t>   SEE SAMPLE TICK-TOCK</a:t>
                </a:r>
              </a:p>
            </p:txBody>
          </p:sp>
        </p:grpSp>
        <p:pic>
          <p:nvPicPr>
            <p:cNvPr id="436" name="Picture 3" descr="Picture 3"/>
            <p:cNvPicPr>
              <a:picLocks noChangeAspect="1"/>
            </p:cNvPicPr>
            <p:nvPr/>
          </p:nvPicPr>
          <p:blipFill>
            <a:blip r:embed="rId3">
              <a:extLst/>
            </a:blip>
            <a:srcRect l="0" t="0" r="0" b="14399"/>
            <a:stretch>
              <a:fillRect/>
            </a:stretch>
          </p:blipFill>
          <p:spPr>
            <a:xfrm rot="10800000">
              <a:off x="3042845" y="301338"/>
              <a:ext cx="199660" cy="218425"/>
            </a:xfrm>
            <a:prstGeom prst="rect">
              <a:avLst/>
            </a:prstGeom>
            <a:ln w="12700" cap="flat">
              <a:noFill/>
              <a:miter lim="400000"/>
            </a:ln>
            <a:effectLst/>
          </p:spPr>
        </p:pic>
      </p:grpSp>
      <p:grpSp>
        <p:nvGrpSpPr>
          <p:cNvPr id="440" name="Group 6"/>
          <p:cNvGrpSpPr/>
          <p:nvPr/>
        </p:nvGrpSpPr>
        <p:grpSpPr>
          <a:xfrm>
            <a:off x="4939325" y="1864181"/>
            <a:ext cx="3352994" cy="3329912"/>
            <a:chOff x="0" y="0"/>
            <a:chExt cx="3352992" cy="3329911"/>
          </a:xfrm>
        </p:grpSpPr>
        <p:sp>
          <p:nvSpPr>
            <p:cNvPr id="438" name="Oval 4"/>
            <p:cNvSpPr/>
            <p:nvPr/>
          </p:nvSpPr>
          <p:spPr>
            <a:xfrm>
              <a:off x="-1" y="0"/>
              <a:ext cx="3352994" cy="3329912"/>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pic>
          <p:nvPicPr>
            <p:cNvPr id="439" name="Picture 5" descr="Picture 5"/>
            <p:cNvPicPr>
              <a:picLocks noChangeAspect="1"/>
            </p:cNvPicPr>
            <p:nvPr/>
          </p:nvPicPr>
          <p:blipFill>
            <a:blip r:embed="rId4">
              <a:extLst/>
            </a:blip>
            <a:stretch>
              <a:fillRect/>
            </a:stretch>
          </p:blipFill>
          <p:spPr>
            <a:xfrm>
              <a:off x="512320" y="529380"/>
              <a:ext cx="2277942" cy="2277942"/>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28" name="Picture 6" descr="Picture 6"/>
          <p:cNvPicPr>
            <a:picLocks noChangeAspect="1"/>
          </p:cNvPicPr>
          <p:nvPr/>
        </p:nvPicPr>
        <p:blipFill>
          <a:blip r:embed="rId3">
            <a:extLst/>
          </a:blip>
          <a:stretch>
            <a:fillRect/>
          </a:stretch>
        </p:blipFill>
        <p:spPr>
          <a:xfrm>
            <a:off x="-312616" y="-375139"/>
            <a:ext cx="13817602" cy="10363201"/>
          </a:xfrm>
          <a:prstGeom prst="rect">
            <a:avLst/>
          </a:prstGeom>
          <a:ln w="12700">
            <a:miter lim="400000"/>
          </a:ln>
        </p:spPr>
      </p:pic>
      <p:sp>
        <p:nvSpPr>
          <p:cNvPr id="129"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130" name="Rectangle 4"/>
          <p:cNvSpPr/>
          <p:nvPr/>
        </p:nvSpPr>
        <p:spPr>
          <a:xfrm>
            <a:off x="496956" y="417441"/>
            <a:ext cx="5616137"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131"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132"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133" name="Rectangle 12"/>
          <p:cNvSpPr txBox="1"/>
          <p:nvPr/>
        </p:nvSpPr>
        <p:spPr>
          <a:xfrm>
            <a:off x="720170" y="3076331"/>
            <a:ext cx="5117739"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pc="300" sz="3600">
                <a:solidFill>
                  <a:srgbClr val="3B3838"/>
                </a:solidFill>
                <a:latin typeface="GothamBold"/>
                <a:ea typeface="GothamBold"/>
                <a:cs typeface="GothamBold"/>
                <a:sym typeface="GothamBold"/>
              </a:defRPr>
            </a:lvl1pPr>
          </a:lstStyle>
          <a:p>
            <a:pPr/>
            <a:r>
              <a:t>Alex Woodward</a:t>
            </a:r>
          </a:p>
        </p:txBody>
      </p:sp>
      <p:sp>
        <p:nvSpPr>
          <p:cNvPr id="134" name="Rectangle 13"/>
          <p:cNvSpPr txBox="1"/>
          <p:nvPr/>
        </p:nvSpPr>
        <p:spPr>
          <a:xfrm>
            <a:off x="708753" y="3759210"/>
            <a:ext cx="5983741" cy="47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State Digital Programs Manager</a:t>
            </a:r>
          </a:p>
        </p:txBody>
      </p:sp>
      <p:grpSp>
        <p:nvGrpSpPr>
          <p:cNvPr id="140" name="Group 16"/>
          <p:cNvGrpSpPr/>
          <p:nvPr/>
        </p:nvGrpSpPr>
        <p:grpSpPr>
          <a:xfrm>
            <a:off x="850756" y="4526105"/>
            <a:ext cx="3121207" cy="567026"/>
            <a:chOff x="0" y="0"/>
            <a:chExt cx="3121206" cy="567024"/>
          </a:xfrm>
        </p:grpSpPr>
        <p:grpSp>
          <p:nvGrpSpPr>
            <p:cNvPr id="137" name="Rounded Rectangle 17">
              <a:hlinkClick r:id="rId5" invalidUrl="" action="" tgtFrame="" tooltip="" history="1" highlightClick="0" endSnd="0"/>
            </p:cNvPr>
            <p:cNvGrpSpPr/>
            <p:nvPr/>
          </p:nvGrpSpPr>
          <p:grpSpPr>
            <a:xfrm>
              <a:off x="759643" y="1"/>
              <a:ext cx="2361564" cy="567024"/>
              <a:chOff x="0" y="0"/>
              <a:chExt cx="2361562" cy="567023"/>
            </a:xfrm>
          </p:grpSpPr>
          <p:sp>
            <p:nvSpPr>
              <p:cNvPr id="135" name="Rounded Rectangle"/>
              <p:cNvSpPr/>
              <p:nvPr/>
            </p:nvSpPr>
            <p:spPr>
              <a:xfrm>
                <a:off x="0" y="0"/>
                <a:ext cx="2361563" cy="567024"/>
              </a:xfrm>
              <a:prstGeom prst="roundRect">
                <a:avLst>
                  <a:gd name="adj" fmla="val 6141"/>
                </a:avLst>
              </a:prstGeom>
              <a:solidFill>
                <a:srgbClr val="55ACEE"/>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36" name="@alex_woodward"/>
              <p:cNvSpPr txBox="1"/>
              <p:nvPr/>
            </p:nvSpPr>
            <p:spPr>
              <a:xfrm>
                <a:off x="10199" y="110791"/>
                <a:ext cx="2341164"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800">
                    <a:solidFill>
                      <a:srgbClr val="FFFFFF"/>
                    </a:solidFill>
                    <a:latin typeface="GothamBold"/>
                    <a:ea typeface="GothamBold"/>
                    <a:cs typeface="GothamBold"/>
                    <a:sym typeface="GothamBold"/>
                  </a:defRPr>
                </a:lvl1pPr>
              </a:lstStyle>
              <a:p>
                <a:pPr/>
                <a:r>
                  <a:t>@alex_woodward</a:t>
                </a:r>
              </a:p>
            </p:txBody>
          </p:sp>
        </p:grpSp>
        <p:sp>
          <p:nvSpPr>
            <p:cNvPr id="138" name="Rounded Rectangle 18"/>
            <p:cNvSpPr/>
            <p:nvPr/>
          </p:nvSpPr>
          <p:spPr>
            <a:xfrm>
              <a:off x="0" y="0"/>
              <a:ext cx="678797" cy="567024"/>
            </a:xfrm>
            <a:prstGeom prst="roundRect">
              <a:avLst>
                <a:gd name="adj" fmla="val 6141"/>
              </a:avLst>
            </a:prstGeom>
            <a:noFill/>
            <a:ln w="12700" cap="flat">
              <a:solidFill>
                <a:srgbClr val="55ACEE"/>
              </a:solidFill>
              <a:prstDash val="solid"/>
              <a:miter lim="800000"/>
            </a:ln>
            <a:effectLst/>
          </p:spPr>
          <p:txBody>
            <a:bodyPr wrap="square" lIns="45719" tIns="45719" rIns="45719" bIns="45719" numCol="1" anchor="ctr">
              <a:noAutofit/>
            </a:bodyPr>
            <a:lstStyle/>
            <a:p>
              <a:pPr algn="ctr">
                <a:defRPr sz="2400">
                  <a:solidFill>
                    <a:srgbClr val="FFFFFF"/>
                  </a:solidFill>
                </a:defRPr>
              </a:pPr>
            </a:p>
          </p:txBody>
        </p:sp>
        <p:pic>
          <p:nvPicPr>
            <p:cNvPr id="139" name="Picture 21" descr="Picture 21"/>
            <p:cNvPicPr>
              <a:picLocks noChangeAspect="1"/>
            </p:cNvPicPr>
            <p:nvPr/>
          </p:nvPicPr>
          <p:blipFill>
            <a:blip r:embed="rId6">
              <a:extLst/>
            </a:blip>
            <a:stretch>
              <a:fillRect/>
            </a:stretch>
          </p:blipFill>
          <p:spPr>
            <a:xfrm>
              <a:off x="140144" y="91660"/>
              <a:ext cx="440577" cy="411434"/>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2"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445" name="Oval 13"/>
          <p:cNvGrpSpPr/>
          <p:nvPr/>
        </p:nvGrpSpPr>
        <p:grpSpPr>
          <a:xfrm>
            <a:off x="771194" y="841611"/>
            <a:ext cx="1266155" cy="1163654"/>
            <a:chOff x="0" y="0"/>
            <a:chExt cx="1266154" cy="1163652"/>
          </a:xfrm>
        </p:grpSpPr>
        <p:sp>
          <p:nvSpPr>
            <p:cNvPr id="443"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44" name="Before"/>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Before </a:t>
              </a:r>
            </a:p>
          </p:txBody>
        </p:sp>
      </p:grpSp>
      <p:grpSp>
        <p:nvGrpSpPr>
          <p:cNvPr id="448" name="Oval 14"/>
          <p:cNvGrpSpPr/>
          <p:nvPr/>
        </p:nvGrpSpPr>
        <p:grpSpPr>
          <a:xfrm>
            <a:off x="771192" y="2245296"/>
            <a:ext cx="1266156" cy="1163653"/>
            <a:chOff x="0" y="0"/>
            <a:chExt cx="1266154" cy="1163652"/>
          </a:xfrm>
        </p:grpSpPr>
        <p:sp>
          <p:nvSpPr>
            <p:cNvPr id="44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47"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451" name="Oval 15"/>
          <p:cNvGrpSpPr/>
          <p:nvPr/>
        </p:nvGrpSpPr>
        <p:grpSpPr>
          <a:xfrm>
            <a:off x="771192" y="3648979"/>
            <a:ext cx="1266156" cy="1163654"/>
            <a:chOff x="0" y="0"/>
            <a:chExt cx="1266154" cy="1163652"/>
          </a:xfrm>
        </p:grpSpPr>
        <p:sp>
          <p:nvSpPr>
            <p:cNvPr id="449"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50"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sp>
        <p:nvSpPr>
          <p:cNvPr id="452" name="Rectangle 2"/>
          <p:cNvSpPr txBox="1"/>
          <p:nvPr/>
        </p:nvSpPr>
        <p:spPr>
          <a:xfrm>
            <a:off x="3350335" y="1091133"/>
            <a:ext cx="8296233" cy="4384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457200" indent="-457200">
              <a:buSzPct val="100000"/>
              <a:buAutoNum type="arabicPeriod" startAt="1"/>
              <a:defRPr sz="2400">
                <a:solidFill>
                  <a:srgbClr val="3B3838"/>
                </a:solidFill>
                <a:latin typeface="GothamBold"/>
                <a:ea typeface="GothamBold"/>
                <a:cs typeface="GothamBold"/>
                <a:sym typeface="GothamBold"/>
              </a:defRPr>
            </a:pPr>
            <a:r>
              <a:t>Identify beats</a:t>
            </a:r>
          </a:p>
          <a:p>
            <a:pPr marL="457200" indent="-457200">
              <a:buSzPct val="100000"/>
              <a:buAutoNum type="arabicPeriod" startAt="1"/>
              <a:defRPr sz="2400">
                <a:solidFill>
                  <a:srgbClr val="3B3838"/>
                </a:solidFill>
                <a:latin typeface="GothamBold"/>
                <a:ea typeface="GothamBold"/>
                <a:cs typeface="GothamBold"/>
                <a:sym typeface="GothamBold"/>
              </a:defRPr>
            </a:pPr>
          </a:p>
          <a:p>
            <a:pPr marL="457200" indent="-457200">
              <a:buSzPct val="100000"/>
              <a:buAutoNum type="arabicPeriod" startAt="2"/>
              <a:defRPr sz="2400">
                <a:solidFill>
                  <a:srgbClr val="3B3838"/>
                </a:solidFill>
                <a:latin typeface="GothamBold"/>
                <a:ea typeface="GothamBold"/>
                <a:cs typeface="GothamBold"/>
                <a:sym typeface="GothamBold"/>
              </a:defRPr>
            </a:pPr>
            <a:r>
              <a:t>Get handles ready. How will you find ones you don’t know?</a:t>
            </a:r>
          </a:p>
          <a:p>
            <a:pPr marL="457200" indent="-457200">
              <a:buSzPct val="100000"/>
              <a:buAutoNum type="arabicPeriod" startAt="2"/>
              <a:defRPr sz="2400">
                <a:solidFill>
                  <a:srgbClr val="3B3838"/>
                </a:solidFill>
                <a:latin typeface="GothamBold"/>
                <a:ea typeface="GothamBold"/>
                <a:cs typeface="GothamBold"/>
                <a:sym typeface="GothamBold"/>
              </a:defRPr>
            </a:pPr>
          </a:p>
          <a:p>
            <a:pPr marL="457200" indent="-457200">
              <a:buSzPct val="100000"/>
              <a:buAutoNum type="arabicPeriod" startAt="3"/>
              <a:defRPr sz="2400">
                <a:solidFill>
                  <a:srgbClr val="3B3838"/>
                </a:solidFill>
                <a:latin typeface="GothamBold"/>
                <a:ea typeface="GothamBold"/>
                <a:cs typeface="GothamBold"/>
                <a:sym typeface="GothamBold"/>
              </a:defRPr>
            </a:pPr>
            <a:r>
              <a:t>What’s your hashtag/s? How will you communicate this hashtag to your attendees?</a:t>
            </a:r>
          </a:p>
          <a:p>
            <a:pPr marL="457200" indent="-457200">
              <a:buSzPct val="100000"/>
              <a:buAutoNum type="arabicPeriod" startAt="3"/>
              <a:defRPr sz="2400">
                <a:solidFill>
                  <a:srgbClr val="3B3838"/>
                </a:solidFill>
                <a:latin typeface="GothamBold"/>
                <a:ea typeface="GothamBold"/>
                <a:cs typeface="GothamBold"/>
                <a:sym typeface="GothamBold"/>
              </a:defRPr>
            </a:pPr>
          </a:p>
          <a:p>
            <a:pPr marL="457200" indent="-457200">
              <a:buSzPct val="100000"/>
              <a:buAutoNum type="arabicPeriod" startAt="4"/>
              <a:defRPr sz="2400">
                <a:solidFill>
                  <a:srgbClr val="3B3838"/>
                </a:solidFill>
                <a:latin typeface="GothamBold"/>
                <a:ea typeface="GothamBold"/>
                <a:cs typeface="GothamBold"/>
                <a:sym typeface="GothamBold"/>
              </a:defRPr>
            </a:pPr>
            <a:r>
              <a:t>Establish POCs – What materials, support docs, and contacts will they need? Make it easy for people to share content quickly.</a:t>
            </a:r>
          </a:p>
          <a:p>
            <a:pPr marL="457200" indent="-457200">
              <a:buSzPct val="100000"/>
              <a:buAutoNum type="arabicPeriod" startAt="4"/>
              <a:defRPr sz="2400">
                <a:solidFill>
                  <a:srgbClr val="3B3838"/>
                </a:solidFill>
                <a:latin typeface="GothamBold"/>
                <a:ea typeface="GothamBold"/>
                <a:cs typeface="GothamBold"/>
                <a:sym typeface="GothamBold"/>
              </a:defRPr>
            </a:pPr>
          </a:p>
          <a:p>
            <a:pPr marL="457200" indent="-457200">
              <a:buSzPct val="100000"/>
              <a:buAutoNum type="arabicPeriod" startAt="5"/>
              <a:defRPr sz="2400">
                <a:solidFill>
                  <a:srgbClr val="3B3838"/>
                </a:solidFill>
                <a:latin typeface="GothamBold"/>
                <a:ea typeface="GothamBold"/>
                <a:cs typeface="GothamBold"/>
                <a:sym typeface="GothamBold"/>
              </a:defRPr>
            </a:pPr>
            <a:r>
              <a:t>Bring your chargers!! </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4"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457" name="Oval 15"/>
          <p:cNvGrpSpPr/>
          <p:nvPr/>
        </p:nvGrpSpPr>
        <p:grpSpPr>
          <a:xfrm>
            <a:off x="771192" y="3648979"/>
            <a:ext cx="1266156" cy="1163654"/>
            <a:chOff x="0" y="0"/>
            <a:chExt cx="1266154" cy="1163652"/>
          </a:xfrm>
        </p:grpSpPr>
        <p:sp>
          <p:nvSpPr>
            <p:cNvPr id="455"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56"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grpSp>
        <p:nvGrpSpPr>
          <p:cNvPr id="460" name="Oval 8"/>
          <p:cNvGrpSpPr/>
          <p:nvPr/>
        </p:nvGrpSpPr>
        <p:grpSpPr>
          <a:xfrm>
            <a:off x="747715" y="831475"/>
            <a:ext cx="1266155" cy="1163654"/>
            <a:chOff x="0" y="0"/>
            <a:chExt cx="1266154" cy="1163652"/>
          </a:xfrm>
        </p:grpSpPr>
        <p:sp>
          <p:nvSpPr>
            <p:cNvPr id="458"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59"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463" name="Oval 9"/>
          <p:cNvGrpSpPr/>
          <p:nvPr/>
        </p:nvGrpSpPr>
        <p:grpSpPr>
          <a:xfrm>
            <a:off x="764338" y="2253534"/>
            <a:ext cx="1266156" cy="1163653"/>
            <a:chOff x="0" y="0"/>
            <a:chExt cx="1266154" cy="1163652"/>
          </a:xfrm>
        </p:grpSpPr>
        <p:sp>
          <p:nvSpPr>
            <p:cNvPr id="461"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62"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During</a:t>
              </a:r>
            </a:p>
          </p:txBody>
        </p:sp>
      </p:grpSp>
      <p:sp>
        <p:nvSpPr>
          <p:cNvPr id="464" name="Rectangle 7"/>
          <p:cNvSpPr txBox="1"/>
          <p:nvPr/>
        </p:nvSpPr>
        <p:spPr>
          <a:xfrm>
            <a:off x="3350335" y="1091133"/>
            <a:ext cx="8296233" cy="405628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457200" indent="-457200">
              <a:buSzPct val="100000"/>
              <a:buAutoNum type="arabicPeriod" startAt="1"/>
              <a:defRPr sz="2400">
                <a:solidFill>
                  <a:srgbClr val="3B3838"/>
                </a:solidFill>
                <a:latin typeface="GothamBold"/>
                <a:ea typeface="GothamBold"/>
                <a:cs typeface="GothamBold"/>
                <a:sym typeface="GothamBold"/>
              </a:defRPr>
            </a:pPr>
            <a:r>
              <a:t>When are people tweeting? </a:t>
            </a:r>
          </a:p>
          <a:p>
            <a:pPr lvl="1" marL="1107429" indent="-457200">
              <a:buSzPct val="100000"/>
              <a:buFont typeface="Arial"/>
              <a:buChar char="•"/>
              <a:defRPr sz="2400">
                <a:solidFill>
                  <a:srgbClr val="3B3838"/>
                </a:solidFill>
                <a:latin typeface="GothamBold"/>
                <a:ea typeface="GothamBold"/>
                <a:cs typeface="GothamBold"/>
                <a:sym typeface="GothamBold"/>
              </a:defRPr>
            </a:pPr>
            <a:r>
              <a:t>Twitter breaks </a:t>
            </a:r>
          </a:p>
          <a:p>
            <a:pPr lvl="1" marL="1107429" indent="-457200">
              <a:buSzPct val="100000"/>
              <a:buFont typeface="Arial"/>
              <a:buChar char="•"/>
              <a:defRPr sz="2400">
                <a:solidFill>
                  <a:srgbClr val="3B3838"/>
                </a:solidFill>
                <a:latin typeface="GothamBold"/>
                <a:ea typeface="GothamBold"/>
                <a:cs typeface="GothamBold"/>
                <a:sym typeface="GothamBold"/>
              </a:defRPr>
            </a:pPr>
            <a:r>
              <a:t>Rotations</a:t>
            </a:r>
          </a:p>
          <a:p>
            <a:pPr marL="457200" indent="-457200">
              <a:buSzPct val="100000"/>
              <a:buAutoNum type="arabicPeriod" startAt="1"/>
              <a:defRPr sz="2400">
                <a:solidFill>
                  <a:srgbClr val="3B3838"/>
                </a:solidFill>
                <a:latin typeface="GothamBold"/>
                <a:ea typeface="GothamBold"/>
                <a:cs typeface="GothamBold"/>
                <a:sym typeface="GothamBold"/>
              </a:defRPr>
            </a:pPr>
          </a:p>
          <a:p>
            <a:pPr marL="457200" indent="-457200">
              <a:buSzPct val="100000"/>
              <a:buAutoNum type="arabicPeriod" startAt="2"/>
              <a:defRPr sz="2400">
                <a:solidFill>
                  <a:srgbClr val="3B3838"/>
                </a:solidFill>
                <a:latin typeface="GothamBold"/>
                <a:ea typeface="GothamBold"/>
                <a:cs typeface="GothamBold"/>
                <a:sym typeface="GothamBold"/>
              </a:defRPr>
            </a:pPr>
            <a:r>
              <a:t>Break the ice</a:t>
            </a:r>
            <a:r>
              <a:rPr>
                <a:latin typeface="GothamLight"/>
                <a:ea typeface="GothamLight"/>
                <a:cs typeface="GothamLight"/>
                <a:sym typeface="GothamLight"/>
              </a:rPr>
              <a:t> – </a:t>
            </a:r>
            <a:r>
              <a:t>introduce POCs to the group</a:t>
            </a:r>
          </a:p>
          <a:p>
            <a:pPr marL="457200" indent="-457200">
              <a:buSzPct val="100000"/>
              <a:buAutoNum type="arabicPeriod" startAt="2"/>
              <a:defRPr sz="2400">
                <a:solidFill>
                  <a:srgbClr val="3B3838"/>
                </a:solidFill>
                <a:latin typeface="GothamBold"/>
                <a:ea typeface="GothamBold"/>
                <a:cs typeface="GothamBold"/>
                <a:sym typeface="GothamBold"/>
              </a:defRPr>
            </a:pPr>
          </a:p>
          <a:p>
            <a:pPr lvl="1" marL="1107429" indent="-457200">
              <a:buSzPct val="100000"/>
              <a:buFont typeface="Arial"/>
              <a:buChar char="•"/>
              <a:defRPr sz="2400">
                <a:solidFill>
                  <a:srgbClr val="3B3838"/>
                </a:solidFill>
                <a:latin typeface="GothamBold"/>
                <a:ea typeface="GothamBold"/>
                <a:cs typeface="GothamBold"/>
                <a:sym typeface="GothamBold"/>
              </a:defRPr>
            </a:pPr>
            <a:r>
              <a:t>Empower them to get up close to the action for photos, speak up during breaks to encourage online conversation among attendees </a:t>
            </a:r>
          </a:p>
          <a:p>
            <a:pPr lvl="1" marL="1107429" indent="-457200">
              <a:buSzPct val="100000"/>
              <a:buFont typeface="Arial"/>
              <a:buChar char="•"/>
              <a:defRPr sz="2400">
                <a:solidFill>
                  <a:srgbClr val="3B3838"/>
                </a:solidFill>
                <a:latin typeface="GothamBold"/>
                <a:ea typeface="GothamBold"/>
                <a:cs typeface="GothamBold"/>
                <a:sym typeface="GothamBold"/>
              </a:defRPr>
            </a:pPr>
          </a:p>
          <a:p>
            <a:pPr lvl="1" marL="1107429" indent="-457200">
              <a:buSzPct val="100000"/>
              <a:buFont typeface="Arial"/>
              <a:buChar char="•"/>
              <a:defRPr sz="2400">
                <a:solidFill>
                  <a:srgbClr val="3B3838"/>
                </a:solidFill>
                <a:latin typeface="GothamBold"/>
                <a:ea typeface="GothamBold"/>
                <a:cs typeface="GothamBold"/>
                <a:sym typeface="GothamBold"/>
              </a:defRPr>
            </a:pPr>
            <a:r>
              <a:t>Use those Twitter handles!</a:t>
            </a: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468" name="Oval 10"/>
          <p:cNvGrpSpPr/>
          <p:nvPr/>
        </p:nvGrpSpPr>
        <p:grpSpPr>
          <a:xfrm>
            <a:off x="771192" y="2245296"/>
            <a:ext cx="1266156" cy="1163653"/>
            <a:chOff x="0" y="0"/>
            <a:chExt cx="1266154" cy="1163652"/>
          </a:xfrm>
        </p:grpSpPr>
        <p:sp>
          <p:nvSpPr>
            <p:cNvPr id="466"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67"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sp>
        <p:nvSpPr>
          <p:cNvPr id="469" name="Straight Connector 1"/>
          <p:cNvSpPr/>
          <p:nvPr/>
        </p:nvSpPr>
        <p:spPr>
          <a:xfrm flipV="1">
            <a:off x="2632177" y="769993"/>
            <a:ext cx="1" cy="7363354"/>
          </a:xfrm>
          <a:prstGeom prst="line">
            <a:avLst/>
          </a:prstGeom>
          <a:ln w="6350">
            <a:solidFill>
              <a:srgbClr val="B1AEAE"/>
            </a:solidFill>
            <a:miter/>
          </a:ln>
        </p:spPr>
        <p:txBody>
          <a:bodyPr lIns="45719" rIns="45719"/>
          <a:lstStyle/>
          <a:p>
            <a:pPr/>
          </a:p>
        </p:txBody>
      </p:sp>
      <p:grpSp>
        <p:nvGrpSpPr>
          <p:cNvPr id="472" name="Oval 15"/>
          <p:cNvGrpSpPr/>
          <p:nvPr/>
        </p:nvGrpSpPr>
        <p:grpSpPr>
          <a:xfrm>
            <a:off x="771192" y="3648979"/>
            <a:ext cx="1266156" cy="1163654"/>
            <a:chOff x="0" y="0"/>
            <a:chExt cx="1266154" cy="1163652"/>
          </a:xfrm>
        </p:grpSpPr>
        <p:sp>
          <p:nvSpPr>
            <p:cNvPr id="470"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71"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After</a:t>
              </a:r>
            </a:p>
          </p:txBody>
        </p:sp>
      </p:grpSp>
      <p:grpSp>
        <p:nvGrpSpPr>
          <p:cNvPr id="475" name="Oval 8"/>
          <p:cNvGrpSpPr/>
          <p:nvPr/>
        </p:nvGrpSpPr>
        <p:grpSpPr>
          <a:xfrm>
            <a:off x="747715" y="831475"/>
            <a:ext cx="1266155" cy="1163654"/>
            <a:chOff x="0" y="0"/>
            <a:chExt cx="1266154" cy="1163652"/>
          </a:xfrm>
        </p:grpSpPr>
        <p:sp>
          <p:nvSpPr>
            <p:cNvPr id="473" name="Oval"/>
            <p:cNvSpPr/>
            <p:nvPr/>
          </p:nvSpPr>
          <p:spPr>
            <a:xfrm>
              <a:off x="-1" y="-1"/>
              <a:ext cx="1266156" cy="1163654"/>
            </a:xfrm>
            <a:prstGeom prst="ellipse">
              <a:avLst/>
            </a:prstGeom>
            <a:noFill/>
            <a:ln w="12700" cap="flat">
              <a:solidFill>
                <a:srgbClr val="B1AEAE"/>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474" name="During"/>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8A8686"/>
                  </a:solidFill>
                  <a:latin typeface="GothamBold"/>
                  <a:ea typeface="GothamBold"/>
                  <a:cs typeface="GothamBold"/>
                  <a:sym typeface="GothamBold"/>
                </a:defRPr>
              </a:lvl1pPr>
            </a:lstStyle>
            <a:p>
              <a:pPr/>
              <a:r>
                <a:t>During </a:t>
              </a:r>
            </a:p>
          </p:txBody>
        </p:sp>
      </p:grpSp>
      <p:grpSp>
        <p:nvGrpSpPr>
          <p:cNvPr id="478" name="Oval 7"/>
          <p:cNvGrpSpPr/>
          <p:nvPr/>
        </p:nvGrpSpPr>
        <p:grpSpPr>
          <a:xfrm>
            <a:off x="784689" y="3648979"/>
            <a:ext cx="1266155" cy="1163654"/>
            <a:chOff x="0" y="0"/>
            <a:chExt cx="1266154" cy="1163652"/>
          </a:xfrm>
        </p:grpSpPr>
        <p:sp>
          <p:nvSpPr>
            <p:cNvPr id="476" name="Oval"/>
            <p:cNvSpPr/>
            <p:nvPr/>
          </p:nvSpPr>
          <p:spPr>
            <a:xfrm>
              <a:off x="-1" y="-1"/>
              <a:ext cx="1266156" cy="116365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77" name="After"/>
            <p:cNvSpPr txBox="1"/>
            <p:nvPr/>
          </p:nvSpPr>
          <p:spPr>
            <a:xfrm>
              <a:off x="185423" y="421805"/>
              <a:ext cx="895307" cy="3200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1600">
                  <a:solidFill>
                    <a:srgbClr val="FFFFFF"/>
                  </a:solidFill>
                  <a:latin typeface="GothamBold"/>
                  <a:ea typeface="GothamBold"/>
                  <a:cs typeface="GothamBold"/>
                  <a:sym typeface="GothamBold"/>
                </a:defRPr>
              </a:lvl1pPr>
            </a:lstStyle>
            <a:p>
              <a:pPr/>
              <a:r>
                <a:t>After</a:t>
              </a:r>
            </a:p>
          </p:txBody>
        </p:sp>
      </p:grpSp>
      <p:sp>
        <p:nvSpPr>
          <p:cNvPr id="479" name="Rectangle 9"/>
          <p:cNvSpPr txBox="1"/>
          <p:nvPr/>
        </p:nvSpPr>
        <p:spPr>
          <a:xfrm>
            <a:off x="3350335" y="1091134"/>
            <a:ext cx="8296233" cy="174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457200" indent="-457200">
              <a:buSzPct val="100000"/>
              <a:buAutoNum type="arabicPeriod" startAt="1"/>
              <a:defRPr sz="2400">
                <a:solidFill>
                  <a:srgbClr val="3B3838"/>
                </a:solidFill>
                <a:latin typeface="GothamBold"/>
                <a:ea typeface="GothamBold"/>
                <a:cs typeface="GothamBold"/>
                <a:sym typeface="GothamBold"/>
              </a:defRPr>
            </a:pPr>
            <a:r>
              <a:t>Who is writing a recap?</a:t>
            </a:r>
          </a:p>
          <a:p>
            <a:pPr marL="457200" indent="-457200">
              <a:buSzPct val="100000"/>
              <a:buAutoNum type="arabicPeriod" startAt="1"/>
              <a:defRPr sz="2400">
                <a:solidFill>
                  <a:srgbClr val="3B3838"/>
                </a:solidFill>
                <a:latin typeface="GothamBold"/>
                <a:ea typeface="GothamBold"/>
                <a:cs typeface="GothamBold"/>
                <a:sym typeface="GothamBold"/>
              </a:defRPr>
            </a:pPr>
          </a:p>
          <a:p>
            <a:pPr marL="457200" indent="-457200">
              <a:buSzPct val="100000"/>
              <a:buAutoNum type="arabicPeriod" startAt="2"/>
              <a:defRPr sz="2400">
                <a:solidFill>
                  <a:srgbClr val="3B3838"/>
                </a:solidFill>
                <a:latin typeface="GothamBold"/>
                <a:ea typeface="GothamBold"/>
                <a:cs typeface="GothamBold"/>
                <a:sym typeface="GothamBold"/>
              </a:defRPr>
            </a:pPr>
            <a:r>
              <a:t>Send thanks! </a:t>
            </a:r>
          </a:p>
          <a:p>
            <a:pPr marL="457200" indent="-457200">
              <a:buSzPct val="100000"/>
              <a:buAutoNum type="arabicPeriod" startAt="2"/>
              <a:defRPr sz="2400">
                <a:solidFill>
                  <a:srgbClr val="3B3838"/>
                </a:solidFill>
                <a:latin typeface="GothamBold"/>
                <a:ea typeface="GothamBold"/>
                <a:cs typeface="GothamBold"/>
                <a:sym typeface="GothamBold"/>
              </a:defRPr>
            </a:pPr>
          </a:p>
          <a:p>
            <a:pPr marL="457200" indent="-457200">
              <a:buSzPct val="100000"/>
              <a:buAutoNum type="arabicPeriod" startAt="3"/>
              <a:defRPr sz="2400">
                <a:solidFill>
                  <a:srgbClr val="3B3838"/>
                </a:solidFill>
                <a:latin typeface="GothamBold"/>
                <a:ea typeface="GothamBold"/>
                <a:cs typeface="GothamBold"/>
                <a:sym typeface="GothamBold"/>
              </a:defRPr>
            </a:pPr>
            <a:r>
              <a:t>Offer encouragement</a:t>
            </a:r>
          </a:p>
        </p:txBody>
      </p:sp>
      <p:pic>
        <p:nvPicPr>
          <p:cNvPr id="480" name="Picture 12" descr="Picture 12"/>
          <p:cNvPicPr>
            <a:picLocks noChangeAspect="1"/>
          </p:cNvPicPr>
          <p:nvPr/>
        </p:nvPicPr>
        <p:blipFill>
          <a:blip r:embed="rId2">
            <a:extLst/>
          </a:blip>
          <a:stretch>
            <a:fillRect/>
          </a:stretch>
        </p:blipFill>
        <p:spPr>
          <a:xfrm>
            <a:off x="3350335" y="3334291"/>
            <a:ext cx="7967861" cy="4799056"/>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82" name="Straight Connector 1"/>
          <p:cNvSpPr/>
          <p:nvPr/>
        </p:nvSpPr>
        <p:spPr>
          <a:xfrm>
            <a:off x="1155031" y="1348807"/>
            <a:ext cx="10507580" cy="1"/>
          </a:xfrm>
          <a:prstGeom prst="line">
            <a:avLst/>
          </a:prstGeom>
          <a:ln w="6350">
            <a:solidFill>
              <a:srgbClr val="949494"/>
            </a:solidFill>
            <a:miter/>
          </a:ln>
        </p:spPr>
        <p:txBody>
          <a:bodyPr lIns="45719" rIns="45719"/>
          <a:lstStyle/>
          <a:p>
            <a:pPr/>
          </a:p>
        </p:txBody>
      </p:sp>
      <p:sp>
        <p:nvSpPr>
          <p:cNvPr id="483" name="TextBox 2"/>
          <p:cNvSpPr txBox="1"/>
          <p:nvPr/>
        </p:nvSpPr>
        <p:spPr>
          <a:xfrm>
            <a:off x="1155031" y="622955"/>
            <a:ext cx="10844464" cy="2555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Your turn! </a:t>
            </a:r>
          </a:p>
          <a:p>
            <a:pPr>
              <a:defRPr sz="2800">
                <a:solidFill>
                  <a:srgbClr val="3B3838"/>
                </a:solidFill>
                <a:latin typeface="GothamBold"/>
                <a:ea typeface="GothamBold"/>
                <a:cs typeface="GothamBold"/>
                <a:sym typeface="GothamBold"/>
              </a:defRPr>
            </a:pPr>
          </a:p>
          <a:p>
            <a:pPr>
              <a:defRPr sz="900">
                <a:solidFill>
                  <a:srgbClr val="3B3838"/>
                </a:solidFill>
                <a:latin typeface="GothamLight"/>
                <a:ea typeface="GothamLight"/>
                <a:cs typeface="GothamLight"/>
                <a:sym typeface="GothamLight"/>
              </a:defRPr>
            </a:pPr>
          </a:p>
          <a:p>
            <a:pPr>
              <a:defRPr sz="2800">
                <a:solidFill>
                  <a:srgbClr val="3B3838"/>
                </a:solidFill>
                <a:latin typeface="GothamLight"/>
                <a:ea typeface="GothamLight"/>
                <a:cs typeface="GothamLight"/>
                <a:sym typeface="GothamLight"/>
              </a:defRPr>
            </a:pPr>
            <a:r>
              <a:t>Take ten minutes to create a tick-tock of your event. Identify three concrete opportunities – </a:t>
            </a:r>
            <a:r>
              <a:rPr>
                <a:latin typeface="GothamBold"/>
                <a:ea typeface="GothamBold"/>
                <a:cs typeface="GothamBold"/>
                <a:sym typeface="GothamBold"/>
              </a:rPr>
              <a:t>one for before, during, and after – that you can use to build digital storytelling into the structure of your event. </a:t>
            </a:r>
          </a:p>
        </p:txBody>
      </p:sp>
      <p:grpSp>
        <p:nvGrpSpPr>
          <p:cNvPr id="488" name="Group 3"/>
          <p:cNvGrpSpPr/>
          <p:nvPr/>
        </p:nvGrpSpPr>
        <p:grpSpPr>
          <a:xfrm>
            <a:off x="4704658" y="6766597"/>
            <a:ext cx="3745209" cy="856835"/>
            <a:chOff x="0" y="0"/>
            <a:chExt cx="3745207" cy="856834"/>
          </a:xfrm>
        </p:grpSpPr>
        <p:grpSp>
          <p:nvGrpSpPr>
            <p:cNvPr id="486" name="Rounded Rectangle 4">
              <a:hlinkClick r:id="rId2" invalidUrl="" action="" tgtFrame="" tooltip="" history="1" highlightClick="0" endSnd="0"/>
            </p:cNvPr>
            <p:cNvGrpSpPr/>
            <p:nvPr/>
          </p:nvGrpSpPr>
          <p:grpSpPr>
            <a:xfrm>
              <a:off x="0" y="0"/>
              <a:ext cx="3745208" cy="856835"/>
              <a:chOff x="0" y="0"/>
              <a:chExt cx="3745207" cy="856834"/>
            </a:xfrm>
          </p:grpSpPr>
          <p:sp>
            <p:nvSpPr>
              <p:cNvPr id="484" name="Rounded Rectangle"/>
              <p:cNvSpPr/>
              <p:nvPr/>
            </p:nvSpPr>
            <p:spPr>
              <a:xfrm>
                <a:off x="0" y="0"/>
                <a:ext cx="3745208" cy="856835"/>
              </a:xfrm>
              <a:prstGeom prst="roundRect">
                <a:avLst>
                  <a:gd name="adj" fmla="val 7223"/>
                </a:avLst>
              </a:prstGeom>
              <a:noFill/>
              <a:ln w="28575" cap="flat">
                <a:solidFill>
                  <a:srgbClr val="767171"/>
                </a:solidFill>
                <a:prstDash val="solid"/>
                <a:miter lim="800000"/>
              </a:ln>
              <a:effectLst/>
            </p:spPr>
            <p:txBody>
              <a:bodyPr wrap="square" lIns="45719" tIns="45719" rIns="45719" bIns="45719" numCol="1" anchor="ctr">
                <a:noAutofit/>
              </a:bodyPr>
              <a:lstStyle/>
              <a:p>
                <a:pPr>
                  <a:defRPr sz="1800">
                    <a:solidFill>
                      <a:srgbClr val="474545"/>
                    </a:solidFill>
                    <a:latin typeface="GothamBold"/>
                    <a:ea typeface="GothamBold"/>
                    <a:cs typeface="GothamBold"/>
                    <a:sym typeface="GothamBold"/>
                  </a:defRPr>
                </a:pPr>
              </a:p>
            </p:txBody>
          </p:sp>
          <p:sp>
            <p:nvSpPr>
              <p:cNvPr id="485" name="DOWNLOAD WORKSHEET"/>
              <p:cNvSpPr txBox="1"/>
              <p:nvPr/>
            </p:nvSpPr>
            <p:spPr>
              <a:xfrm>
                <a:off x="18126" y="268397"/>
                <a:ext cx="3708955" cy="3200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600">
                    <a:solidFill>
                      <a:srgbClr val="474545"/>
                    </a:solidFill>
                    <a:latin typeface="GothamBold"/>
                    <a:ea typeface="GothamBold"/>
                    <a:cs typeface="GothamBold"/>
                    <a:sym typeface="GothamBold"/>
                  </a:defRPr>
                </a:lvl1pPr>
              </a:lstStyle>
              <a:p>
                <a:pPr/>
                <a:r>
                  <a:t>   DOWNLOAD WORKSHEET</a:t>
                </a:r>
              </a:p>
            </p:txBody>
          </p:sp>
        </p:grpSp>
        <p:pic>
          <p:nvPicPr>
            <p:cNvPr id="487" name="Picture 5" descr="Picture 5"/>
            <p:cNvPicPr>
              <a:picLocks noChangeAspect="1"/>
            </p:cNvPicPr>
            <p:nvPr/>
          </p:nvPicPr>
          <p:blipFill>
            <a:blip r:embed="rId3">
              <a:extLst/>
            </a:blip>
            <a:srcRect l="0" t="0" r="0" b="14399"/>
            <a:stretch>
              <a:fillRect/>
            </a:stretch>
          </p:blipFill>
          <p:spPr>
            <a:xfrm rot="10800000">
              <a:off x="3107013" y="301338"/>
              <a:ext cx="199660" cy="218425"/>
            </a:xfrm>
            <a:prstGeom prst="rect">
              <a:avLst/>
            </a:prstGeom>
            <a:ln w="12700" cap="flat">
              <a:noFill/>
              <a:miter lim="400000"/>
            </a:ln>
            <a:effectLst/>
          </p:spPr>
        </p:pic>
      </p:grpSp>
      <p:grpSp>
        <p:nvGrpSpPr>
          <p:cNvPr id="491" name="Group 6"/>
          <p:cNvGrpSpPr/>
          <p:nvPr/>
        </p:nvGrpSpPr>
        <p:grpSpPr>
          <a:xfrm>
            <a:off x="5522083" y="4163693"/>
            <a:ext cx="2110361" cy="1985673"/>
            <a:chOff x="0" y="0"/>
            <a:chExt cx="2110359" cy="1985672"/>
          </a:xfrm>
        </p:grpSpPr>
        <p:sp>
          <p:nvSpPr>
            <p:cNvPr id="489" name="Oval 7"/>
            <p:cNvSpPr/>
            <p:nvPr/>
          </p:nvSpPr>
          <p:spPr>
            <a:xfrm>
              <a:off x="0" y="-1"/>
              <a:ext cx="2110360" cy="1985674"/>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pic>
          <p:nvPicPr>
            <p:cNvPr id="490" name="Picture 8" descr="Picture 8"/>
            <p:cNvPicPr>
              <a:picLocks noChangeAspect="1"/>
            </p:cNvPicPr>
            <p:nvPr/>
          </p:nvPicPr>
          <p:blipFill>
            <a:blip r:embed="rId4">
              <a:extLst/>
            </a:blip>
            <a:stretch>
              <a:fillRect/>
            </a:stretch>
          </p:blipFill>
          <p:spPr>
            <a:xfrm>
              <a:off x="322452" y="315676"/>
              <a:ext cx="1433727" cy="135836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Straight Connector 1"/>
          <p:cNvSpPr/>
          <p:nvPr/>
        </p:nvSpPr>
        <p:spPr>
          <a:xfrm>
            <a:off x="1155031" y="1348807"/>
            <a:ext cx="10507580" cy="1"/>
          </a:xfrm>
          <a:prstGeom prst="line">
            <a:avLst/>
          </a:prstGeom>
          <a:ln w="6350">
            <a:solidFill>
              <a:srgbClr val="949494"/>
            </a:solidFill>
            <a:miter/>
          </a:ln>
        </p:spPr>
        <p:txBody>
          <a:bodyPr lIns="45719" rIns="45719"/>
          <a:lstStyle/>
          <a:p>
            <a:pPr/>
          </a:p>
        </p:txBody>
      </p:sp>
      <p:sp>
        <p:nvSpPr>
          <p:cNvPr id="494" name="TextBox 2"/>
          <p:cNvSpPr txBox="1"/>
          <p:nvPr/>
        </p:nvSpPr>
        <p:spPr>
          <a:xfrm>
            <a:off x="1155031" y="622955"/>
            <a:ext cx="10844464" cy="2555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Your turn! </a:t>
            </a:r>
          </a:p>
          <a:p>
            <a:pPr>
              <a:defRPr sz="2800">
                <a:solidFill>
                  <a:srgbClr val="3B3838"/>
                </a:solidFill>
                <a:latin typeface="GothamBold"/>
                <a:ea typeface="GothamBold"/>
                <a:cs typeface="GothamBold"/>
                <a:sym typeface="GothamBold"/>
              </a:defRPr>
            </a:pPr>
          </a:p>
          <a:p>
            <a:pPr>
              <a:defRPr sz="900">
                <a:solidFill>
                  <a:srgbClr val="3B3838"/>
                </a:solidFill>
                <a:latin typeface="GothamLight"/>
                <a:ea typeface="GothamLight"/>
                <a:cs typeface="GothamLight"/>
                <a:sym typeface="GothamLight"/>
              </a:defRPr>
            </a:pPr>
          </a:p>
          <a:p>
            <a:pPr>
              <a:defRPr sz="2800">
                <a:solidFill>
                  <a:srgbClr val="3B3838"/>
                </a:solidFill>
                <a:latin typeface="GothamLight"/>
                <a:ea typeface="GothamLight"/>
                <a:cs typeface="GothamLight"/>
                <a:sym typeface="GothamLight"/>
              </a:defRPr>
            </a:pPr>
            <a:r>
              <a:t>Take ten minutes to create a tick-tock of your event. Identify three concrete opportunities – </a:t>
            </a:r>
            <a:r>
              <a:rPr>
                <a:latin typeface="GothamBold"/>
                <a:ea typeface="GothamBold"/>
                <a:cs typeface="GothamBold"/>
                <a:sym typeface="GothamBold"/>
              </a:rPr>
              <a:t>one for before, during, and after – that you can use to build digital storytelling into the structure of your event. </a:t>
            </a:r>
          </a:p>
        </p:txBody>
      </p:sp>
      <p:grpSp>
        <p:nvGrpSpPr>
          <p:cNvPr id="501" name="Group 9"/>
          <p:cNvGrpSpPr/>
          <p:nvPr/>
        </p:nvGrpSpPr>
        <p:grpSpPr>
          <a:xfrm>
            <a:off x="5102172" y="4743663"/>
            <a:ext cx="5693811" cy="1617581"/>
            <a:chOff x="0" y="0"/>
            <a:chExt cx="5693809" cy="1617580"/>
          </a:xfrm>
        </p:grpSpPr>
        <p:sp>
          <p:nvSpPr>
            <p:cNvPr id="495" name="TextBox 10"/>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498" name="Group 11"/>
            <p:cNvGrpSpPr/>
            <p:nvPr/>
          </p:nvGrpSpPr>
          <p:grpSpPr>
            <a:xfrm>
              <a:off x="3212295" y="0"/>
              <a:ext cx="2481515" cy="1566342"/>
              <a:chOff x="0" y="0"/>
              <a:chExt cx="2481514" cy="1566341"/>
            </a:xfrm>
          </p:grpSpPr>
          <p:pic>
            <p:nvPicPr>
              <p:cNvPr id="496" name="Picture 14" descr="Picture 14"/>
              <p:cNvPicPr>
                <a:picLocks noChangeAspect="1"/>
              </p:cNvPicPr>
              <p:nvPr/>
            </p:nvPicPr>
            <p:blipFill>
              <a:blip r:embed="rId2">
                <a:extLst/>
              </a:blip>
              <a:srcRect l="0" t="0" r="0" b="29549"/>
              <a:stretch>
                <a:fillRect/>
              </a:stretch>
            </p:blipFill>
            <p:spPr>
              <a:xfrm>
                <a:off x="395685" y="0"/>
                <a:ext cx="1374184" cy="1129483"/>
              </a:xfrm>
              <a:prstGeom prst="rect">
                <a:avLst/>
              </a:prstGeom>
              <a:ln w="12700" cap="flat">
                <a:noFill/>
                <a:miter lim="400000"/>
              </a:ln>
              <a:effectLst/>
            </p:spPr>
          </p:pic>
          <p:sp>
            <p:nvSpPr>
              <p:cNvPr id="497" name="TextBox 15"/>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499" name="TextBox 12"/>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500" name="Picture 13" descr="Picture 13"/>
            <p:cNvPicPr>
              <a:picLocks noChangeAspect="1"/>
            </p:cNvPicPr>
            <p:nvPr/>
          </p:nvPicPr>
          <p:blipFill>
            <a:blip r:embed="rId3">
              <a:extLst/>
            </a:blip>
            <a:srcRect l="0" t="0" r="0" b="18000"/>
            <a:stretch>
              <a:fillRect/>
            </a:stretch>
          </p:blipFill>
          <p:spPr>
            <a:xfrm>
              <a:off x="875132" y="293754"/>
              <a:ext cx="1031350" cy="986658"/>
            </a:xfrm>
            <a:prstGeom prst="rect">
              <a:avLst/>
            </a:prstGeom>
            <a:ln w="12700" cap="flat">
              <a:noFill/>
              <a:miter lim="400000"/>
            </a:ln>
            <a:effectLst/>
          </p:spPr>
        </p:pic>
      </p:grpSp>
      <p:sp>
        <p:nvSpPr>
          <p:cNvPr id="502" name="Straight Connector 16"/>
          <p:cNvSpPr/>
          <p:nvPr/>
        </p:nvSpPr>
        <p:spPr>
          <a:xfrm>
            <a:off x="4801208" y="5170654"/>
            <a:ext cx="1" cy="1244187"/>
          </a:xfrm>
          <a:prstGeom prst="line">
            <a:avLst/>
          </a:prstGeom>
          <a:ln w="6350">
            <a:solidFill>
              <a:srgbClr val="8A8686"/>
            </a:solidFill>
            <a:miter/>
          </a:ln>
        </p:spPr>
        <p:txBody>
          <a:bodyPr lIns="45719" rIns="45719"/>
          <a:lstStyle/>
          <a:p>
            <a:pPr/>
          </a:p>
        </p:txBody>
      </p:sp>
      <p:pic>
        <p:nvPicPr>
          <p:cNvPr id="503" name="Picture 17" descr="Picture 17"/>
          <p:cNvPicPr>
            <a:picLocks noChangeAspect="1"/>
          </p:cNvPicPr>
          <p:nvPr/>
        </p:nvPicPr>
        <p:blipFill>
          <a:blip r:embed="rId4">
            <a:extLst/>
          </a:blip>
          <a:stretch>
            <a:fillRect/>
          </a:stretch>
        </p:blipFill>
        <p:spPr>
          <a:xfrm>
            <a:off x="2843059" y="5059322"/>
            <a:ext cx="1416706" cy="1466849"/>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Straight Connector 5"/>
          <p:cNvSpPr/>
          <p:nvPr/>
        </p:nvSpPr>
        <p:spPr>
          <a:xfrm flipV="1">
            <a:off x="5277853" y="1465701"/>
            <a:ext cx="1" cy="5143646"/>
          </a:xfrm>
          <a:prstGeom prst="line">
            <a:avLst/>
          </a:prstGeom>
          <a:ln w="19050">
            <a:solidFill>
              <a:srgbClr val="B1AEAE"/>
            </a:solidFill>
            <a:miter/>
          </a:ln>
        </p:spPr>
        <p:txBody>
          <a:bodyPr lIns="45719" rIns="45719"/>
          <a:lstStyle/>
          <a:p>
            <a:pPr/>
          </a:p>
        </p:txBody>
      </p:sp>
      <p:sp>
        <p:nvSpPr>
          <p:cNvPr id="506" name="TextBox 6"/>
          <p:cNvSpPr txBox="1"/>
          <p:nvPr/>
        </p:nvSpPr>
        <p:spPr>
          <a:xfrm>
            <a:off x="5750700" y="1465701"/>
            <a:ext cx="6951397" cy="4942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Before your event </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During your event </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After your event </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Logistics: Making it happen</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Bold"/>
                <a:ea typeface="GothamBold"/>
                <a:cs typeface="GothamBold"/>
                <a:sym typeface="GothamBold"/>
              </a:defRPr>
            </a:pPr>
            <a:r>
              <a:t>Debrief and close </a:t>
            </a:r>
          </a:p>
        </p:txBody>
      </p:sp>
      <p:pic>
        <p:nvPicPr>
          <p:cNvPr id="507" name="Picture 11" descr="Picture 11"/>
          <p:cNvPicPr>
            <a:picLocks noChangeAspect="1"/>
          </p:cNvPicPr>
          <p:nvPr/>
        </p:nvPicPr>
        <p:blipFill>
          <a:blip r:embed="rId3">
            <a:extLst/>
          </a:blip>
          <a:stretch>
            <a:fillRect/>
          </a:stretch>
        </p:blipFill>
        <p:spPr>
          <a:xfrm>
            <a:off x="1189177" y="2388754"/>
            <a:ext cx="3250795" cy="3250795"/>
          </a:xfrm>
          <a:prstGeom prst="rect">
            <a:avLst/>
          </a:prstGeom>
          <a:ln w="12700">
            <a:miter lim="400000"/>
          </a:ln>
        </p:spPr>
      </p:pic>
      <p:sp>
        <p:nvSpPr>
          <p:cNvPr id="508" name="Rectangle 12"/>
          <p:cNvSpPr txBox="1"/>
          <p:nvPr/>
        </p:nvSpPr>
        <p:spPr>
          <a:xfrm>
            <a:off x="571950" y="1401529"/>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12" name="Picture 17" descr="Picture 17"/>
          <p:cNvPicPr>
            <a:picLocks noChangeAspect="1"/>
          </p:cNvPicPr>
          <p:nvPr/>
        </p:nvPicPr>
        <p:blipFill>
          <a:blip r:embed="rId3">
            <a:extLst/>
          </a:blip>
          <a:srcRect l="0" t="0" r="74658" b="0"/>
          <a:stretch>
            <a:fillRect/>
          </a:stretch>
        </p:blipFill>
        <p:spPr>
          <a:xfrm>
            <a:off x="295" y="-16567"/>
            <a:ext cx="7500885" cy="9770168"/>
          </a:xfrm>
          <a:prstGeom prst="rect">
            <a:avLst/>
          </a:prstGeom>
          <a:ln w="12700">
            <a:miter lim="400000"/>
          </a:ln>
        </p:spPr>
      </p:pic>
      <p:pic>
        <p:nvPicPr>
          <p:cNvPr id="513" name="Picture 16" descr="Picture 16"/>
          <p:cNvPicPr>
            <a:picLocks noChangeAspect="1"/>
          </p:cNvPicPr>
          <p:nvPr/>
        </p:nvPicPr>
        <p:blipFill>
          <a:blip r:embed="rId3">
            <a:extLst/>
          </a:blip>
          <a:srcRect l="0" t="0" r="21754" b="0"/>
          <a:stretch>
            <a:fillRect/>
          </a:stretch>
        </p:blipFill>
        <p:spPr>
          <a:xfrm>
            <a:off x="3890192" y="-16567"/>
            <a:ext cx="9174879" cy="9770168"/>
          </a:xfrm>
          <a:prstGeom prst="rect">
            <a:avLst/>
          </a:prstGeom>
          <a:ln w="12700">
            <a:miter lim="400000"/>
          </a:ln>
        </p:spPr>
      </p:pic>
      <p:sp>
        <p:nvSpPr>
          <p:cNvPr id="514" name="Rectangle 22"/>
          <p:cNvSpPr/>
          <p:nvPr/>
        </p:nvSpPr>
        <p:spPr>
          <a:xfrm>
            <a:off x="-25401" y="-20422"/>
            <a:ext cx="13090471" cy="9761309"/>
          </a:xfrm>
          <a:prstGeom prst="rect">
            <a:avLst/>
          </a:prstGeom>
          <a:solidFill>
            <a:srgbClr val="1D1C1C">
              <a:alpha val="24000"/>
            </a:srgbClr>
          </a:solidFill>
          <a:ln w="12700">
            <a:miter lim="400000"/>
          </a:ln>
        </p:spPr>
        <p:txBody>
          <a:bodyPr lIns="45719" rIns="45719"/>
          <a:lstStyle/>
          <a:p>
            <a:pPr algn="ctr">
              <a:defRPr>
                <a:latin typeface="Gill Sans"/>
                <a:ea typeface="Gill Sans"/>
                <a:cs typeface="Gill Sans"/>
                <a:sym typeface="Gill Sans"/>
              </a:defRPr>
            </a:pPr>
          </a:p>
        </p:txBody>
      </p:sp>
      <p:sp>
        <p:nvSpPr>
          <p:cNvPr id="515"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516" name="Rectangle 4"/>
          <p:cNvSpPr/>
          <p:nvPr/>
        </p:nvSpPr>
        <p:spPr>
          <a:xfrm>
            <a:off x="496957" y="417441"/>
            <a:ext cx="6308034"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517"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518"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519" name="Rectangle 21"/>
          <p:cNvSpPr txBox="1"/>
          <p:nvPr/>
        </p:nvSpPr>
        <p:spPr>
          <a:xfrm>
            <a:off x="740908" y="3013292"/>
            <a:ext cx="5844932" cy="14249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pc="300" sz="2400">
                <a:solidFill>
                  <a:srgbClr val="2C2A2A"/>
                </a:solidFill>
                <a:latin typeface="GothamBold"/>
                <a:ea typeface="GothamBold"/>
                <a:cs typeface="GothamBold"/>
                <a:sym typeface="GothamBold"/>
              </a:defRPr>
            </a:pPr>
            <a:r>
              <a:t>BEFORE WE GO, </a:t>
            </a:r>
            <a:endParaRPr spc="525" sz="4200">
              <a:solidFill>
                <a:srgbClr val="000000"/>
              </a:solidFill>
              <a:latin typeface="Gill Sans"/>
              <a:ea typeface="Gill Sans"/>
              <a:cs typeface="Gill Sans"/>
              <a:sym typeface="Gill Sans"/>
            </a:endParaRPr>
          </a:p>
          <a:p>
            <a:pPr algn="ctr">
              <a:defRPr spc="300" sz="1000">
                <a:solidFill>
                  <a:srgbClr val="2C2A2A"/>
                </a:solidFill>
                <a:latin typeface="GothamLight"/>
                <a:ea typeface="GothamLight"/>
                <a:cs typeface="GothamLight"/>
                <a:sym typeface="GothamLight"/>
              </a:defRPr>
            </a:pPr>
          </a:p>
          <a:p>
            <a:pPr algn="ctr">
              <a:defRPr spc="300" sz="3200">
                <a:solidFill>
                  <a:srgbClr val="2C2A2A"/>
                </a:solidFill>
                <a:latin typeface="GothamLight"/>
                <a:ea typeface="GothamLight"/>
                <a:cs typeface="GothamLight"/>
                <a:sym typeface="GothamLight"/>
              </a:defRPr>
            </a:pPr>
            <a:r>
              <a:t>WHAT QUESTIONS </a:t>
            </a:r>
            <a:endParaRPr spc="393" sz="4200">
              <a:solidFill>
                <a:srgbClr val="000000"/>
              </a:solidFill>
              <a:latin typeface="Gill Sans"/>
              <a:ea typeface="Gill Sans"/>
              <a:cs typeface="Gill Sans"/>
              <a:sym typeface="Gill Sans"/>
            </a:endParaRPr>
          </a:p>
          <a:p>
            <a:pPr algn="ctr">
              <a:defRPr spc="300" sz="3200">
                <a:solidFill>
                  <a:srgbClr val="2C2A2A"/>
                </a:solidFill>
                <a:latin typeface="GothamLight"/>
                <a:ea typeface="GothamLight"/>
                <a:cs typeface="GothamLight"/>
                <a:sym typeface="GothamLight"/>
              </a:defRPr>
            </a:pPr>
            <a:r>
              <a:t>DO YOU HAVE?</a:t>
            </a:r>
          </a:p>
        </p:txBody>
      </p:sp>
      <p:pic>
        <p:nvPicPr>
          <p:cNvPr id="520" name="Picture 24" descr="Picture 24"/>
          <p:cNvPicPr>
            <a:picLocks noChangeAspect="1"/>
          </p:cNvPicPr>
          <p:nvPr/>
        </p:nvPicPr>
        <p:blipFill>
          <a:blip r:embed="rId5">
            <a:extLst/>
          </a:blip>
          <a:stretch>
            <a:fillRect/>
          </a:stretch>
        </p:blipFill>
        <p:spPr>
          <a:xfrm>
            <a:off x="2893827" y="1356136"/>
            <a:ext cx="1481109" cy="1533532"/>
          </a:xfrm>
          <a:prstGeom prst="rect">
            <a:avLst/>
          </a:prstGeom>
          <a:ln w="12700">
            <a:miter lim="400000"/>
          </a:ln>
        </p:spPr>
      </p:pic>
      <p:grpSp>
        <p:nvGrpSpPr>
          <p:cNvPr id="527" name="Group 6"/>
          <p:cNvGrpSpPr/>
          <p:nvPr/>
        </p:nvGrpSpPr>
        <p:grpSpPr>
          <a:xfrm>
            <a:off x="821290" y="5557430"/>
            <a:ext cx="5693811" cy="1617581"/>
            <a:chOff x="0" y="0"/>
            <a:chExt cx="5693809" cy="1617580"/>
          </a:xfrm>
        </p:grpSpPr>
        <p:sp>
          <p:nvSpPr>
            <p:cNvPr id="521" name="TextBox 32"/>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524" name="Group 27"/>
            <p:cNvGrpSpPr/>
            <p:nvPr/>
          </p:nvGrpSpPr>
          <p:grpSpPr>
            <a:xfrm>
              <a:off x="3212295" y="0"/>
              <a:ext cx="2481515" cy="1566342"/>
              <a:chOff x="0" y="0"/>
              <a:chExt cx="2481514" cy="1566341"/>
            </a:xfrm>
          </p:grpSpPr>
          <p:pic>
            <p:nvPicPr>
              <p:cNvPr id="522" name="Picture 29" descr="Picture 29"/>
              <p:cNvPicPr>
                <a:picLocks noChangeAspect="1"/>
              </p:cNvPicPr>
              <p:nvPr/>
            </p:nvPicPr>
            <p:blipFill>
              <a:blip r:embed="rId6">
                <a:extLst/>
              </a:blip>
              <a:srcRect l="0" t="0" r="0" b="29549"/>
              <a:stretch>
                <a:fillRect/>
              </a:stretch>
            </p:blipFill>
            <p:spPr>
              <a:xfrm>
                <a:off x="395685" y="0"/>
                <a:ext cx="1374184" cy="1129483"/>
              </a:xfrm>
              <a:prstGeom prst="rect">
                <a:avLst/>
              </a:prstGeom>
              <a:ln w="12700" cap="flat">
                <a:noFill/>
                <a:miter lim="400000"/>
              </a:ln>
              <a:effectLst/>
            </p:spPr>
          </p:pic>
          <p:sp>
            <p:nvSpPr>
              <p:cNvPr id="523" name="TextBox 30"/>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525" name="TextBox 28"/>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526" name="Picture 34" descr="Picture 34"/>
            <p:cNvPicPr>
              <a:picLocks noChangeAspect="1"/>
            </p:cNvPicPr>
            <p:nvPr/>
          </p:nvPicPr>
          <p:blipFill>
            <a:blip r:embed="rId7">
              <a:extLst/>
            </a:blip>
            <a:srcRect l="0" t="0" r="0" b="18000"/>
            <a:stretch>
              <a:fillRect/>
            </a:stretch>
          </p:blipFill>
          <p:spPr>
            <a:xfrm>
              <a:off x="875132" y="293754"/>
              <a:ext cx="1031350" cy="986658"/>
            </a:xfrm>
            <a:prstGeom prst="rect">
              <a:avLst/>
            </a:prstGeom>
            <a:ln w="12700" cap="flat">
              <a:noFill/>
              <a:miter lim="400000"/>
            </a:ln>
            <a:effectLst/>
          </p:spPr>
        </p:pic>
      </p:grpSp>
      <p:sp>
        <p:nvSpPr>
          <p:cNvPr id="528" name="Straight Connector 8"/>
          <p:cNvSpPr/>
          <p:nvPr/>
        </p:nvSpPr>
        <p:spPr>
          <a:xfrm>
            <a:off x="1512277" y="5408907"/>
            <a:ext cx="4291177"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32" name="Picture 12" descr="Picture 12"/>
          <p:cNvPicPr>
            <a:picLocks noChangeAspect="1"/>
          </p:cNvPicPr>
          <p:nvPr/>
        </p:nvPicPr>
        <p:blipFill>
          <a:blip r:embed="rId3">
            <a:extLst/>
          </a:blip>
          <a:srcRect l="0" t="0" r="9443" b="0"/>
          <a:stretch>
            <a:fillRect/>
          </a:stretch>
        </p:blipFill>
        <p:spPr>
          <a:xfrm flipH="1">
            <a:off x="-553448" y="-267341"/>
            <a:ext cx="13579896" cy="10123536"/>
          </a:xfrm>
          <a:prstGeom prst="rect">
            <a:avLst/>
          </a:prstGeom>
          <a:ln w="12700">
            <a:miter lim="400000"/>
          </a:ln>
        </p:spPr>
      </p:pic>
      <p:sp>
        <p:nvSpPr>
          <p:cNvPr id="533" name="Rectangle 13"/>
          <p:cNvSpPr/>
          <p:nvPr/>
        </p:nvSpPr>
        <p:spPr>
          <a:xfrm>
            <a:off x="-420624" y="-273678"/>
            <a:ext cx="13447071" cy="10129874"/>
          </a:xfrm>
          <a:prstGeom prst="rect">
            <a:avLst/>
          </a:prstGeom>
          <a:gradFill>
            <a:gsLst>
              <a:gs pos="0">
                <a:srgbClr val="3A3838">
                  <a:alpha val="0"/>
                </a:srgbClr>
              </a:gs>
              <a:gs pos="100000">
                <a:srgbClr val="000000"/>
              </a:gs>
            </a:gsLst>
          </a:gradFill>
          <a:ln w="12700">
            <a:miter lim="400000"/>
          </a:ln>
        </p:spPr>
        <p:txBody>
          <a:bodyPr lIns="45719" rIns="45719"/>
          <a:lstStyle/>
          <a:p>
            <a:pPr algn="ctr">
              <a:defRPr>
                <a:latin typeface="Gill Sans"/>
                <a:ea typeface="Gill Sans"/>
                <a:cs typeface="Gill Sans"/>
                <a:sym typeface="Gill Sans"/>
              </a:defRPr>
            </a:pPr>
          </a:p>
        </p:txBody>
      </p:sp>
      <p:sp>
        <p:nvSpPr>
          <p:cNvPr id="534" name="Rectangle 2"/>
          <p:cNvSpPr txBox="1"/>
          <p:nvPr/>
        </p:nvSpPr>
        <p:spPr>
          <a:xfrm>
            <a:off x="7531723" y="3083728"/>
            <a:ext cx="4536832" cy="1259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100">
                <a:solidFill>
                  <a:srgbClr val="FFFFFF"/>
                </a:solidFill>
                <a:latin typeface="GothamBold"/>
                <a:ea typeface="GothamBold"/>
                <a:cs typeface="GothamBold"/>
                <a:sym typeface="GothamBold"/>
              </a:defRPr>
            </a:pPr>
          </a:p>
          <a:p>
            <a:pPr algn="ctr">
              <a:defRPr sz="3600">
                <a:solidFill>
                  <a:srgbClr val="FFFFFF"/>
                </a:solidFill>
                <a:latin typeface="GothamBold"/>
                <a:ea typeface="GothamBold"/>
                <a:cs typeface="GothamBold"/>
                <a:sym typeface="GothamBold"/>
              </a:defRPr>
            </a:pPr>
            <a:r>
              <a:t>What is your biggest takeaway?</a:t>
            </a:r>
          </a:p>
        </p:txBody>
      </p:sp>
      <p:pic>
        <p:nvPicPr>
          <p:cNvPr id="535" name="Picture 3" descr="Picture 3"/>
          <p:cNvPicPr>
            <a:picLocks noChangeAspect="1"/>
          </p:cNvPicPr>
          <p:nvPr/>
        </p:nvPicPr>
        <p:blipFill>
          <a:blip r:embed="rId4">
            <a:extLst/>
          </a:blip>
          <a:stretch>
            <a:fillRect/>
          </a:stretch>
        </p:blipFill>
        <p:spPr>
          <a:xfrm>
            <a:off x="8984544" y="1204691"/>
            <a:ext cx="1631187" cy="1688921"/>
          </a:xfrm>
          <a:prstGeom prst="rect">
            <a:avLst/>
          </a:prstGeom>
          <a:ln w="12700">
            <a:miter lim="400000"/>
          </a:ln>
        </p:spPr>
      </p:pic>
      <p:grpSp>
        <p:nvGrpSpPr>
          <p:cNvPr id="542" name="Group 4"/>
          <p:cNvGrpSpPr/>
          <p:nvPr/>
        </p:nvGrpSpPr>
        <p:grpSpPr>
          <a:xfrm>
            <a:off x="6974023" y="5047531"/>
            <a:ext cx="5693810" cy="1617581"/>
            <a:chOff x="0" y="0"/>
            <a:chExt cx="5693809" cy="1617580"/>
          </a:xfrm>
        </p:grpSpPr>
        <p:sp>
          <p:nvSpPr>
            <p:cNvPr id="536" name="TextBox 5"/>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FFFFFF"/>
                  </a:solidFill>
                  <a:latin typeface="GothamLight"/>
                  <a:ea typeface="GothamLight"/>
                  <a:cs typeface="GothamLight"/>
                  <a:sym typeface="GothamLight"/>
                </a:defRPr>
              </a:lvl1pPr>
            </a:lstStyle>
            <a:p>
              <a:pPr/>
              <a:r>
                <a:t>Press 1 on the phone</a:t>
              </a:r>
            </a:p>
          </p:txBody>
        </p:sp>
        <p:grpSp>
          <p:nvGrpSpPr>
            <p:cNvPr id="539" name="Group 6"/>
            <p:cNvGrpSpPr/>
            <p:nvPr/>
          </p:nvGrpSpPr>
          <p:grpSpPr>
            <a:xfrm>
              <a:off x="3212295" y="0"/>
              <a:ext cx="2481515" cy="1566342"/>
              <a:chOff x="0" y="0"/>
              <a:chExt cx="2481514" cy="1566341"/>
            </a:xfrm>
          </p:grpSpPr>
          <p:pic>
            <p:nvPicPr>
              <p:cNvPr id="537" name="Picture 9" descr="Picture 9"/>
              <p:cNvPicPr>
                <a:picLocks noChangeAspect="1"/>
              </p:cNvPicPr>
              <p:nvPr/>
            </p:nvPicPr>
            <p:blipFill>
              <a:blip r:embed="rId5">
                <a:extLst/>
              </a:blip>
              <a:srcRect l="0" t="0" r="0" b="29549"/>
              <a:stretch>
                <a:fillRect/>
              </a:stretch>
            </p:blipFill>
            <p:spPr>
              <a:xfrm>
                <a:off x="395685" y="0"/>
                <a:ext cx="1374184" cy="1129483"/>
              </a:xfrm>
              <a:prstGeom prst="rect">
                <a:avLst/>
              </a:prstGeom>
              <a:ln w="12700" cap="flat">
                <a:noFill/>
                <a:miter lim="400000"/>
              </a:ln>
              <a:effectLst/>
            </p:spPr>
          </p:pic>
          <p:sp>
            <p:nvSpPr>
              <p:cNvPr id="538" name="TextBox 10"/>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FFFFFF"/>
                    </a:solidFill>
                    <a:latin typeface="GothamLight"/>
                    <a:ea typeface="GothamLight"/>
                    <a:cs typeface="GothamLight"/>
                    <a:sym typeface="GothamLight"/>
                  </a:defRPr>
                </a:lvl1pPr>
              </a:lstStyle>
              <a:p>
                <a:pPr/>
                <a:r>
                  <a:t>Type in chat box</a:t>
                </a:r>
              </a:p>
            </p:txBody>
          </p:sp>
        </p:grpSp>
        <p:sp>
          <p:nvSpPr>
            <p:cNvPr id="540" name="TextBox 7"/>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FFFFFF"/>
                  </a:solidFill>
                  <a:latin typeface="GothamLight"/>
                  <a:ea typeface="GothamLight"/>
                  <a:cs typeface="GothamLight"/>
                  <a:sym typeface="GothamLight"/>
                </a:defRPr>
              </a:lvl1pPr>
            </a:lstStyle>
            <a:p>
              <a:pPr/>
              <a:r>
                <a:t>OR</a:t>
              </a:r>
            </a:p>
          </p:txBody>
        </p:sp>
        <p:pic>
          <p:nvPicPr>
            <p:cNvPr id="541" name="Picture 8" descr="Picture 8"/>
            <p:cNvPicPr>
              <a:picLocks noChangeAspect="1"/>
            </p:cNvPicPr>
            <p:nvPr/>
          </p:nvPicPr>
          <p:blipFill>
            <a:blip r:embed="rId6">
              <a:extLst/>
            </a:blip>
            <a:srcRect l="0" t="0" r="0" b="18000"/>
            <a:stretch>
              <a:fillRect/>
            </a:stretch>
          </p:blipFill>
          <p:spPr>
            <a:xfrm>
              <a:off x="875132" y="293754"/>
              <a:ext cx="1031350" cy="98665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6" name="Rectangle 1"/>
          <p:cNvSpPr txBox="1"/>
          <p:nvPr/>
        </p:nvSpPr>
        <p:spPr>
          <a:xfrm>
            <a:off x="1588166" y="4762117"/>
            <a:ext cx="10282992" cy="1082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3600">
                <a:solidFill>
                  <a:srgbClr val="3B3838"/>
                </a:solidFill>
                <a:latin typeface="GothamBold"/>
                <a:ea typeface="GothamBold"/>
                <a:cs typeface="GothamBold"/>
                <a:sym typeface="GothamBold"/>
              </a:defRPr>
            </a:pPr>
            <a:r>
              <a:t>Weekly Assessment: </a:t>
            </a:r>
            <a:endParaRPr sz="4200">
              <a:solidFill>
                <a:srgbClr val="000000"/>
              </a:solidFill>
              <a:latin typeface="Gill Sans"/>
              <a:ea typeface="Gill Sans"/>
              <a:cs typeface="Gill Sans"/>
              <a:sym typeface="Gill Sans"/>
            </a:endParaRPr>
          </a:p>
          <a:p>
            <a:pPr algn="ctr">
              <a:defRPr sz="3600">
                <a:solidFill>
                  <a:srgbClr val="3B3838"/>
                </a:solidFill>
                <a:latin typeface="GothamLight"/>
                <a:ea typeface="GothamLight"/>
                <a:cs typeface="GothamLight"/>
                <a:sym typeface="GothamLight"/>
              </a:defRPr>
            </a:pPr>
            <a:r>
              <a:t>Due every Friday</a:t>
            </a:r>
          </a:p>
        </p:txBody>
      </p:sp>
      <p:sp>
        <p:nvSpPr>
          <p:cNvPr id="547" name="Oval 3"/>
          <p:cNvSpPr/>
          <p:nvPr/>
        </p:nvSpPr>
        <p:spPr>
          <a:xfrm>
            <a:off x="4903638" y="1057634"/>
            <a:ext cx="3352994" cy="3329912"/>
          </a:xfrm>
          <a:prstGeom prst="ellipse">
            <a:avLst/>
          </a:prstGeom>
          <a:solidFill>
            <a:srgbClr val="017FA0"/>
          </a:solidFill>
          <a:ln w="12700">
            <a:miter lim="400000"/>
          </a:ln>
        </p:spPr>
        <p:txBody>
          <a:bodyPr lIns="45719" rIns="45719" anchor="ctr"/>
          <a:lstStyle/>
          <a:p>
            <a:pPr algn="ctr">
              <a:defRPr>
                <a:solidFill>
                  <a:srgbClr val="FFFFFF"/>
                </a:solidFill>
              </a:defRPr>
            </a:pPr>
          </a:p>
        </p:txBody>
      </p:sp>
      <p:pic>
        <p:nvPicPr>
          <p:cNvPr id="548" name="Picture 5" descr="Picture 5"/>
          <p:cNvPicPr>
            <a:picLocks noChangeAspect="1"/>
          </p:cNvPicPr>
          <p:nvPr/>
        </p:nvPicPr>
        <p:blipFill>
          <a:blip r:embed="rId3">
            <a:extLst/>
          </a:blip>
          <a:stretch>
            <a:fillRect/>
          </a:stretch>
        </p:blipFill>
        <p:spPr>
          <a:xfrm>
            <a:off x="5406392" y="1634068"/>
            <a:ext cx="2277942" cy="2277942"/>
          </a:xfrm>
          <a:prstGeom prst="rect">
            <a:avLst/>
          </a:prstGeom>
          <a:ln w="12700">
            <a:miter lim="400000"/>
          </a:ln>
        </p:spPr>
      </p:pic>
      <p:grpSp>
        <p:nvGrpSpPr>
          <p:cNvPr id="553" name="Group 12"/>
          <p:cNvGrpSpPr/>
          <p:nvPr/>
        </p:nvGrpSpPr>
        <p:grpSpPr>
          <a:xfrm>
            <a:off x="4678331" y="6780187"/>
            <a:ext cx="4102663" cy="856835"/>
            <a:chOff x="0" y="0"/>
            <a:chExt cx="4102661" cy="856834"/>
          </a:xfrm>
        </p:grpSpPr>
        <p:grpSp>
          <p:nvGrpSpPr>
            <p:cNvPr id="551" name="Rounded Rectangle 7">
              <a:hlinkClick r:id="rId4" invalidUrl="" action="" tgtFrame="" tooltip="" history="1" highlightClick="0" endSnd="0"/>
            </p:cNvPr>
            <p:cNvGrpSpPr/>
            <p:nvPr/>
          </p:nvGrpSpPr>
          <p:grpSpPr>
            <a:xfrm>
              <a:off x="0" y="0"/>
              <a:ext cx="4102662" cy="856835"/>
              <a:chOff x="0" y="0"/>
              <a:chExt cx="4102661" cy="856834"/>
            </a:xfrm>
          </p:grpSpPr>
          <p:sp>
            <p:nvSpPr>
              <p:cNvPr id="549" name="Rounded Rectangle"/>
              <p:cNvSpPr/>
              <p:nvPr/>
            </p:nvSpPr>
            <p:spPr>
              <a:xfrm>
                <a:off x="0" y="0"/>
                <a:ext cx="4102662" cy="856835"/>
              </a:xfrm>
              <a:prstGeom prst="roundRect">
                <a:avLst>
                  <a:gd name="adj" fmla="val 7223"/>
                </a:avLst>
              </a:prstGeom>
              <a:noFill/>
              <a:ln w="28575" cap="flat">
                <a:solidFill>
                  <a:srgbClr val="767171"/>
                </a:solidFill>
                <a:prstDash val="solid"/>
                <a:miter lim="800000"/>
              </a:ln>
              <a:effectLst/>
            </p:spPr>
            <p:txBody>
              <a:bodyPr wrap="square" lIns="45719" tIns="45719" rIns="45719" bIns="45719" numCol="1" anchor="ctr">
                <a:noAutofit/>
              </a:bodyPr>
              <a:lstStyle/>
              <a:p>
                <a:pPr>
                  <a:defRPr sz="2000">
                    <a:solidFill>
                      <a:srgbClr val="474545"/>
                    </a:solidFill>
                    <a:latin typeface="GothamBold"/>
                    <a:ea typeface="GothamBold"/>
                    <a:cs typeface="GothamBold"/>
                    <a:sym typeface="GothamBold"/>
                  </a:defRPr>
                </a:pPr>
              </a:p>
            </p:txBody>
          </p:sp>
          <p:sp>
            <p:nvSpPr>
              <p:cNvPr id="550" name="ACCESS ASSESSMENT"/>
              <p:cNvSpPr txBox="1"/>
              <p:nvPr/>
            </p:nvSpPr>
            <p:spPr>
              <a:xfrm>
                <a:off x="18127" y="255697"/>
                <a:ext cx="4066408"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800">
                    <a:solidFill>
                      <a:srgbClr val="474545"/>
                    </a:solidFill>
                    <a:latin typeface="GothamBold"/>
                    <a:ea typeface="GothamBold"/>
                    <a:cs typeface="GothamBold"/>
                    <a:sym typeface="GothamBold"/>
                  </a:defRPr>
                </a:lvl1pPr>
              </a:lstStyle>
              <a:p>
                <a:pPr/>
                <a:r>
                  <a:t>       ACCESS ASSESSMENT   </a:t>
                </a:r>
              </a:p>
            </p:txBody>
          </p:sp>
        </p:grpSp>
        <p:pic>
          <p:nvPicPr>
            <p:cNvPr id="552" name="Picture 11" descr="Picture 11"/>
            <p:cNvPicPr>
              <a:picLocks noChangeAspect="1"/>
            </p:cNvPicPr>
            <p:nvPr/>
          </p:nvPicPr>
          <p:blipFill>
            <a:blip r:embed="rId5">
              <a:extLst/>
            </a:blip>
            <a:srcRect l="0" t="0" r="0" b="14399"/>
            <a:stretch>
              <a:fillRect/>
            </a:stretch>
          </p:blipFill>
          <p:spPr>
            <a:xfrm rot="10800000">
              <a:off x="3285138" y="333422"/>
              <a:ext cx="218716" cy="218425"/>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7" name="Rectangle 1"/>
          <p:cNvSpPr txBox="1"/>
          <p:nvPr/>
        </p:nvSpPr>
        <p:spPr>
          <a:xfrm>
            <a:off x="1588166" y="4762117"/>
            <a:ext cx="10282992" cy="1082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3600">
                <a:solidFill>
                  <a:srgbClr val="3B3838"/>
                </a:solidFill>
                <a:latin typeface="GothamLight"/>
                <a:ea typeface="GothamLight"/>
                <a:cs typeface="GothamLight"/>
                <a:sym typeface="GothamLight"/>
              </a:defRPr>
            </a:pPr>
            <a:r>
              <a:t>Access training materials, including recording on the </a:t>
            </a:r>
            <a:r>
              <a:rPr>
                <a:latin typeface="GothamBold"/>
                <a:ea typeface="GothamBold"/>
                <a:cs typeface="GothamBold"/>
                <a:sym typeface="GothamBold"/>
              </a:rPr>
              <a:t>Bookshelf</a:t>
            </a:r>
            <a:r>
              <a:t>. </a:t>
            </a:r>
          </a:p>
        </p:txBody>
      </p:sp>
      <p:grpSp>
        <p:nvGrpSpPr>
          <p:cNvPr id="560" name="Group 13"/>
          <p:cNvGrpSpPr/>
          <p:nvPr/>
        </p:nvGrpSpPr>
        <p:grpSpPr>
          <a:xfrm>
            <a:off x="4903638" y="1057634"/>
            <a:ext cx="3352994" cy="3329912"/>
            <a:chOff x="0" y="0"/>
            <a:chExt cx="3352992" cy="3329911"/>
          </a:xfrm>
        </p:grpSpPr>
        <p:sp>
          <p:nvSpPr>
            <p:cNvPr id="558" name="Oval 3"/>
            <p:cNvSpPr/>
            <p:nvPr/>
          </p:nvSpPr>
          <p:spPr>
            <a:xfrm>
              <a:off x="-1" y="0"/>
              <a:ext cx="3352994" cy="3329912"/>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pic>
          <p:nvPicPr>
            <p:cNvPr id="559" name="Picture 12" descr="Picture 12"/>
            <p:cNvPicPr>
              <a:picLocks noChangeAspect="1"/>
            </p:cNvPicPr>
            <p:nvPr/>
          </p:nvPicPr>
          <p:blipFill>
            <a:blip r:embed="rId3">
              <a:extLst/>
            </a:blip>
            <a:srcRect l="0" t="0" r="0" b="13428"/>
            <a:stretch>
              <a:fillRect/>
            </a:stretch>
          </p:blipFill>
          <p:spPr>
            <a:xfrm>
              <a:off x="495957" y="403303"/>
              <a:ext cx="2427129" cy="2523304"/>
            </a:xfrm>
            <a:prstGeom prst="rect">
              <a:avLst/>
            </a:prstGeom>
            <a:ln w="12700" cap="flat">
              <a:noFill/>
              <a:miter lim="400000"/>
            </a:ln>
            <a:effectLst/>
          </p:spPr>
        </p:pic>
      </p:grpSp>
      <p:grpSp>
        <p:nvGrpSpPr>
          <p:cNvPr id="565" name="Group 8"/>
          <p:cNvGrpSpPr/>
          <p:nvPr/>
        </p:nvGrpSpPr>
        <p:grpSpPr>
          <a:xfrm>
            <a:off x="4678331" y="6562666"/>
            <a:ext cx="4102663" cy="856835"/>
            <a:chOff x="0" y="0"/>
            <a:chExt cx="4102661" cy="856834"/>
          </a:xfrm>
        </p:grpSpPr>
        <p:grpSp>
          <p:nvGrpSpPr>
            <p:cNvPr id="563" name="Rounded Rectangle 11">
              <a:hlinkClick r:id="rId4" invalidUrl="" action="" tgtFrame="" tooltip="" history="1" highlightClick="0" endSnd="0"/>
            </p:cNvPr>
            <p:cNvGrpSpPr/>
            <p:nvPr/>
          </p:nvGrpSpPr>
          <p:grpSpPr>
            <a:xfrm>
              <a:off x="0" y="0"/>
              <a:ext cx="4102662" cy="856835"/>
              <a:chOff x="0" y="0"/>
              <a:chExt cx="4102661" cy="856834"/>
            </a:xfrm>
          </p:grpSpPr>
          <p:sp>
            <p:nvSpPr>
              <p:cNvPr id="561" name="Rounded Rectangle"/>
              <p:cNvSpPr/>
              <p:nvPr/>
            </p:nvSpPr>
            <p:spPr>
              <a:xfrm>
                <a:off x="0" y="0"/>
                <a:ext cx="4102662" cy="856835"/>
              </a:xfrm>
              <a:prstGeom prst="roundRect">
                <a:avLst>
                  <a:gd name="adj" fmla="val 7223"/>
                </a:avLst>
              </a:prstGeom>
              <a:noFill/>
              <a:ln w="28575" cap="flat">
                <a:solidFill>
                  <a:srgbClr val="767171"/>
                </a:solidFill>
                <a:prstDash val="solid"/>
                <a:miter lim="800000"/>
              </a:ln>
              <a:effectLst/>
            </p:spPr>
            <p:txBody>
              <a:bodyPr wrap="square" lIns="45719" tIns="45719" rIns="45719" bIns="45719" numCol="1" anchor="ctr">
                <a:noAutofit/>
              </a:bodyPr>
              <a:lstStyle/>
              <a:p>
                <a:pPr>
                  <a:defRPr sz="2000">
                    <a:solidFill>
                      <a:srgbClr val="474545"/>
                    </a:solidFill>
                    <a:latin typeface="GothamBold"/>
                    <a:ea typeface="GothamBold"/>
                    <a:cs typeface="GothamBold"/>
                    <a:sym typeface="GothamBold"/>
                  </a:defRPr>
                </a:pPr>
              </a:p>
            </p:txBody>
          </p:sp>
          <p:sp>
            <p:nvSpPr>
              <p:cNvPr id="562" name="SEE BOOKSHELF"/>
              <p:cNvSpPr txBox="1"/>
              <p:nvPr/>
            </p:nvSpPr>
            <p:spPr>
              <a:xfrm>
                <a:off x="18127" y="255697"/>
                <a:ext cx="4066408"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800">
                    <a:solidFill>
                      <a:srgbClr val="474545"/>
                    </a:solidFill>
                    <a:latin typeface="GothamBold"/>
                    <a:ea typeface="GothamBold"/>
                    <a:cs typeface="GothamBold"/>
                    <a:sym typeface="GothamBold"/>
                  </a:defRPr>
                </a:lvl1pPr>
              </a:lstStyle>
              <a:p>
                <a:pPr/>
                <a:r>
                  <a:t>            SEE BOOKSHELF</a:t>
                </a:r>
              </a:p>
            </p:txBody>
          </p:sp>
        </p:grpSp>
        <p:pic>
          <p:nvPicPr>
            <p:cNvPr id="564" name="Picture 14" descr="Picture 14"/>
            <p:cNvPicPr>
              <a:picLocks noChangeAspect="1"/>
            </p:cNvPicPr>
            <p:nvPr/>
          </p:nvPicPr>
          <p:blipFill>
            <a:blip r:embed="rId5">
              <a:extLst/>
            </a:blip>
            <a:srcRect l="0" t="0" r="0" b="14399"/>
            <a:stretch>
              <a:fillRect/>
            </a:stretch>
          </p:blipFill>
          <p:spPr>
            <a:xfrm rot="10800000">
              <a:off x="3052666" y="317924"/>
              <a:ext cx="218716" cy="218425"/>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Picture 2" descr="Picture 2"/>
          <p:cNvPicPr>
            <a:picLocks noChangeAspect="1"/>
          </p:cNvPicPr>
          <p:nvPr/>
        </p:nvPicPr>
        <p:blipFill>
          <a:blip r:embed="rId3">
            <a:extLst/>
          </a:blip>
          <a:srcRect l="18768" t="4844" r="0" b="0"/>
          <a:stretch>
            <a:fillRect/>
          </a:stretch>
        </p:blipFill>
        <p:spPr>
          <a:xfrm flipH="1">
            <a:off x="-85559" y="-193031"/>
            <a:ext cx="13330991" cy="10106421"/>
          </a:xfrm>
          <a:prstGeom prst="rect">
            <a:avLst/>
          </a:prstGeom>
          <a:ln w="12700">
            <a:miter lim="400000"/>
          </a:ln>
        </p:spPr>
      </p:pic>
      <p:sp>
        <p:nvSpPr>
          <p:cNvPr id="145"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146" name="Rectangle 4"/>
          <p:cNvSpPr/>
          <p:nvPr/>
        </p:nvSpPr>
        <p:spPr>
          <a:xfrm>
            <a:off x="496958" y="417441"/>
            <a:ext cx="5438622"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147"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148"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149" name="TextBox 8"/>
          <p:cNvSpPr txBox="1"/>
          <p:nvPr/>
        </p:nvSpPr>
        <p:spPr>
          <a:xfrm>
            <a:off x="983937" y="1692747"/>
            <a:ext cx="4823305" cy="26187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4400">
                <a:solidFill>
                  <a:srgbClr val="017FA0"/>
                </a:solidFill>
                <a:latin typeface="GothamBold"/>
                <a:ea typeface="GothamBold"/>
                <a:cs typeface="GothamBold"/>
                <a:sym typeface="GothamBold"/>
              </a:defRPr>
            </a:pPr>
            <a:r>
              <a:t>Sharing Your Story Online </a:t>
            </a:r>
            <a:endParaRPr>
              <a:solidFill>
                <a:srgbClr val="44546A"/>
              </a:solidFill>
            </a:endParaRPr>
          </a:p>
          <a:p>
            <a:pPr>
              <a:defRPr spc="300" sz="1800">
                <a:solidFill>
                  <a:srgbClr val="2C2A2A"/>
                </a:solidFill>
                <a:latin typeface="GothamLight"/>
                <a:ea typeface="GothamLight"/>
                <a:cs typeface="GothamLight"/>
                <a:sym typeface="GothamLight"/>
              </a:defRPr>
            </a:pPr>
          </a:p>
          <a:p>
            <a:pPr>
              <a:defRPr spc="300" sz="1800">
                <a:solidFill>
                  <a:srgbClr val="2C2A2A"/>
                </a:solidFill>
                <a:latin typeface="GothamLight"/>
                <a:ea typeface="GothamLight"/>
                <a:cs typeface="GothamLight"/>
                <a:sym typeface="GothamLight"/>
              </a:defRPr>
            </a:pPr>
          </a:p>
          <a:p>
            <a:pPr>
              <a:defRPr sz="2000">
                <a:solidFill>
                  <a:srgbClr val="2C2A2A"/>
                </a:solidFill>
                <a:latin typeface="GothamBook"/>
                <a:ea typeface="GothamBook"/>
                <a:cs typeface="GothamBook"/>
                <a:sym typeface="GothamBook"/>
              </a:defRPr>
            </a:pPr>
            <a:r>
              <a:t>Telling the story of your organizing can galvanize change—here’s how to set yourself up for success.</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573" name="Group 6"/>
          <p:cNvGrpSpPr/>
          <p:nvPr/>
        </p:nvGrpSpPr>
        <p:grpSpPr>
          <a:xfrm>
            <a:off x="4529420" y="7390895"/>
            <a:ext cx="4102663" cy="856835"/>
            <a:chOff x="0" y="0"/>
            <a:chExt cx="4102661" cy="856834"/>
          </a:xfrm>
        </p:grpSpPr>
        <p:grpSp>
          <p:nvGrpSpPr>
            <p:cNvPr id="571" name="Rounded Rectangle 9">
              <a:hlinkClick r:id="rId3" invalidUrl="" action="" tgtFrame="" tooltip="" history="1" highlightClick="0" endSnd="0"/>
            </p:cNvPr>
            <p:cNvGrpSpPr/>
            <p:nvPr/>
          </p:nvGrpSpPr>
          <p:grpSpPr>
            <a:xfrm>
              <a:off x="0" y="0"/>
              <a:ext cx="4102662" cy="856835"/>
              <a:chOff x="0" y="0"/>
              <a:chExt cx="4102661" cy="856834"/>
            </a:xfrm>
          </p:grpSpPr>
          <p:sp>
            <p:nvSpPr>
              <p:cNvPr id="569" name="Rounded Rectangle"/>
              <p:cNvSpPr/>
              <p:nvPr/>
            </p:nvSpPr>
            <p:spPr>
              <a:xfrm>
                <a:off x="0" y="0"/>
                <a:ext cx="4102662" cy="856835"/>
              </a:xfrm>
              <a:prstGeom prst="roundRect">
                <a:avLst>
                  <a:gd name="adj" fmla="val 7223"/>
                </a:avLst>
              </a:prstGeom>
              <a:noFill/>
              <a:ln w="28575" cap="flat">
                <a:solidFill>
                  <a:srgbClr val="767171"/>
                </a:solidFill>
                <a:prstDash val="solid"/>
                <a:miter lim="800000"/>
              </a:ln>
              <a:effectLst/>
            </p:spPr>
            <p:txBody>
              <a:bodyPr wrap="square" lIns="45719" tIns="45719" rIns="45719" bIns="45719" numCol="1" anchor="ctr">
                <a:noAutofit/>
              </a:bodyPr>
              <a:lstStyle/>
              <a:p>
                <a:pPr>
                  <a:defRPr sz="2000">
                    <a:solidFill>
                      <a:srgbClr val="474545"/>
                    </a:solidFill>
                    <a:latin typeface="GothamBold"/>
                    <a:ea typeface="GothamBold"/>
                    <a:cs typeface="GothamBold"/>
                    <a:sym typeface="GothamBold"/>
                  </a:defRPr>
                </a:pPr>
              </a:p>
            </p:txBody>
          </p:sp>
          <p:sp>
            <p:nvSpPr>
              <p:cNvPr id="570" name="SEE UPDATED CALENDAR"/>
              <p:cNvSpPr txBox="1"/>
              <p:nvPr/>
            </p:nvSpPr>
            <p:spPr>
              <a:xfrm>
                <a:off x="18127" y="255697"/>
                <a:ext cx="4066408"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800">
                    <a:solidFill>
                      <a:srgbClr val="474545"/>
                    </a:solidFill>
                    <a:latin typeface="GothamBold"/>
                    <a:ea typeface="GothamBold"/>
                    <a:cs typeface="GothamBold"/>
                    <a:sym typeface="GothamBold"/>
                  </a:defRPr>
                </a:lvl1pPr>
              </a:lstStyle>
              <a:p>
                <a:pPr/>
                <a:r>
                  <a:t>   SEE UPDATED CALENDAR</a:t>
                </a:r>
              </a:p>
            </p:txBody>
          </p:sp>
        </p:grpSp>
        <p:pic>
          <p:nvPicPr>
            <p:cNvPr id="572" name="Picture 10" descr="Picture 10"/>
            <p:cNvPicPr>
              <a:picLocks noChangeAspect="1"/>
            </p:cNvPicPr>
            <p:nvPr/>
          </p:nvPicPr>
          <p:blipFill>
            <a:blip r:embed="rId4">
              <a:extLst/>
            </a:blip>
            <a:srcRect l="0" t="0" r="0" b="14399"/>
            <a:stretch>
              <a:fillRect/>
            </a:stretch>
          </p:blipFill>
          <p:spPr>
            <a:xfrm rot="10800000">
              <a:off x="3471116" y="317924"/>
              <a:ext cx="218716" cy="218425"/>
            </a:xfrm>
            <a:prstGeom prst="rect">
              <a:avLst/>
            </a:prstGeom>
            <a:ln w="12700" cap="flat">
              <a:noFill/>
              <a:miter lim="400000"/>
            </a:ln>
            <a:effectLst/>
          </p:spPr>
        </p:pic>
      </p:grpSp>
      <p:pic>
        <p:nvPicPr>
          <p:cNvPr id="574" name="Picture 4" descr="Picture 4"/>
          <p:cNvPicPr>
            <a:picLocks noChangeAspect="1"/>
          </p:cNvPicPr>
          <p:nvPr/>
        </p:nvPicPr>
        <p:blipFill>
          <a:blip r:embed="rId5">
            <a:extLst/>
          </a:blip>
          <a:stretch>
            <a:fillRect/>
          </a:stretch>
        </p:blipFill>
        <p:spPr>
          <a:xfrm>
            <a:off x="5613829" y="1909735"/>
            <a:ext cx="1933846" cy="1933846"/>
          </a:xfrm>
          <a:prstGeom prst="rect">
            <a:avLst/>
          </a:prstGeom>
          <a:ln w="12700">
            <a:miter lim="400000"/>
          </a:ln>
        </p:spPr>
      </p:pic>
      <p:pic>
        <p:nvPicPr>
          <p:cNvPr id="575" name="Picture 2" descr="Picture 2"/>
          <p:cNvPicPr>
            <a:picLocks noChangeAspect="1"/>
          </p:cNvPicPr>
          <p:nvPr/>
        </p:nvPicPr>
        <p:blipFill>
          <a:blip r:embed="rId6">
            <a:extLst/>
          </a:blip>
          <a:stretch>
            <a:fillRect/>
          </a:stretch>
        </p:blipFill>
        <p:spPr>
          <a:xfrm>
            <a:off x="1019424" y="713982"/>
            <a:ext cx="11292369" cy="6259199"/>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579" name="Picture 7" descr="Picture 7"/>
          <p:cNvPicPr>
            <a:picLocks noChangeAspect="1"/>
          </p:cNvPicPr>
          <p:nvPr/>
        </p:nvPicPr>
        <p:blipFill>
          <a:blip r:embed="rId2">
            <a:extLst/>
          </a:blip>
          <a:srcRect l="11158" t="7310" r="7114" b="0"/>
          <a:stretch>
            <a:fillRect/>
          </a:stretch>
        </p:blipFill>
        <p:spPr>
          <a:xfrm>
            <a:off x="0" y="-48126"/>
            <a:ext cx="13004800" cy="9822338"/>
          </a:xfrm>
          <a:prstGeom prst="rect">
            <a:avLst/>
          </a:prstGeom>
          <a:ln w="12700">
            <a:miter lim="400000"/>
          </a:ln>
        </p:spPr>
      </p:pic>
      <p:sp>
        <p:nvSpPr>
          <p:cNvPr id="580" name="Rectangle 12"/>
          <p:cNvSpPr/>
          <p:nvPr/>
        </p:nvSpPr>
        <p:spPr>
          <a:xfrm>
            <a:off x="0" y="-48127"/>
            <a:ext cx="9512490" cy="9801728"/>
          </a:xfrm>
          <a:prstGeom prst="rect">
            <a:avLst/>
          </a:prstGeom>
          <a:gradFill>
            <a:gsLst>
              <a:gs pos="0">
                <a:srgbClr val="3A3838">
                  <a:alpha val="0"/>
                </a:srgbClr>
              </a:gs>
              <a:gs pos="43000">
                <a:srgbClr val="3A3838">
                  <a:alpha val="81000"/>
                </a:srgbClr>
              </a:gs>
            </a:gsLst>
            <a:lin ang="10800000"/>
          </a:gradFill>
          <a:ln w="12700">
            <a:miter lim="400000"/>
          </a:ln>
        </p:spPr>
        <p:txBody>
          <a:bodyPr lIns="45719" rIns="45719" anchor="ctr"/>
          <a:lstStyle/>
          <a:p>
            <a:pPr algn="ctr">
              <a:defRPr>
                <a:solidFill>
                  <a:srgbClr val="FFFFFF"/>
                </a:solidFill>
              </a:defRPr>
            </a:pPr>
          </a:p>
        </p:txBody>
      </p:sp>
      <p:sp>
        <p:nvSpPr>
          <p:cNvPr id="581" name="Rectangle 8"/>
          <p:cNvSpPr/>
          <p:nvPr/>
        </p:nvSpPr>
        <p:spPr>
          <a:xfrm>
            <a:off x="0" y="-48127"/>
            <a:ext cx="13004800" cy="9801728"/>
          </a:xfrm>
          <a:prstGeom prst="rect">
            <a:avLst/>
          </a:prstGeom>
          <a:solidFill>
            <a:srgbClr val="017FA0">
              <a:alpha val="67000"/>
            </a:srgbClr>
          </a:solidFill>
          <a:ln w="12700">
            <a:miter lim="400000"/>
          </a:ln>
        </p:spPr>
        <p:txBody>
          <a:bodyPr lIns="45719" rIns="45719" anchor="ctr"/>
          <a:lstStyle/>
          <a:p>
            <a:pPr algn="ctr">
              <a:defRPr>
                <a:solidFill>
                  <a:srgbClr val="FFFFFF"/>
                </a:solidFill>
              </a:defRPr>
            </a:pPr>
          </a:p>
        </p:txBody>
      </p:sp>
      <p:grpSp>
        <p:nvGrpSpPr>
          <p:cNvPr id="584" name="Group 13"/>
          <p:cNvGrpSpPr/>
          <p:nvPr/>
        </p:nvGrpSpPr>
        <p:grpSpPr>
          <a:xfrm>
            <a:off x="2698243" y="1922902"/>
            <a:ext cx="5976034" cy="1765813"/>
            <a:chOff x="0" y="0"/>
            <a:chExt cx="5976033" cy="1765812"/>
          </a:xfrm>
        </p:grpSpPr>
        <p:sp>
          <p:nvSpPr>
            <p:cNvPr id="582" name="TextBox 14"/>
            <p:cNvSpPr txBox="1"/>
            <p:nvPr/>
          </p:nvSpPr>
          <p:spPr>
            <a:xfrm>
              <a:off x="0" y="0"/>
              <a:ext cx="5823285" cy="7391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4800">
                  <a:solidFill>
                    <a:srgbClr val="FFFFFF"/>
                  </a:solidFill>
                  <a:latin typeface="GothamLight"/>
                  <a:ea typeface="GothamLight"/>
                  <a:cs typeface="GothamLight"/>
                  <a:sym typeface="GothamLight"/>
                </a:defRPr>
              </a:lvl1pPr>
            </a:lstStyle>
            <a:p>
              <a:pPr/>
              <a:r>
                <a:t>ORGANIZING </a:t>
              </a:r>
            </a:p>
          </p:txBody>
        </p:sp>
        <p:sp>
          <p:nvSpPr>
            <p:cNvPr id="583" name="TextBox 17"/>
            <p:cNvSpPr txBox="1"/>
            <p:nvPr/>
          </p:nvSpPr>
          <p:spPr>
            <a:xfrm>
              <a:off x="6276" y="544072"/>
              <a:ext cx="5969758" cy="1221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8000">
                  <a:solidFill>
                    <a:srgbClr val="FFFFFF"/>
                  </a:solidFill>
                  <a:latin typeface="GothamBold"/>
                  <a:ea typeface="GothamBold"/>
                  <a:cs typeface="GothamBold"/>
                  <a:sym typeface="GothamBold"/>
                </a:defRPr>
              </a:lvl1pPr>
            </a:lstStyle>
            <a:p>
              <a:pPr/>
              <a:r>
                <a:t>FELLOWS</a:t>
              </a:r>
            </a:p>
          </p:txBody>
        </p:sp>
      </p:grpSp>
      <p:pic>
        <p:nvPicPr>
          <p:cNvPr id="585" name="Picture 18" descr="Picture 18"/>
          <p:cNvPicPr>
            <a:picLocks noChangeAspect="1"/>
          </p:cNvPicPr>
          <p:nvPr/>
        </p:nvPicPr>
        <p:blipFill>
          <a:blip r:embed="rId3">
            <a:extLst/>
          </a:blip>
          <a:stretch>
            <a:fillRect/>
          </a:stretch>
        </p:blipFill>
        <p:spPr>
          <a:xfrm>
            <a:off x="966894" y="1898514"/>
            <a:ext cx="1713590" cy="2456819"/>
          </a:xfrm>
          <a:prstGeom prst="rect">
            <a:avLst/>
          </a:prstGeom>
          <a:ln w="12700">
            <a:miter lim="400000"/>
          </a:ln>
        </p:spPr>
      </p:pic>
      <p:sp>
        <p:nvSpPr>
          <p:cNvPr id="586" name="Rectangle 1"/>
          <p:cNvSpPr txBox="1"/>
          <p:nvPr/>
        </p:nvSpPr>
        <p:spPr>
          <a:xfrm>
            <a:off x="2794531" y="4070603"/>
            <a:ext cx="5470238" cy="2847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FFFFFF"/>
                </a:solidFill>
                <a:latin typeface="GothamBold"/>
                <a:ea typeface="GothamBold"/>
                <a:cs typeface="GothamBold"/>
                <a:sym typeface="GothamBold"/>
              </a:defRPr>
            </a:pPr>
            <a:r>
              <a:t>Thank you for joining today’s webinar.  </a:t>
            </a:r>
          </a:p>
          <a:p>
            <a:pPr>
              <a:defRPr sz="2800">
                <a:solidFill>
                  <a:srgbClr val="FFFFFF"/>
                </a:solidFill>
                <a:latin typeface="GothamBold"/>
                <a:ea typeface="GothamBold"/>
                <a:cs typeface="GothamBold"/>
                <a:sym typeface="GothamBold"/>
              </a:defRPr>
            </a:pPr>
          </a:p>
          <a:p>
            <a:pPr>
              <a:defRPr sz="2800">
                <a:solidFill>
                  <a:srgbClr val="FFFFFF"/>
                </a:solidFill>
                <a:latin typeface="GothamBold"/>
                <a:ea typeface="GothamBold"/>
                <a:cs typeface="GothamBold"/>
                <a:sym typeface="GothamBold"/>
              </a:defRPr>
            </a:pPr>
            <a:r>
              <a:t>Make sure to find the materials covered today, and the audio and video recordings on the bookshelf. </a:t>
            </a:r>
          </a:p>
        </p:txBody>
      </p:sp>
      <p:grpSp>
        <p:nvGrpSpPr>
          <p:cNvPr id="591" name="Group 11"/>
          <p:cNvGrpSpPr/>
          <p:nvPr/>
        </p:nvGrpSpPr>
        <p:grpSpPr>
          <a:xfrm>
            <a:off x="2927204" y="7697023"/>
            <a:ext cx="3249007" cy="769351"/>
            <a:chOff x="0" y="0"/>
            <a:chExt cx="3249005" cy="769349"/>
          </a:xfrm>
        </p:grpSpPr>
        <p:grpSp>
          <p:nvGrpSpPr>
            <p:cNvPr id="589" name="Rounded Rectangle 15">
              <a:hlinkClick r:id="rId4" invalidUrl="" action="" tgtFrame="" tooltip="" history="1" highlightClick="0" endSnd="0"/>
            </p:cNvPr>
            <p:cNvGrpSpPr/>
            <p:nvPr/>
          </p:nvGrpSpPr>
          <p:grpSpPr>
            <a:xfrm>
              <a:off x="-1" y="0"/>
              <a:ext cx="3249007" cy="769350"/>
              <a:chOff x="0" y="0"/>
              <a:chExt cx="3249005" cy="769349"/>
            </a:xfrm>
          </p:grpSpPr>
          <p:sp>
            <p:nvSpPr>
              <p:cNvPr id="587" name="Rounded Rectangle"/>
              <p:cNvSpPr/>
              <p:nvPr/>
            </p:nvSpPr>
            <p:spPr>
              <a:xfrm>
                <a:off x="0" y="0"/>
                <a:ext cx="3249006" cy="769350"/>
              </a:xfrm>
              <a:prstGeom prst="roundRect">
                <a:avLst>
                  <a:gd name="adj" fmla="val 7223"/>
                </a:avLst>
              </a:prstGeom>
              <a:noFill/>
              <a:ln w="28575"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588" name="SEE BOOKSHELF"/>
              <p:cNvSpPr txBox="1"/>
              <p:nvPr/>
            </p:nvSpPr>
            <p:spPr>
              <a:xfrm>
                <a:off x="16275" y="199254"/>
                <a:ext cx="3216455" cy="370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000">
                    <a:solidFill>
                      <a:srgbClr val="FFFFFF"/>
                    </a:solidFill>
                    <a:latin typeface="GothamBold"/>
                    <a:ea typeface="GothamBold"/>
                    <a:cs typeface="GothamBold"/>
                    <a:sym typeface="GothamBold"/>
                  </a:defRPr>
                </a:lvl1pPr>
              </a:lstStyle>
              <a:p>
                <a:pPr/>
                <a:r>
                  <a:t>   SEE BOOKSHELF</a:t>
                </a:r>
              </a:p>
            </p:txBody>
          </p:sp>
        </p:grpSp>
        <p:pic>
          <p:nvPicPr>
            <p:cNvPr id="590" name="Picture 16" descr="Picture 16"/>
            <p:cNvPicPr>
              <a:picLocks noChangeAspect="1"/>
            </p:cNvPicPr>
            <p:nvPr/>
          </p:nvPicPr>
          <p:blipFill>
            <a:blip r:embed="rId5">
              <a:extLst/>
            </a:blip>
            <a:srcRect l="0" t="0" r="0" b="14399"/>
            <a:stretch>
              <a:fillRect/>
            </a:stretch>
          </p:blipFill>
          <p:spPr>
            <a:xfrm rot="10800000">
              <a:off x="2632004" y="275462"/>
              <a:ext cx="196009" cy="218425"/>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3"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154"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The Power of Digital Tools: </a:t>
            </a:r>
            <a:r>
              <a:rPr>
                <a:latin typeface="GothamBook"/>
                <a:ea typeface="GothamBook"/>
                <a:cs typeface="GothamBook"/>
                <a:sym typeface="GothamBook"/>
              </a:rPr>
              <a:t>Facebook</a:t>
            </a:r>
          </a:p>
        </p:txBody>
      </p:sp>
      <p:pic>
        <p:nvPicPr>
          <p:cNvPr id="155" name="Picture 12" descr="Picture 12"/>
          <p:cNvPicPr>
            <a:picLocks noChangeAspect="1"/>
          </p:cNvPicPr>
          <p:nvPr/>
        </p:nvPicPr>
        <p:blipFill>
          <a:blip r:embed="rId2">
            <a:extLst/>
          </a:blip>
          <a:stretch>
            <a:fillRect/>
          </a:stretch>
        </p:blipFill>
        <p:spPr>
          <a:xfrm>
            <a:off x="1267133" y="1992808"/>
            <a:ext cx="10395478" cy="554670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5"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7"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158"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The Power of Digital Tools: </a:t>
            </a:r>
            <a:r>
              <a:rPr>
                <a:latin typeface="GothamBook"/>
                <a:ea typeface="GothamBook"/>
                <a:cs typeface="GothamBook"/>
                <a:sym typeface="GothamBook"/>
              </a:rPr>
              <a:t>Twitter</a:t>
            </a:r>
          </a:p>
        </p:txBody>
      </p:sp>
      <p:pic>
        <p:nvPicPr>
          <p:cNvPr id="159" name="Picture 4" descr="Picture 4"/>
          <p:cNvPicPr>
            <a:picLocks noChangeAspect="1"/>
          </p:cNvPicPr>
          <p:nvPr/>
        </p:nvPicPr>
        <p:blipFill>
          <a:blip r:embed="rId2">
            <a:extLst/>
          </a:blip>
          <a:stretch>
            <a:fillRect/>
          </a:stretch>
        </p:blipFill>
        <p:spPr>
          <a:xfrm>
            <a:off x="2338470" y="1976887"/>
            <a:ext cx="8140701" cy="55499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5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9"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1"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162"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The Power of Digital Tools: </a:t>
            </a:r>
            <a:r>
              <a:rPr>
                <a:latin typeface="GothamBook"/>
                <a:ea typeface="GothamBook"/>
                <a:cs typeface="GothamBook"/>
                <a:sym typeface="GothamBook"/>
              </a:rPr>
              <a:t>The OFA network</a:t>
            </a:r>
          </a:p>
        </p:txBody>
      </p:sp>
      <p:grpSp>
        <p:nvGrpSpPr>
          <p:cNvPr id="171" name="Group 5"/>
          <p:cNvGrpSpPr/>
          <p:nvPr/>
        </p:nvGrpSpPr>
        <p:grpSpPr>
          <a:xfrm>
            <a:off x="1588831" y="1764631"/>
            <a:ext cx="10004929" cy="6384759"/>
            <a:chOff x="0" y="0"/>
            <a:chExt cx="10004927" cy="6384757"/>
          </a:xfrm>
        </p:grpSpPr>
        <p:pic>
          <p:nvPicPr>
            <p:cNvPr id="163" name="Picture 6" descr="Picture 6"/>
            <p:cNvPicPr>
              <a:picLocks noChangeAspect="1"/>
            </p:cNvPicPr>
            <p:nvPr/>
          </p:nvPicPr>
          <p:blipFill>
            <a:blip r:embed="rId2">
              <a:alphaModFix amt="38000"/>
              <a:extLst/>
            </a:blip>
            <a:srcRect l="0" t="0" r="5760" b="0"/>
            <a:stretch>
              <a:fillRect/>
            </a:stretch>
          </p:blipFill>
          <p:spPr>
            <a:xfrm>
              <a:off x="-1" y="0"/>
              <a:ext cx="10004929" cy="6384758"/>
            </a:xfrm>
            <a:prstGeom prst="rect">
              <a:avLst/>
            </a:prstGeom>
            <a:ln w="12700" cap="flat">
              <a:noFill/>
              <a:miter lim="400000"/>
            </a:ln>
            <a:effectLst/>
          </p:spPr>
        </p:pic>
        <p:pic>
          <p:nvPicPr>
            <p:cNvPr id="164" name="Picture 1" descr="Picture 1"/>
            <p:cNvPicPr>
              <a:picLocks noChangeAspect="1"/>
            </p:cNvPicPr>
            <p:nvPr/>
          </p:nvPicPr>
          <p:blipFill>
            <a:blip r:embed="rId3">
              <a:extLst/>
            </a:blip>
            <a:stretch>
              <a:fillRect/>
            </a:stretch>
          </p:blipFill>
          <p:spPr>
            <a:xfrm>
              <a:off x="6816500" y="1841954"/>
              <a:ext cx="820718" cy="769754"/>
            </a:xfrm>
            <a:prstGeom prst="rect">
              <a:avLst/>
            </a:prstGeom>
            <a:ln w="12700" cap="flat">
              <a:noFill/>
              <a:miter lim="400000"/>
            </a:ln>
            <a:effectLst/>
          </p:spPr>
        </p:pic>
        <p:pic>
          <p:nvPicPr>
            <p:cNvPr id="165" name="Picture 2" descr="Picture 2"/>
            <p:cNvPicPr>
              <a:picLocks noChangeAspect="1"/>
            </p:cNvPicPr>
            <p:nvPr/>
          </p:nvPicPr>
          <p:blipFill>
            <a:blip r:embed="rId4">
              <a:extLst/>
            </a:blip>
            <a:stretch>
              <a:fillRect/>
            </a:stretch>
          </p:blipFill>
          <p:spPr>
            <a:xfrm>
              <a:off x="8457946" y="2331059"/>
              <a:ext cx="820718" cy="769754"/>
            </a:xfrm>
            <a:prstGeom prst="rect">
              <a:avLst/>
            </a:prstGeom>
            <a:ln w="12700" cap="flat">
              <a:noFill/>
              <a:miter lim="400000"/>
            </a:ln>
            <a:effectLst/>
          </p:spPr>
        </p:pic>
        <p:pic>
          <p:nvPicPr>
            <p:cNvPr id="166" name="Picture 3" descr="Picture 3"/>
            <p:cNvPicPr>
              <a:picLocks noChangeAspect="1"/>
            </p:cNvPicPr>
            <p:nvPr/>
          </p:nvPicPr>
          <p:blipFill>
            <a:blip r:embed="rId5">
              <a:extLst/>
            </a:blip>
            <a:stretch>
              <a:fillRect/>
            </a:stretch>
          </p:blipFill>
          <p:spPr>
            <a:xfrm>
              <a:off x="195408" y="2327587"/>
              <a:ext cx="820718" cy="769754"/>
            </a:xfrm>
            <a:prstGeom prst="rect">
              <a:avLst/>
            </a:prstGeom>
            <a:ln w="12700" cap="flat">
              <a:noFill/>
              <a:miter lim="400000"/>
            </a:ln>
            <a:effectLst/>
          </p:spPr>
        </p:pic>
        <p:pic>
          <p:nvPicPr>
            <p:cNvPr id="167" name="Picture 10" descr="Picture 10"/>
            <p:cNvPicPr>
              <a:picLocks noChangeAspect="1"/>
            </p:cNvPicPr>
            <p:nvPr/>
          </p:nvPicPr>
          <p:blipFill>
            <a:blip r:embed="rId6">
              <a:extLst/>
            </a:blip>
            <a:stretch>
              <a:fillRect/>
            </a:stretch>
          </p:blipFill>
          <p:spPr>
            <a:xfrm>
              <a:off x="8021522" y="4636866"/>
              <a:ext cx="774308" cy="726227"/>
            </a:xfrm>
            <a:prstGeom prst="rect">
              <a:avLst/>
            </a:prstGeom>
            <a:ln w="12700" cap="flat">
              <a:noFill/>
              <a:miter lim="400000"/>
            </a:ln>
            <a:effectLst/>
          </p:spPr>
        </p:pic>
        <p:pic>
          <p:nvPicPr>
            <p:cNvPr id="168" name="Picture 12" descr="Picture 12"/>
            <p:cNvPicPr>
              <a:picLocks noChangeAspect="1"/>
            </p:cNvPicPr>
            <p:nvPr/>
          </p:nvPicPr>
          <p:blipFill>
            <a:blip r:embed="rId7">
              <a:extLst/>
            </a:blip>
            <a:stretch>
              <a:fillRect/>
            </a:stretch>
          </p:blipFill>
          <p:spPr>
            <a:xfrm>
              <a:off x="4136144" y="4948443"/>
              <a:ext cx="983151" cy="922102"/>
            </a:xfrm>
            <a:prstGeom prst="rect">
              <a:avLst/>
            </a:prstGeom>
            <a:ln w="12700" cap="flat">
              <a:noFill/>
              <a:miter lim="400000"/>
            </a:ln>
            <a:effectLst/>
          </p:spPr>
        </p:pic>
        <p:pic>
          <p:nvPicPr>
            <p:cNvPr id="169" name="Picture 13" descr="Picture 13"/>
            <p:cNvPicPr>
              <a:picLocks noChangeAspect="1"/>
            </p:cNvPicPr>
            <p:nvPr/>
          </p:nvPicPr>
          <p:blipFill>
            <a:blip r:embed="rId8">
              <a:extLst/>
            </a:blip>
            <a:stretch>
              <a:fillRect/>
            </a:stretch>
          </p:blipFill>
          <p:spPr>
            <a:xfrm>
              <a:off x="2712957" y="2211616"/>
              <a:ext cx="818276" cy="767463"/>
            </a:xfrm>
            <a:prstGeom prst="rect">
              <a:avLst/>
            </a:prstGeom>
            <a:ln w="12700" cap="flat">
              <a:noFill/>
              <a:miter lim="400000"/>
            </a:ln>
            <a:effectLst/>
          </p:spPr>
        </p:pic>
        <p:pic>
          <p:nvPicPr>
            <p:cNvPr id="170" name="Picture 14" descr="Picture 14"/>
            <p:cNvPicPr>
              <a:picLocks noChangeAspect="1"/>
            </p:cNvPicPr>
            <p:nvPr/>
          </p:nvPicPr>
          <p:blipFill>
            <a:blip r:embed="rId9">
              <a:extLst/>
            </a:blip>
            <a:stretch>
              <a:fillRect/>
            </a:stretch>
          </p:blipFill>
          <p:spPr>
            <a:xfrm>
              <a:off x="5220348" y="3351050"/>
              <a:ext cx="824259" cy="773076"/>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3" name="Straight Connector 1"/>
          <p:cNvSpPr/>
          <p:nvPr/>
        </p:nvSpPr>
        <p:spPr>
          <a:xfrm>
            <a:off x="1155031" y="1396932"/>
            <a:ext cx="10507580" cy="1"/>
          </a:xfrm>
          <a:prstGeom prst="line">
            <a:avLst/>
          </a:prstGeom>
          <a:ln w="6350">
            <a:solidFill>
              <a:srgbClr val="949494"/>
            </a:solidFill>
            <a:miter/>
          </a:ln>
        </p:spPr>
        <p:txBody>
          <a:bodyPr lIns="45719" rIns="45719"/>
          <a:lstStyle/>
          <a:p>
            <a:pPr/>
          </a:p>
        </p:txBody>
      </p:sp>
      <p:sp>
        <p:nvSpPr>
          <p:cNvPr id="174" name="TextBox 11"/>
          <p:cNvSpPr txBox="1"/>
          <p:nvPr/>
        </p:nvSpPr>
        <p:spPr>
          <a:xfrm>
            <a:off x="1155031" y="687122"/>
            <a:ext cx="10507579"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The Power of Digital Tools: </a:t>
            </a:r>
            <a:r>
              <a:rPr>
                <a:latin typeface="GothamBook"/>
                <a:ea typeface="GothamBook"/>
                <a:cs typeface="GothamBook"/>
                <a:sym typeface="GothamBook"/>
              </a:rPr>
              <a:t>You and OFA</a:t>
            </a:r>
          </a:p>
        </p:txBody>
      </p:sp>
      <p:pic>
        <p:nvPicPr>
          <p:cNvPr id="175" name="Picture 4" descr="Picture 4"/>
          <p:cNvPicPr>
            <a:picLocks noChangeAspect="1"/>
          </p:cNvPicPr>
          <p:nvPr/>
        </p:nvPicPr>
        <p:blipFill>
          <a:blip r:embed="rId2">
            <a:extLst/>
          </a:blip>
          <a:stretch>
            <a:fillRect/>
          </a:stretch>
        </p:blipFill>
        <p:spPr>
          <a:xfrm>
            <a:off x="3332784" y="1792862"/>
            <a:ext cx="6298441" cy="6463035"/>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9" name="Oval 35"/>
          <p:cNvGrpSpPr/>
          <p:nvPr/>
        </p:nvGrpSpPr>
        <p:grpSpPr>
          <a:xfrm>
            <a:off x="1147008" y="2192378"/>
            <a:ext cx="762001" cy="762001"/>
            <a:chOff x="0" y="0"/>
            <a:chExt cx="762000" cy="762000"/>
          </a:xfrm>
        </p:grpSpPr>
        <p:sp>
          <p:nvSpPr>
            <p:cNvPr id="177"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78" name="1"/>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1</a:t>
              </a:r>
            </a:p>
          </p:txBody>
        </p:sp>
      </p:grpSp>
      <p:grpSp>
        <p:nvGrpSpPr>
          <p:cNvPr id="182" name="Oval 36"/>
          <p:cNvGrpSpPr/>
          <p:nvPr/>
        </p:nvGrpSpPr>
        <p:grpSpPr>
          <a:xfrm>
            <a:off x="1147008" y="3735339"/>
            <a:ext cx="762001" cy="762001"/>
            <a:chOff x="0" y="0"/>
            <a:chExt cx="762000" cy="762000"/>
          </a:xfrm>
        </p:grpSpPr>
        <p:sp>
          <p:nvSpPr>
            <p:cNvPr id="180"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81" name="2"/>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2</a:t>
              </a:r>
            </a:p>
          </p:txBody>
        </p:sp>
      </p:grpSp>
      <p:grpSp>
        <p:nvGrpSpPr>
          <p:cNvPr id="185" name="Oval 37"/>
          <p:cNvGrpSpPr/>
          <p:nvPr/>
        </p:nvGrpSpPr>
        <p:grpSpPr>
          <a:xfrm>
            <a:off x="1147008" y="5326717"/>
            <a:ext cx="762001" cy="762001"/>
            <a:chOff x="0" y="0"/>
            <a:chExt cx="762000" cy="762000"/>
          </a:xfrm>
        </p:grpSpPr>
        <p:sp>
          <p:nvSpPr>
            <p:cNvPr id="183"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84" name="3"/>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3</a:t>
              </a:r>
            </a:p>
          </p:txBody>
        </p:sp>
      </p:grpSp>
      <p:sp>
        <p:nvSpPr>
          <p:cNvPr id="186" name="Rectangle 4"/>
          <p:cNvSpPr txBox="1"/>
          <p:nvPr/>
        </p:nvSpPr>
        <p:spPr>
          <a:xfrm>
            <a:off x="827694" y="796717"/>
            <a:ext cx="4182130"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3200">
                <a:latin typeface="Gotham Bold"/>
                <a:ea typeface="Gotham Bold"/>
                <a:cs typeface="Gotham Bold"/>
                <a:sym typeface="Gotham Bold"/>
              </a:defRPr>
            </a:pPr>
            <a:r>
              <a:t>GOALS </a:t>
            </a:r>
            <a:r>
              <a:rPr sz="2800">
                <a:latin typeface="GothamLight"/>
                <a:ea typeface="GothamLight"/>
                <a:cs typeface="GothamLight"/>
                <a:sym typeface="GothamLight"/>
              </a:rPr>
              <a:t>FOR TODAY</a:t>
            </a:r>
          </a:p>
        </p:txBody>
      </p:sp>
      <p:sp>
        <p:nvSpPr>
          <p:cNvPr id="187" name="TextBox 6"/>
          <p:cNvSpPr txBox="1"/>
          <p:nvPr/>
        </p:nvSpPr>
        <p:spPr>
          <a:xfrm>
            <a:off x="2261977" y="2272589"/>
            <a:ext cx="9818721" cy="866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Learn</a:t>
            </a:r>
            <a:r>
              <a:rPr>
                <a:latin typeface="GothamLight"/>
                <a:ea typeface="GothamLight"/>
                <a:cs typeface="GothamLight"/>
                <a:sym typeface="GothamLight"/>
              </a:rPr>
              <a:t> the importance of incorporating digital advocacy into your grassroots strategy </a:t>
            </a:r>
          </a:p>
        </p:txBody>
      </p:sp>
      <p:sp>
        <p:nvSpPr>
          <p:cNvPr id="188" name="TextBox 9"/>
          <p:cNvSpPr txBox="1"/>
          <p:nvPr/>
        </p:nvSpPr>
        <p:spPr>
          <a:xfrm>
            <a:off x="2261972" y="3854729"/>
            <a:ext cx="9818721" cy="1247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Be able to </a:t>
            </a:r>
            <a:r>
              <a:rPr>
                <a:latin typeface="GothamLight"/>
                <a:ea typeface="GothamLight"/>
                <a:cs typeface="GothamLight"/>
                <a:sym typeface="GothamLight"/>
              </a:rPr>
              <a:t>write a tick-tock to build digital strategy into the before, during, and after moments of your event </a:t>
            </a:r>
          </a:p>
        </p:txBody>
      </p:sp>
      <p:sp>
        <p:nvSpPr>
          <p:cNvPr id="189" name="TextBox 10"/>
          <p:cNvSpPr txBox="1"/>
          <p:nvPr/>
        </p:nvSpPr>
        <p:spPr>
          <a:xfrm>
            <a:off x="2261973" y="5436868"/>
            <a:ext cx="9818721" cy="866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Feel confident </a:t>
            </a:r>
            <a:r>
              <a:rPr>
                <a:latin typeface="GothamLight"/>
                <a:ea typeface="GothamLight"/>
                <a:cs typeface="GothamLight"/>
                <a:sym typeface="GothamLight"/>
              </a:rPr>
              <a:t>implementing a plan that assures your event reaches out to a wide audience</a:t>
            </a:r>
          </a:p>
        </p:txBody>
      </p:sp>
      <p:sp>
        <p:nvSpPr>
          <p:cNvPr id="190" name="Straight Connector 13"/>
          <p:cNvSpPr/>
          <p:nvPr/>
        </p:nvSpPr>
        <p:spPr>
          <a:xfrm>
            <a:off x="865361" y="1497870"/>
            <a:ext cx="11215339" cy="1"/>
          </a:xfrm>
          <a:prstGeom prst="line">
            <a:avLst/>
          </a:prstGeom>
          <a:ln w="12700">
            <a:solidFill>
              <a:srgbClr val="B1AEAE"/>
            </a:solidFill>
            <a:miter/>
          </a:ln>
        </p:spPr>
        <p:txBody>
          <a:bodyPr lIns="45719" rIns="45719"/>
          <a:lstStyle/>
          <a:p>
            <a:pP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3A3838"/>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