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442" r:id="rId2"/>
    <p:sldId id="483" r:id="rId3"/>
    <p:sldId id="484" r:id="rId4"/>
    <p:sldId id="485" r:id="rId5"/>
    <p:sldId id="486" r:id="rId6"/>
    <p:sldId id="487" r:id="rId7"/>
    <p:sldId id="488" r:id="rId8"/>
    <p:sldId id="489" r:id="rId9"/>
    <p:sldId id="490" r:id="rId10"/>
    <p:sldId id="491" r:id="rId11"/>
    <p:sldId id="492" r:id="rId12"/>
    <p:sldId id="493" r:id="rId13"/>
    <p:sldId id="494" r:id="rId14"/>
    <p:sldId id="495" r:id="rId15"/>
    <p:sldId id="496" r:id="rId16"/>
    <p:sldId id="497" r:id="rId17"/>
    <p:sldId id="498" r:id="rId18"/>
    <p:sldId id="499" r:id="rId19"/>
    <p:sldId id="500" r:id="rId20"/>
    <p:sldId id="501" r:id="rId21"/>
    <p:sldId id="502" r:id="rId22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0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135" autoAdjust="0"/>
  </p:normalViewPr>
  <p:slideViewPr>
    <p:cSldViewPr showGuides="1">
      <p:cViewPr varScale="1">
        <p:scale>
          <a:sx n="47" d="100"/>
          <a:sy n="47" d="100"/>
        </p:scale>
        <p:origin x="1488" y="192"/>
      </p:cViewPr>
      <p:guideLst>
        <p:guide orient="horz" pos="470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486DDF-52CB-4384-88F1-F0326BDD3159}" type="doc">
      <dgm:prSet loTypeId="urn:microsoft.com/office/officeart/2005/8/layout/pyramid1" loCatId="pyramid" qsTypeId="urn:microsoft.com/office/officeart/2005/8/quickstyle/simple1" qsCatId="simple" csTypeId="urn:microsoft.com/office/officeart/2005/8/colors/colorful3" csCatId="colorful" phldr="1"/>
      <dgm:spPr/>
    </dgm:pt>
    <dgm:pt modelId="{860D8C76-08A6-4BDF-BD93-90B5991D79F9}">
      <dgm:prSet phldrT="[Text]" custT="1"/>
      <dgm:spPr/>
      <dgm:t>
        <a:bodyPr/>
        <a:lstStyle/>
        <a:p>
          <a:r>
            <a:rPr lang="en-US" sz="2800" b="1" dirty="0"/>
            <a:t>Identify training needs</a:t>
          </a:r>
        </a:p>
      </dgm:t>
    </dgm:pt>
    <dgm:pt modelId="{694F1178-77DD-4852-ACA9-8BA77A49FE45}" type="parTrans" cxnId="{FA05BBE1-2F48-46A0-95E9-AB44D1BB2EE4}">
      <dgm:prSet/>
      <dgm:spPr/>
      <dgm:t>
        <a:bodyPr/>
        <a:lstStyle/>
        <a:p>
          <a:endParaRPr lang="en-US"/>
        </a:p>
      </dgm:t>
    </dgm:pt>
    <dgm:pt modelId="{B16090B2-A9F7-45A5-97AF-4B588EFFF099}" type="sibTrans" cxnId="{FA05BBE1-2F48-46A0-95E9-AB44D1BB2EE4}">
      <dgm:prSet/>
      <dgm:spPr/>
      <dgm:t>
        <a:bodyPr/>
        <a:lstStyle/>
        <a:p>
          <a:endParaRPr lang="en-US"/>
        </a:p>
      </dgm:t>
    </dgm:pt>
    <dgm:pt modelId="{636C2682-F404-4BEA-AB4B-7C9F3F3D91A9}">
      <dgm:prSet phldrT="[Text]" custT="1"/>
      <dgm:spPr/>
      <dgm:t>
        <a:bodyPr/>
        <a:lstStyle/>
        <a:p>
          <a:r>
            <a:rPr lang="en-US" sz="2800" b="1" dirty="0"/>
            <a:t>Understand the campaign plan</a:t>
          </a:r>
        </a:p>
      </dgm:t>
    </dgm:pt>
    <dgm:pt modelId="{149E4556-A8A0-438E-BE20-614EA8C2C1C9}" type="parTrans" cxnId="{76079183-38E5-400C-8ABC-F96F3D9890B5}">
      <dgm:prSet/>
      <dgm:spPr/>
      <dgm:t>
        <a:bodyPr/>
        <a:lstStyle/>
        <a:p>
          <a:endParaRPr lang="en-US"/>
        </a:p>
      </dgm:t>
    </dgm:pt>
    <dgm:pt modelId="{EA61E040-1D1B-4C48-851D-5C83E93A7E64}" type="sibTrans" cxnId="{76079183-38E5-400C-8ABC-F96F3D9890B5}">
      <dgm:prSet/>
      <dgm:spPr/>
      <dgm:t>
        <a:bodyPr/>
        <a:lstStyle/>
        <a:p>
          <a:endParaRPr lang="en-US"/>
        </a:p>
      </dgm:t>
    </dgm:pt>
    <dgm:pt modelId="{78C51B27-F4A2-4C94-951C-C400250E1E98}">
      <dgm:prSet phldrT="[Text]" custT="1"/>
      <dgm:spPr/>
      <dgm:t>
        <a:bodyPr/>
        <a:lstStyle/>
        <a:p>
          <a:r>
            <a:rPr lang="en-US" sz="2800" b="1" dirty="0"/>
            <a:t>Write a plan</a:t>
          </a:r>
        </a:p>
      </dgm:t>
    </dgm:pt>
    <dgm:pt modelId="{B442BD7C-3EF1-4B1D-AAD8-68E1E23FC529}" type="parTrans" cxnId="{BF9BA875-1E62-4ACE-A4D8-CE227C3BD198}">
      <dgm:prSet/>
      <dgm:spPr/>
      <dgm:t>
        <a:bodyPr/>
        <a:lstStyle/>
        <a:p>
          <a:endParaRPr lang="en-US"/>
        </a:p>
      </dgm:t>
    </dgm:pt>
    <dgm:pt modelId="{CEEEAD4D-0C27-4742-BF07-09BB903EACD6}" type="sibTrans" cxnId="{BF9BA875-1E62-4ACE-A4D8-CE227C3BD198}">
      <dgm:prSet/>
      <dgm:spPr/>
      <dgm:t>
        <a:bodyPr/>
        <a:lstStyle/>
        <a:p>
          <a:endParaRPr lang="en-US"/>
        </a:p>
      </dgm:t>
    </dgm:pt>
    <dgm:pt modelId="{5963A5C1-70E2-44BF-AAC2-0E61E049956C}">
      <dgm:prSet phldrT="[Text]" custT="1"/>
      <dgm:spPr/>
      <dgm:t>
        <a:bodyPr/>
        <a:lstStyle/>
        <a:p>
          <a:r>
            <a:rPr lang="en-US" sz="2800" b="1" dirty="0"/>
            <a:t>Roll-out</a:t>
          </a:r>
        </a:p>
      </dgm:t>
    </dgm:pt>
    <dgm:pt modelId="{F6A33484-5779-4655-AF3B-6564074764EC}" type="parTrans" cxnId="{3CA90C95-971E-4D21-B0C1-D9025CDCDA53}">
      <dgm:prSet/>
      <dgm:spPr/>
      <dgm:t>
        <a:bodyPr/>
        <a:lstStyle/>
        <a:p>
          <a:endParaRPr lang="en-US"/>
        </a:p>
      </dgm:t>
    </dgm:pt>
    <dgm:pt modelId="{9DA23106-5FDB-497B-A708-6C23D455FE18}" type="sibTrans" cxnId="{3CA90C95-971E-4D21-B0C1-D9025CDCDA53}">
      <dgm:prSet/>
      <dgm:spPr/>
      <dgm:t>
        <a:bodyPr/>
        <a:lstStyle/>
        <a:p>
          <a:endParaRPr lang="en-US"/>
        </a:p>
      </dgm:t>
    </dgm:pt>
    <dgm:pt modelId="{7730FCC7-9515-44F7-B5A9-1295926B6827}">
      <dgm:prSet phldrT="[Text]" custT="1"/>
      <dgm:spPr/>
      <dgm:t>
        <a:bodyPr/>
        <a:lstStyle/>
        <a:p>
          <a:r>
            <a:rPr lang="en-US" sz="2800" b="1" dirty="0"/>
            <a:t>Execution</a:t>
          </a:r>
        </a:p>
      </dgm:t>
    </dgm:pt>
    <dgm:pt modelId="{E6D6DF52-9AA6-4AA8-8814-51706AD3D6E3}" type="sibTrans" cxnId="{8699CF2F-839A-4B50-BCA6-C33E41ED6387}">
      <dgm:prSet/>
      <dgm:spPr/>
      <dgm:t>
        <a:bodyPr/>
        <a:lstStyle/>
        <a:p>
          <a:endParaRPr lang="en-US"/>
        </a:p>
      </dgm:t>
    </dgm:pt>
    <dgm:pt modelId="{50F7CF58-E445-46EF-9DCC-DEB0AD1358E4}" type="parTrans" cxnId="{8699CF2F-839A-4B50-BCA6-C33E41ED6387}">
      <dgm:prSet/>
      <dgm:spPr/>
      <dgm:t>
        <a:bodyPr/>
        <a:lstStyle/>
        <a:p>
          <a:endParaRPr lang="en-US"/>
        </a:p>
      </dgm:t>
    </dgm:pt>
    <dgm:pt modelId="{E7B87E20-72A5-4458-8FA4-605B52FBE0DD}">
      <dgm:prSet phldrT="[Text]" custT="1"/>
      <dgm:spPr/>
      <dgm:t>
        <a:bodyPr/>
        <a:lstStyle/>
        <a:p>
          <a:endParaRPr lang="en-US" sz="1500" b="1" dirty="0"/>
        </a:p>
      </dgm:t>
    </dgm:pt>
    <dgm:pt modelId="{6EBA1C11-07C8-4DAF-A2A6-F2BBD1DA050D}" type="sibTrans" cxnId="{5BE61F68-1680-4554-B311-A53051E0D420}">
      <dgm:prSet/>
      <dgm:spPr/>
      <dgm:t>
        <a:bodyPr/>
        <a:lstStyle/>
        <a:p>
          <a:endParaRPr lang="en-US"/>
        </a:p>
      </dgm:t>
    </dgm:pt>
    <dgm:pt modelId="{8E234DD3-FEF3-40BF-893B-FCA2E504C6AA}" type="parTrans" cxnId="{5BE61F68-1680-4554-B311-A53051E0D420}">
      <dgm:prSet/>
      <dgm:spPr/>
      <dgm:t>
        <a:bodyPr/>
        <a:lstStyle/>
        <a:p>
          <a:endParaRPr lang="en-US"/>
        </a:p>
      </dgm:t>
    </dgm:pt>
    <dgm:pt modelId="{EE6642B6-9332-4631-98D8-72B6C8FD7E3A}" type="pres">
      <dgm:prSet presAssocID="{A5486DDF-52CB-4384-88F1-F0326BDD3159}" presName="Name0" presStyleCnt="0">
        <dgm:presLayoutVars>
          <dgm:dir/>
          <dgm:animLvl val="lvl"/>
          <dgm:resizeHandles val="exact"/>
        </dgm:presLayoutVars>
      </dgm:prSet>
      <dgm:spPr/>
    </dgm:pt>
    <dgm:pt modelId="{8E8C7080-DA38-4290-9F8F-7CEFF0570164}" type="pres">
      <dgm:prSet presAssocID="{E7B87E20-72A5-4458-8FA4-605B52FBE0DD}" presName="Name8" presStyleCnt="0"/>
      <dgm:spPr/>
    </dgm:pt>
    <dgm:pt modelId="{B4A5AA25-9BA4-4A3A-9918-EA8903CC5C1B}" type="pres">
      <dgm:prSet presAssocID="{E7B87E20-72A5-4458-8FA4-605B52FBE0DD}" presName="level" presStyleLbl="node1" presStyleIdx="0" presStyleCnt="6" custScaleY="97679">
        <dgm:presLayoutVars>
          <dgm:chMax val="1"/>
          <dgm:bulletEnabled val="1"/>
        </dgm:presLayoutVars>
      </dgm:prSet>
      <dgm:spPr/>
    </dgm:pt>
    <dgm:pt modelId="{046C8E6C-171D-470B-AA12-0879AB99715A}" type="pres">
      <dgm:prSet presAssocID="{E7B87E20-72A5-4458-8FA4-605B52FBE0D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D5314A0-9A81-47B9-8045-3C0104C0A00B}" type="pres">
      <dgm:prSet presAssocID="{7730FCC7-9515-44F7-B5A9-1295926B6827}" presName="Name8" presStyleCnt="0"/>
      <dgm:spPr/>
    </dgm:pt>
    <dgm:pt modelId="{157B9F81-F8E7-435E-969B-44BF574652DB}" type="pres">
      <dgm:prSet presAssocID="{7730FCC7-9515-44F7-B5A9-1295926B6827}" presName="level" presStyleLbl="node1" presStyleIdx="1" presStyleCnt="6">
        <dgm:presLayoutVars>
          <dgm:chMax val="1"/>
          <dgm:bulletEnabled val="1"/>
        </dgm:presLayoutVars>
      </dgm:prSet>
      <dgm:spPr/>
    </dgm:pt>
    <dgm:pt modelId="{9EDDA944-04F3-461C-82C8-40CED961C836}" type="pres">
      <dgm:prSet presAssocID="{7730FCC7-9515-44F7-B5A9-1295926B682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7FC97B8-521F-4F41-BCD3-041BFC88D025}" type="pres">
      <dgm:prSet presAssocID="{5963A5C1-70E2-44BF-AAC2-0E61E049956C}" presName="Name8" presStyleCnt="0"/>
      <dgm:spPr/>
    </dgm:pt>
    <dgm:pt modelId="{5E3DD9BF-DB0E-4F84-8087-10CC83C44C9F}" type="pres">
      <dgm:prSet presAssocID="{5963A5C1-70E2-44BF-AAC2-0E61E049956C}" presName="level" presStyleLbl="node1" presStyleIdx="2" presStyleCnt="6">
        <dgm:presLayoutVars>
          <dgm:chMax val="1"/>
          <dgm:bulletEnabled val="1"/>
        </dgm:presLayoutVars>
      </dgm:prSet>
      <dgm:spPr/>
    </dgm:pt>
    <dgm:pt modelId="{AF8210B2-FD9F-4936-821F-75C77F3F5535}" type="pres">
      <dgm:prSet presAssocID="{5963A5C1-70E2-44BF-AAC2-0E61E049956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B9DCF6A-A858-4FF2-AEE1-354F7CE83B07}" type="pres">
      <dgm:prSet presAssocID="{78C51B27-F4A2-4C94-951C-C400250E1E98}" presName="Name8" presStyleCnt="0"/>
      <dgm:spPr/>
    </dgm:pt>
    <dgm:pt modelId="{7BE732F0-F25A-4B05-A943-F5F08B079EBA}" type="pres">
      <dgm:prSet presAssocID="{78C51B27-F4A2-4C94-951C-C400250E1E98}" presName="level" presStyleLbl="node1" presStyleIdx="3" presStyleCnt="6">
        <dgm:presLayoutVars>
          <dgm:chMax val="1"/>
          <dgm:bulletEnabled val="1"/>
        </dgm:presLayoutVars>
      </dgm:prSet>
      <dgm:spPr/>
    </dgm:pt>
    <dgm:pt modelId="{E8922387-6E00-4585-B98C-46AC18C744C8}" type="pres">
      <dgm:prSet presAssocID="{78C51B27-F4A2-4C94-951C-C400250E1E9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C8AB4E6-BF2F-4E77-9ABD-6AD36F2A2A67}" type="pres">
      <dgm:prSet presAssocID="{860D8C76-08A6-4BDF-BD93-90B5991D79F9}" presName="Name8" presStyleCnt="0"/>
      <dgm:spPr/>
    </dgm:pt>
    <dgm:pt modelId="{79427812-0748-4E73-9FF0-A8FD94CFC5BD}" type="pres">
      <dgm:prSet presAssocID="{860D8C76-08A6-4BDF-BD93-90B5991D79F9}" presName="level" presStyleLbl="node1" presStyleIdx="4" presStyleCnt="6">
        <dgm:presLayoutVars>
          <dgm:chMax val="1"/>
          <dgm:bulletEnabled val="1"/>
        </dgm:presLayoutVars>
      </dgm:prSet>
      <dgm:spPr/>
    </dgm:pt>
    <dgm:pt modelId="{04175FAC-D87B-45CB-9784-B97E627BD09C}" type="pres">
      <dgm:prSet presAssocID="{860D8C76-08A6-4BDF-BD93-90B5991D79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1E4DC5E-1DD3-4AB3-AFDD-A6683297442B}" type="pres">
      <dgm:prSet presAssocID="{636C2682-F404-4BEA-AB4B-7C9F3F3D91A9}" presName="Name8" presStyleCnt="0"/>
      <dgm:spPr/>
    </dgm:pt>
    <dgm:pt modelId="{9C5CE976-4C3E-4431-9982-0FBB0D003081}" type="pres">
      <dgm:prSet presAssocID="{636C2682-F404-4BEA-AB4B-7C9F3F3D91A9}" presName="level" presStyleLbl="node1" presStyleIdx="5" presStyleCnt="6">
        <dgm:presLayoutVars>
          <dgm:chMax val="1"/>
          <dgm:bulletEnabled val="1"/>
        </dgm:presLayoutVars>
      </dgm:prSet>
      <dgm:spPr/>
    </dgm:pt>
    <dgm:pt modelId="{B1C77854-6C95-42DF-900F-677789D094EB}" type="pres">
      <dgm:prSet presAssocID="{636C2682-F404-4BEA-AB4B-7C9F3F3D91A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750D80D-A123-5F48-8152-854F3953F3DD}" type="presOf" srcId="{860D8C76-08A6-4BDF-BD93-90B5991D79F9}" destId="{79427812-0748-4E73-9FF0-A8FD94CFC5BD}" srcOrd="0" destOrd="0" presId="urn:microsoft.com/office/officeart/2005/8/layout/pyramid1"/>
    <dgm:cxn modelId="{E92D4B1B-8956-094C-B4FB-0121BC95B6FE}" type="presOf" srcId="{636C2682-F404-4BEA-AB4B-7C9F3F3D91A9}" destId="{B1C77854-6C95-42DF-900F-677789D094EB}" srcOrd="1" destOrd="0" presId="urn:microsoft.com/office/officeart/2005/8/layout/pyramid1"/>
    <dgm:cxn modelId="{8699CF2F-839A-4B50-BCA6-C33E41ED6387}" srcId="{A5486DDF-52CB-4384-88F1-F0326BDD3159}" destId="{7730FCC7-9515-44F7-B5A9-1295926B6827}" srcOrd="1" destOrd="0" parTransId="{50F7CF58-E445-46EF-9DCC-DEB0AD1358E4}" sibTransId="{E6D6DF52-9AA6-4AA8-8814-51706AD3D6E3}"/>
    <dgm:cxn modelId="{26BAF844-047D-0343-B951-F7024452E52F}" type="presOf" srcId="{7730FCC7-9515-44F7-B5A9-1295926B6827}" destId="{157B9F81-F8E7-435E-969B-44BF574652DB}" srcOrd="0" destOrd="0" presId="urn:microsoft.com/office/officeart/2005/8/layout/pyramid1"/>
    <dgm:cxn modelId="{1E14854C-1115-C844-9832-4CBEC5CE4058}" type="presOf" srcId="{E7B87E20-72A5-4458-8FA4-605B52FBE0DD}" destId="{B4A5AA25-9BA4-4A3A-9918-EA8903CC5C1B}" srcOrd="0" destOrd="0" presId="urn:microsoft.com/office/officeart/2005/8/layout/pyramid1"/>
    <dgm:cxn modelId="{5BE61F68-1680-4554-B311-A53051E0D420}" srcId="{A5486DDF-52CB-4384-88F1-F0326BDD3159}" destId="{E7B87E20-72A5-4458-8FA4-605B52FBE0DD}" srcOrd="0" destOrd="0" parTransId="{8E234DD3-FEF3-40BF-893B-FCA2E504C6AA}" sibTransId="{6EBA1C11-07C8-4DAF-A2A6-F2BBD1DA050D}"/>
    <dgm:cxn modelId="{3DF33E68-8F99-744D-9D6F-52A9F0FC76D0}" type="presOf" srcId="{A5486DDF-52CB-4384-88F1-F0326BDD3159}" destId="{EE6642B6-9332-4631-98D8-72B6C8FD7E3A}" srcOrd="0" destOrd="0" presId="urn:microsoft.com/office/officeart/2005/8/layout/pyramid1"/>
    <dgm:cxn modelId="{BF9BA875-1E62-4ACE-A4D8-CE227C3BD198}" srcId="{A5486DDF-52CB-4384-88F1-F0326BDD3159}" destId="{78C51B27-F4A2-4C94-951C-C400250E1E98}" srcOrd="3" destOrd="0" parTransId="{B442BD7C-3EF1-4B1D-AAD8-68E1E23FC529}" sibTransId="{CEEEAD4D-0C27-4742-BF07-09BB903EACD6}"/>
    <dgm:cxn modelId="{26512780-D506-404C-B552-FA379FEF5320}" type="presOf" srcId="{636C2682-F404-4BEA-AB4B-7C9F3F3D91A9}" destId="{9C5CE976-4C3E-4431-9982-0FBB0D003081}" srcOrd="0" destOrd="0" presId="urn:microsoft.com/office/officeart/2005/8/layout/pyramid1"/>
    <dgm:cxn modelId="{03515782-7E93-894E-960C-642F41517E75}" type="presOf" srcId="{7730FCC7-9515-44F7-B5A9-1295926B6827}" destId="{9EDDA944-04F3-461C-82C8-40CED961C836}" srcOrd="1" destOrd="0" presId="urn:microsoft.com/office/officeart/2005/8/layout/pyramid1"/>
    <dgm:cxn modelId="{76079183-38E5-400C-8ABC-F96F3D9890B5}" srcId="{A5486DDF-52CB-4384-88F1-F0326BDD3159}" destId="{636C2682-F404-4BEA-AB4B-7C9F3F3D91A9}" srcOrd="5" destOrd="0" parTransId="{149E4556-A8A0-438E-BE20-614EA8C2C1C9}" sibTransId="{EA61E040-1D1B-4C48-851D-5C83E93A7E64}"/>
    <dgm:cxn modelId="{1AA5798C-C37D-1948-A448-30BE5D914219}" type="presOf" srcId="{78C51B27-F4A2-4C94-951C-C400250E1E98}" destId="{7BE732F0-F25A-4B05-A943-F5F08B079EBA}" srcOrd="0" destOrd="0" presId="urn:microsoft.com/office/officeart/2005/8/layout/pyramid1"/>
    <dgm:cxn modelId="{3CA90C95-971E-4D21-B0C1-D9025CDCDA53}" srcId="{A5486DDF-52CB-4384-88F1-F0326BDD3159}" destId="{5963A5C1-70E2-44BF-AAC2-0E61E049956C}" srcOrd="2" destOrd="0" parTransId="{F6A33484-5779-4655-AF3B-6564074764EC}" sibTransId="{9DA23106-5FDB-497B-A708-6C23D455FE18}"/>
    <dgm:cxn modelId="{25024196-9ECB-BF49-A04E-235766EBA169}" type="presOf" srcId="{5963A5C1-70E2-44BF-AAC2-0E61E049956C}" destId="{5E3DD9BF-DB0E-4F84-8087-10CC83C44C9F}" srcOrd="0" destOrd="0" presId="urn:microsoft.com/office/officeart/2005/8/layout/pyramid1"/>
    <dgm:cxn modelId="{0D9926B7-EA26-DF49-B097-687A33650C00}" type="presOf" srcId="{860D8C76-08A6-4BDF-BD93-90B5991D79F9}" destId="{04175FAC-D87B-45CB-9784-B97E627BD09C}" srcOrd="1" destOrd="0" presId="urn:microsoft.com/office/officeart/2005/8/layout/pyramid1"/>
    <dgm:cxn modelId="{D6C48EC8-0D9C-6144-8E78-924FD31FFFD1}" type="presOf" srcId="{5963A5C1-70E2-44BF-AAC2-0E61E049956C}" destId="{AF8210B2-FD9F-4936-821F-75C77F3F5535}" srcOrd="1" destOrd="0" presId="urn:microsoft.com/office/officeart/2005/8/layout/pyramid1"/>
    <dgm:cxn modelId="{FA05BBE1-2F48-46A0-95E9-AB44D1BB2EE4}" srcId="{A5486DDF-52CB-4384-88F1-F0326BDD3159}" destId="{860D8C76-08A6-4BDF-BD93-90B5991D79F9}" srcOrd="4" destOrd="0" parTransId="{694F1178-77DD-4852-ACA9-8BA77A49FE45}" sibTransId="{B16090B2-A9F7-45A5-97AF-4B588EFFF099}"/>
    <dgm:cxn modelId="{5DC361FB-6B65-014D-A120-430E60A5C688}" type="presOf" srcId="{78C51B27-F4A2-4C94-951C-C400250E1E98}" destId="{E8922387-6E00-4585-B98C-46AC18C744C8}" srcOrd="1" destOrd="0" presId="urn:microsoft.com/office/officeart/2005/8/layout/pyramid1"/>
    <dgm:cxn modelId="{F2467AFC-7029-DD49-9D9C-9261F73D8553}" type="presOf" srcId="{E7B87E20-72A5-4458-8FA4-605B52FBE0DD}" destId="{046C8E6C-171D-470B-AA12-0879AB99715A}" srcOrd="1" destOrd="0" presId="urn:microsoft.com/office/officeart/2005/8/layout/pyramid1"/>
    <dgm:cxn modelId="{EA584A36-E60A-9E41-8205-422C4FF89B35}" type="presParOf" srcId="{EE6642B6-9332-4631-98D8-72B6C8FD7E3A}" destId="{8E8C7080-DA38-4290-9F8F-7CEFF0570164}" srcOrd="0" destOrd="0" presId="urn:microsoft.com/office/officeart/2005/8/layout/pyramid1"/>
    <dgm:cxn modelId="{9060BA54-9CAD-7F4B-902E-DA9C5E6CF1E0}" type="presParOf" srcId="{8E8C7080-DA38-4290-9F8F-7CEFF0570164}" destId="{B4A5AA25-9BA4-4A3A-9918-EA8903CC5C1B}" srcOrd="0" destOrd="0" presId="urn:microsoft.com/office/officeart/2005/8/layout/pyramid1"/>
    <dgm:cxn modelId="{E38F1551-3007-3741-9355-150E299D3F80}" type="presParOf" srcId="{8E8C7080-DA38-4290-9F8F-7CEFF0570164}" destId="{046C8E6C-171D-470B-AA12-0879AB99715A}" srcOrd="1" destOrd="0" presId="urn:microsoft.com/office/officeart/2005/8/layout/pyramid1"/>
    <dgm:cxn modelId="{B057C198-2FB3-4A4A-986D-71A79035376F}" type="presParOf" srcId="{EE6642B6-9332-4631-98D8-72B6C8FD7E3A}" destId="{CD5314A0-9A81-47B9-8045-3C0104C0A00B}" srcOrd="1" destOrd="0" presId="urn:microsoft.com/office/officeart/2005/8/layout/pyramid1"/>
    <dgm:cxn modelId="{4E732C9D-E980-C643-8DE9-4A0788EC03B3}" type="presParOf" srcId="{CD5314A0-9A81-47B9-8045-3C0104C0A00B}" destId="{157B9F81-F8E7-435E-969B-44BF574652DB}" srcOrd="0" destOrd="0" presId="urn:microsoft.com/office/officeart/2005/8/layout/pyramid1"/>
    <dgm:cxn modelId="{4F084561-0125-654E-AB4F-223D8BF4E857}" type="presParOf" srcId="{CD5314A0-9A81-47B9-8045-3C0104C0A00B}" destId="{9EDDA944-04F3-461C-82C8-40CED961C836}" srcOrd="1" destOrd="0" presId="urn:microsoft.com/office/officeart/2005/8/layout/pyramid1"/>
    <dgm:cxn modelId="{501C3063-1676-B649-A186-11A977846840}" type="presParOf" srcId="{EE6642B6-9332-4631-98D8-72B6C8FD7E3A}" destId="{A7FC97B8-521F-4F41-BCD3-041BFC88D025}" srcOrd="2" destOrd="0" presId="urn:microsoft.com/office/officeart/2005/8/layout/pyramid1"/>
    <dgm:cxn modelId="{8D2BFF60-4BF9-9C48-BFC4-7DA1F7B1FC7E}" type="presParOf" srcId="{A7FC97B8-521F-4F41-BCD3-041BFC88D025}" destId="{5E3DD9BF-DB0E-4F84-8087-10CC83C44C9F}" srcOrd="0" destOrd="0" presId="urn:microsoft.com/office/officeart/2005/8/layout/pyramid1"/>
    <dgm:cxn modelId="{82F32694-6399-714E-8413-3608EDCB0320}" type="presParOf" srcId="{A7FC97B8-521F-4F41-BCD3-041BFC88D025}" destId="{AF8210B2-FD9F-4936-821F-75C77F3F5535}" srcOrd="1" destOrd="0" presId="urn:microsoft.com/office/officeart/2005/8/layout/pyramid1"/>
    <dgm:cxn modelId="{453E4D17-08AB-3A4B-8915-5D0AA5E60A73}" type="presParOf" srcId="{EE6642B6-9332-4631-98D8-72B6C8FD7E3A}" destId="{8B9DCF6A-A858-4FF2-AEE1-354F7CE83B07}" srcOrd="3" destOrd="0" presId="urn:microsoft.com/office/officeart/2005/8/layout/pyramid1"/>
    <dgm:cxn modelId="{95B6831F-0E13-D54E-AEFB-F2ECC9269C48}" type="presParOf" srcId="{8B9DCF6A-A858-4FF2-AEE1-354F7CE83B07}" destId="{7BE732F0-F25A-4B05-A943-F5F08B079EBA}" srcOrd="0" destOrd="0" presId="urn:microsoft.com/office/officeart/2005/8/layout/pyramid1"/>
    <dgm:cxn modelId="{5CC470AE-E06F-3E41-A778-016AAA793719}" type="presParOf" srcId="{8B9DCF6A-A858-4FF2-AEE1-354F7CE83B07}" destId="{E8922387-6E00-4585-B98C-46AC18C744C8}" srcOrd="1" destOrd="0" presId="urn:microsoft.com/office/officeart/2005/8/layout/pyramid1"/>
    <dgm:cxn modelId="{ADDB2E67-EAEA-794E-8A97-91D25770AAD5}" type="presParOf" srcId="{EE6642B6-9332-4631-98D8-72B6C8FD7E3A}" destId="{8C8AB4E6-BF2F-4E77-9ABD-6AD36F2A2A67}" srcOrd="4" destOrd="0" presId="urn:microsoft.com/office/officeart/2005/8/layout/pyramid1"/>
    <dgm:cxn modelId="{CD69D1FB-A4BA-3C44-A717-5684AE42FE0F}" type="presParOf" srcId="{8C8AB4E6-BF2F-4E77-9ABD-6AD36F2A2A67}" destId="{79427812-0748-4E73-9FF0-A8FD94CFC5BD}" srcOrd="0" destOrd="0" presId="urn:microsoft.com/office/officeart/2005/8/layout/pyramid1"/>
    <dgm:cxn modelId="{EC686679-5939-AE44-9FC9-5EE24DA7FC9B}" type="presParOf" srcId="{8C8AB4E6-BF2F-4E77-9ABD-6AD36F2A2A67}" destId="{04175FAC-D87B-45CB-9784-B97E627BD09C}" srcOrd="1" destOrd="0" presId="urn:microsoft.com/office/officeart/2005/8/layout/pyramid1"/>
    <dgm:cxn modelId="{9FCC3CC1-A3C9-1F42-98D2-666761095CD0}" type="presParOf" srcId="{EE6642B6-9332-4631-98D8-72B6C8FD7E3A}" destId="{51E4DC5E-1DD3-4AB3-AFDD-A6683297442B}" srcOrd="5" destOrd="0" presId="urn:microsoft.com/office/officeart/2005/8/layout/pyramid1"/>
    <dgm:cxn modelId="{630F0468-21DF-2E40-BF94-2867B72D9FC5}" type="presParOf" srcId="{51E4DC5E-1DD3-4AB3-AFDD-A6683297442B}" destId="{9C5CE976-4C3E-4431-9982-0FBB0D003081}" srcOrd="0" destOrd="0" presId="urn:microsoft.com/office/officeart/2005/8/layout/pyramid1"/>
    <dgm:cxn modelId="{3988CDF7-4194-CF49-962B-4C142039B020}" type="presParOf" srcId="{51E4DC5E-1DD3-4AB3-AFDD-A6683297442B}" destId="{B1C77854-6C95-42DF-900F-677789D094E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486DDF-52CB-4384-88F1-F0326BDD3159}" type="doc">
      <dgm:prSet loTypeId="urn:microsoft.com/office/officeart/2005/8/layout/pyramid1" loCatId="pyramid" qsTypeId="urn:microsoft.com/office/officeart/2005/8/quickstyle/simple1" qsCatId="simple" csTypeId="urn:microsoft.com/office/officeart/2005/8/colors/colorful3" csCatId="colorful" phldr="1"/>
      <dgm:spPr/>
    </dgm:pt>
    <dgm:pt modelId="{860D8C76-08A6-4BDF-BD93-90B5991D79F9}">
      <dgm:prSet phldrT="[Text]" custT="1"/>
      <dgm:spPr/>
      <dgm:t>
        <a:bodyPr/>
        <a:lstStyle/>
        <a:p>
          <a:r>
            <a:rPr lang="en-US" sz="2800" b="1" dirty="0"/>
            <a:t>Identify training needs</a:t>
          </a:r>
        </a:p>
      </dgm:t>
    </dgm:pt>
    <dgm:pt modelId="{694F1178-77DD-4852-ACA9-8BA77A49FE45}" type="parTrans" cxnId="{FA05BBE1-2F48-46A0-95E9-AB44D1BB2EE4}">
      <dgm:prSet/>
      <dgm:spPr/>
      <dgm:t>
        <a:bodyPr/>
        <a:lstStyle/>
        <a:p>
          <a:endParaRPr lang="en-US"/>
        </a:p>
      </dgm:t>
    </dgm:pt>
    <dgm:pt modelId="{B16090B2-A9F7-45A5-97AF-4B588EFFF099}" type="sibTrans" cxnId="{FA05BBE1-2F48-46A0-95E9-AB44D1BB2EE4}">
      <dgm:prSet/>
      <dgm:spPr/>
      <dgm:t>
        <a:bodyPr/>
        <a:lstStyle/>
        <a:p>
          <a:endParaRPr lang="en-US"/>
        </a:p>
      </dgm:t>
    </dgm:pt>
    <dgm:pt modelId="{636C2682-F404-4BEA-AB4B-7C9F3F3D91A9}">
      <dgm:prSet phldrT="[Text]" custT="1"/>
      <dgm:spPr/>
      <dgm:t>
        <a:bodyPr/>
        <a:lstStyle/>
        <a:p>
          <a:r>
            <a:rPr lang="en-US" sz="2800" b="1" dirty="0"/>
            <a:t>Understand the campaign plan</a:t>
          </a:r>
        </a:p>
      </dgm:t>
    </dgm:pt>
    <dgm:pt modelId="{149E4556-A8A0-438E-BE20-614EA8C2C1C9}" type="parTrans" cxnId="{76079183-38E5-400C-8ABC-F96F3D9890B5}">
      <dgm:prSet/>
      <dgm:spPr/>
      <dgm:t>
        <a:bodyPr/>
        <a:lstStyle/>
        <a:p>
          <a:endParaRPr lang="en-US"/>
        </a:p>
      </dgm:t>
    </dgm:pt>
    <dgm:pt modelId="{EA61E040-1D1B-4C48-851D-5C83E93A7E64}" type="sibTrans" cxnId="{76079183-38E5-400C-8ABC-F96F3D9890B5}">
      <dgm:prSet/>
      <dgm:spPr/>
      <dgm:t>
        <a:bodyPr/>
        <a:lstStyle/>
        <a:p>
          <a:endParaRPr lang="en-US"/>
        </a:p>
      </dgm:t>
    </dgm:pt>
    <dgm:pt modelId="{78C51B27-F4A2-4C94-951C-C400250E1E98}">
      <dgm:prSet phldrT="[Text]" custT="1"/>
      <dgm:spPr/>
      <dgm:t>
        <a:bodyPr/>
        <a:lstStyle/>
        <a:p>
          <a:r>
            <a:rPr lang="en-US" sz="2800" b="1" dirty="0"/>
            <a:t>Write a plan</a:t>
          </a:r>
        </a:p>
      </dgm:t>
    </dgm:pt>
    <dgm:pt modelId="{B442BD7C-3EF1-4B1D-AAD8-68E1E23FC529}" type="parTrans" cxnId="{BF9BA875-1E62-4ACE-A4D8-CE227C3BD198}">
      <dgm:prSet/>
      <dgm:spPr/>
      <dgm:t>
        <a:bodyPr/>
        <a:lstStyle/>
        <a:p>
          <a:endParaRPr lang="en-US"/>
        </a:p>
      </dgm:t>
    </dgm:pt>
    <dgm:pt modelId="{CEEEAD4D-0C27-4742-BF07-09BB903EACD6}" type="sibTrans" cxnId="{BF9BA875-1E62-4ACE-A4D8-CE227C3BD198}">
      <dgm:prSet/>
      <dgm:spPr/>
      <dgm:t>
        <a:bodyPr/>
        <a:lstStyle/>
        <a:p>
          <a:endParaRPr lang="en-US"/>
        </a:p>
      </dgm:t>
    </dgm:pt>
    <dgm:pt modelId="{5963A5C1-70E2-44BF-AAC2-0E61E049956C}">
      <dgm:prSet phldrT="[Text]" custT="1"/>
      <dgm:spPr/>
      <dgm:t>
        <a:bodyPr/>
        <a:lstStyle/>
        <a:p>
          <a:r>
            <a:rPr lang="en-US" sz="2800" b="1" dirty="0"/>
            <a:t>Roll-out</a:t>
          </a:r>
        </a:p>
      </dgm:t>
    </dgm:pt>
    <dgm:pt modelId="{F6A33484-5779-4655-AF3B-6564074764EC}" type="parTrans" cxnId="{3CA90C95-971E-4D21-B0C1-D9025CDCDA53}">
      <dgm:prSet/>
      <dgm:spPr/>
      <dgm:t>
        <a:bodyPr/>
        <a:lstStyle/>
        <a:p>
          <a:endParaRPr lang="en-US"/>
        </a:p>
      </dgm:t>
    </dgm:pt>
    <dgm:pt modelId="{9DA23106-5FDB-497B-A708-6C23D455FE18}" type="sibTrans" cxnId="{3CA90C95-971E-4D21-B0C1-D9025CDCDA53}">
      <dgm:prSet/>
      <dgm:spPr/>
      <dgm:t>
        <a:bodyPr/>
        <a:lstStyle/>
        <a:p>
          <a:endParaRPr lang="en-US"/>
        </a:p>
      </dgm:t>
    </dgm:pt>
    <dgm:pt modelId="{7730FCC7-9515-44F7-B5A9-1295926B6827}">
      <dgm:prSet phldrT="[Text]" custT="1"/>
      <dgm:spPr/>
      <dgm:t>
        <a:bodyPr/>
        <a:lstStyle/>
        <a:p>
          <a:r>
            <a:rPr lang="en-US" sz="2800" b="1" dirty="0"/>
            <a:t>Execution</a:t>
          </a:r>
        </a:p>
      </dgm:t>
    </dgm:pt>
    <dgm:pt modelId="{E6D6DF52-9AA6-4AA8-8814-51706AD3D6E3}" type="sibTrans" cxnId="{8699CF2F-839A-4B50-BCA6-C33E41ED6387}">
      <dgm:prSet/>
      <dgm:spPr/>
      <dgm:t>
        <a:bodyPr/>
        <a:lstStyle/>
        <a:p>
          <a:endParaRPr lang="en-US"/>
        </a:p>
      </dgm:t>
    </dgm:pt>
    <dgm:pt modelId="{50F7CF58-E445-46EF-9DCC-DEB0AD1358E4}" type="parTrans" cxnId="{8699CF2F-839A-4B50-BCA6-C33E41ED6387}">
      <dgm:prSet/>
      <dgm:spPr/>
      <dgm:t>
        <a:bodyPr/>
        <a:lstStyle/>
        <a:p>
          <a:endParaRPr lang="en-US"/>
        </a:p>
      </dgm:t>
    </dgm:pt>
    <dgm:pt modelId="{E7B87E20-72A5-4458-8FA4-605B52FBE0DD}">
      <dgm:prSet phldrT="[Text]" custT="1"/>
      <dgm:spPr/>
      <dgm:t>
        <a:bodyPr/>
        <a:lstStyle/>
        <a:p>
          <a:endParaRPr lang="en-US" sz="1500" b="1" dirty="0"/>
        </a:p>
      </dgm:t>
    </dgm:pt>
    <dgm:pt modelId="{6EBA1C11-07C8-4DAF-A2A6-F2BBD1DA050D}" type="sibTrans" cxnId="{5BE61F68-1680-4554-B311-A53051E0D420}">
      <dgm:prSet/>
      <dgm:spPr/>
      <dgm:t>
        <a:bodyPr/>
        <a:lstStyle/>
        <a:p>
          <a:endParaRPr lang="en-US"/>
        </a:p>
      </dgm:t>
    </dgm:pt>
    <dgm:pt modelId="{8E234DD3-FEF3-40BF-893B-FCA2E504C6AA}" type="parTrans" cxnId="{5BE61F68-1680-4554-B311-A53051E0D420}">
      <dgm:prSet/>
      <dgm:spPr/>
      <dgm:t>
        <a:bodyPr/>
        <a:lstStyle/>
        <a:p>
          <a:endParaRPr lang="en-US"/>
        </a:p>
      </dgm:t>
    </dgm:pt>
    <dgm:pt modelId="{EE6642B6-9332-4631-98D8-72B6C8FD7E3A}" type="pres">
      <dgm:prSet presAssocID="{A5486DDF-52CB-4384-88F1-F0326BDD3159}" presName="Name0" presStyleCnt="0">
        <dgm:presLayoutVars>
          <dgm:dir/>
          <dgm:animLvl val="lvl"/>
          <dgm:resizeHandles val="exact"/>
        </dgm:presLayoutVars>
      </dgm:prSet>
      <dgm:spPr/>
    </dgm:pt>
    <dgm:pt modelId="{8E8C7080-DA38-4290-9F8F-7CEFF0570164}" type="pres">
      <dgm:prSet presAssocID="{E7B87E20-72A5-4458-8FA4-605B52FBE0DD}" presName="Name8" presStyleCnt="0"/>
      <dgm:spPr/>
    </dgm:pt>
    <dgm:pt modelId="{B4A5AA25-9BA4-4A3A-9918-EA8903CC5C1B}" type="pres">
      <dgm:prSet presAssocID="{E7B87E20-72A5-4458-8FA4-605B52FBE0DD}" presName="level" presStyleLbl="node1" presStyleIdx="0" presStyleCnt="6" custScaleY="97679">
        <dgm:presLayoutVars>
          <dgm:chMax val="1"/>
          <dgm:bulletEnabled val="1"/>
        </dgm:presLayoutVars>
      </dgm:prSet>
      <dgm:spPr/>
    </dgm:pt>
    <dgm:pt modelId="{046C8E6C-171D-470B-AA12-0879AB99715A}" type="pres">
      <dgm:prSet presAssocID="{E7B87E20-72A5-4458-8FA4-605B52FBE0D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D5314A0-9A81-47B9-8045-3C0104C0A00B}" type="pres">
      <dgm:prSet presAssocID="{7730FCC7-9515-44F7-B5A9-1295926B6827}" presName="Name8" presStyleCnt="0"/>
      <dgm:spPr/>
    </dgm:pt>
    <dgm:pt modelId="{157B9F81-F8E7-435E-969B-44BF574652DB}" type="pres">
      <dgm:prSet presAssocID="{7730FCC7-9515-44F7-B5A9-1295926B6827}" presName="level" presStyleLbl="node1" presStyleIdx="1" presStyleCnt="6">
        <dgm:presLayoutVars>
          <dgm:chMax val="1"/>
          <dgm:bulletEnabled val="1"/>
        </dgm:presLayoutVars>
      </dgm:prSet>
      <dgm:spPr/>
    </dgm:pt>
    <dgm:pt modelId="{9EDDA944-04F3-461C-82C8-40CED961C836}" type="pres">
      <dgm:prSet presAssocID="{7730FCC7-9515-44F7-B5A9-1295926B682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7FC97B8-521F-4F41-BCD3-041BFC88D025}" type="pres">
      <dgm:prSet presAssocID="{5963A5C1-70E2-44BF-AAC2-0E61E049956C}" presName="Name8" presStyleCnt="0"/>
      <dgm:spPr/>
    </dgm:pt>
    <dgm:pt modelId="{5E3DD9BF-DB0E-4F84-8087-10CC83C44C9F}" type="pres">
      <dgm:prSet presAssocID="{5963A5C1-70E2-44BF-AAC2-0E61E049956C}" presName="level" presStyleLbl="node1" presStyleIdx="2" presStyleCnt="6">
        <dgm:presLayoutVars>
          <dgm:chMax val="1"/>
          <dgm:bulletEnabled val="1"/>
        </dgm:presLayoutVars>
      </dgm:prSet>
      <dgm:spPr/>
    </dgm:pt>
    <dgm:pt modelId="{AF8210B2-FD9F-4936-821F-75C77F3F5535}" type="pres">
      <dgm:prSet presAssocID="{5963A5C1-70E2-44BF-AAC2-0E61E049956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B9DCF6A-A858-4FF2-AEE1-354F7CE83B07}" type="pres">
      <dgm:prSet presAssocID="{78C51B27-F4A2-4C94-951C-C400250E1E98}" presName="Name8" presStyleCnt="0"/>
      <dgm:spPr/>
    </dgm:pt>
    <dgm:pt modelId="{7BE732F0-F25A-4B05-A943-F5F08B079EBA}" type="pres">
      <dgm:prSet presAssocID="{78C51B27-F4A2-4C94-951C-C400250E1E98}" presName="level" presStyleLbl="node1" presStyleIdx="3" presStyleCnt="6">
        <dgm:presLayoutVars>
          <dgm:chMax val="1"/>
          <dgm:bulletEnabled val="1"/>
        </dgm:presLayoutVars>
      </dgm:prSet>
      <dgm:spPr/>
    </dgm:pt>
    <dgm:pt modelId="{E8922387-6E00-4585-B98C-46AC18C744C8}" type="pres">
      <dgm:prSet presAssocID="{78C51B27-F4A2-4C94-951C-C400250E1E9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C8AB4E6-BF2F-4E77-9ABD-6AD36F2A2A67}" type="pres">
      <dgm:prSet presAssocID="{860D8C76-08A6-4BDF-BD93-90B5991D79F9}" presName="Name8" presStyleCnt="0"/>
      <dgm:spPr/>
    </dgm:pt>
    <dgm:pt modelId="{79427812-0748-4E73-9FF0-A8FD94CFC5BD}" type="pres">
      <dgm:prSet presAssocID="{860D8C76-08A6-4BDF-BD93-90B5991D79F9}" presName="level" presStyleLbl="node1" presStyleIdx="4" presStyleCnt="6">
        <dgm:presLayoutVars>
          <dgm:chMax val="1"/>
          <dgm:bulletEnabled val="1"/>
        </dgm:presLayoutVars>
      </dgm:prSet>
      <dgm:spPr/>
    </dgm:pt>
    <dgm:pt modelId="{04175FAC-D87B-45CB-9784-B97E627BD09C}" type="pres">
      <dgm:prSet presAssocID="{860D8C76-08A6-4BDF-BD93-90B5991D79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1E4DC5E-1DD3-4AB3-AFDD-A6683297442B}" type="pres">
      <dgm:prSet presAssocID="{636C2682-F404-4BEA-AB4B-7C9F3F3D91A9}" presName="Name8" presStyleCnt="0"/>
      <dgm:spPr/>
    </dgm:pt>
    <dgm:pt modelId="{9C5CE976-4C3E-4431-9982-0FBB0D003081}" type="pres">
      <dgm:prSet presAssocID="{636C2682-F404-4BEA-AB4B-7C9F3F3D91A9}" presName="level" presStyleLbl="node1" presStyleIdx="5" presStyleCnt="6">
        <dgm:presLayoutVars>
          <dgm:chMax val="1"/>
          <dgm:bulletEnabled val="1"/>
        </dgm:presLayoutVars>
      </dgm:prSet>
      <dgm:spPr/>
    </dgm:pt>
    <dgm:pt modelId="{B1C77854-6C95-42DF-900F-677789D094EB}" type="pres">
      <dgm:prSet presAssocID="{636C2682-F404-4BEA-AB4B-7C9F3F3D91A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AE86608-6EB2-AC46-924C-02637F4E9219}" type="presOf" srcId="{636C2682-F404-4BEA-AB4B-7C9F3F3D91A9}" destId="{9C5CE976-4C3E-4431-9982-0FBB0D003081}" srcOrd="0" destOrd="0" presId="urn:microsoft.com/office/officeart/2005/8/layout/pyramid1"/>
    <dgm:cxn modelId="{8699CF2F-839A-4B50-BCA6-C33E41ED6387}" srcId="{A5486DDF-52CB-4384-88F1-F0326BDD3159}" destId="{7730FCC7-9515-44F7-B5A9-1295926B6827}" srcOrd="1" destOrd="0" parTransId="{50F7CF58-E445-46EF-9DCC-DEB0AD1358E4}" sibTransId="{E6D6DF52-9AA6-4AA8-8814-51706AD3D6E3}"/>
    <dgm:cxn modelId="{9D8EEA4F-EEE6-854B-BEC0-BB3E1BE902ED}" type="presOf" srcId="{7730FCC7-9515-44F7-B5A9-1295926B6827}" destId="{157B9F81-F8E7-435E-969B-44BF574652DB}" srcOrd="0" destOrd="0" presId="urn:microsoft.com/office/officeart/2005/8/layout/pyramid1"/>
    <dgm:cxn modelId="{46955852-6FCC-584E-99A7-00515042168E}" type="presOf" srcId="{860D8C76-08A6-4BDF-BD93-90B5991D79F9}" destId="{79427812-0748-4E73-9FF0-A8FD94CFC5BD}" srcOrd="0" destOrd="0" presId="urn:microsoft.com/office/officeart/2005/8/layout/pyramid1"/>
    <dgm:cxn modelId="{12703E59-FA0D-CB48-B49A-E583F5189BC0}" type="presOf" srcId="{78C51B27-F4A2-4C94-951C-C400250E1E98}" destId="{E8922387-6E00-4585-B98C-46AC18C744C8}" srcOrd="1" destOrd="0" presId="urn:microsoft.com/office/officeart/2005/8/layout/pyramid1"/>
    <dgm:cxn modelId="{F9CF715D-48DD-2A4E-8EDC-28C8662C18CB}" type="presOf" srcId="{E7B87E20-72A5-4458-8FA4-605B52FBE0DD}" destId="{046C8E6C-171D-470B-AA12-0879AB99715A}" srcOrd="1" destOrd="0" presId="urn:microsoft.com/office/officeart/2005/8/layout/pyramid1"/>
    <dgm:cxn modelId="{5BE61F68-1680-4554-B311-A53051E0D420}" srcId="{A5486DDF-52CB-4384-88F1-F0326BDD3159}" destId="{E7B87E20-72A5-4458-8FA4-605B52FBE0DD}" srcOrd="0" destOrd="0" parTransId="{8E234DD3-FEF3-40BF-893B-FCA2E504C6AA}" sibTransId="{6EBA1C11-07C8-4DAF-A2A6-F2BBD1DA050D}"/>
    <dgm:cxn modelId="{56DF3F69-B7F9-2448-AE76-9D75721296A6}" type="presOf" srcId="{636C2682-F404-4BEA-AB4B-7C9F3F3D91A9}" destId="{B1C77854-6C95-42DF-900F-677789D094EB}" srcOrd="1" destOrd="0" presId="urn:microsoft.com/office/officeart/2005/8/layout/pyramid1"/>
    <dgm:cxn modelId="{BF9BA875-1E62-4ACE-A4D8-CE227C3BD198}" srcId="{A5486DDF-52CB-4384-88F1-F0326BDD3159}" destId="{78C51B27-F4A2-4C94-951C-C400250E1E98}" srcOrd="3" destOrd="0" parTransId="{B442BD7C-3EF1-4B1D-AAD8-68E1E23FC529}" sibTransId="{CEEEAD4D-0C27-4742-BF07-09BB903EACD6}"/>
    <dgm:cxn modelId="{C9FE117F-5144-7A44-9CD7-2C35E708BD32}" type="presOf" srcId="{E7B87E20-72A5-4458-8FA4-605B52FBE0DD}" destId="{B4A5AA25-9BA4-4A3A-9918-EA8903CC5C1B}" srcOrd="0" destOrd="0" presId="urn:microsoft.com/office/officeart/2005/8/layout/pyramid1"/>
    <dgm:cxn modelId="{B6168C80-3B68-3449-8307-93D801B95947}" type="presOf" srcId="{5963A5C1-70E2-44BF-AAC2-0E61E049956C}" destId="{5E3DD9BF-DB0E-4F84-8087-10CC83C44C9F}" srcOrd="0" destOrd="0" presId="urn:microsoft.com/office/officeart/2005/8/layout/pyramid1"/>
    <dgm:cxn modelId="{76079183-38E5-400C-8ABC-F96F3D9890B5}" srcId="{A5486DDF-52CB-4384-88F1-F0326BDD3159}" destId="{636C2682-F404-4BEA-AB4B-7C9F3F3D91A9}" srcOrd="5" destOrd="0" parTransId="{149E4556-A8A0-438E-BE20-614EA8C2C1C9}" sibTransId="{EA61E040-1D1B-4C48-851D-5C83E93A7E64}"/>
    <dgm:cxn modelId="{3CA90C95-971E-4D21-B0C1-D9025CDCDA53}" srcId="{A5486DDF-52CB-4384-88F1-F0326BDD3159}" destId="{5963A5C1-70E2-44BF-AAC2-0E61E049956C}" srcOrd="2" destOrd="0" parTransId="{F6A33484-5779-4655-AF3B-6564074764EC}" sibTransId="{9DA23106-5FDB-497B-A708-6C23D455FE18}"/>
    <dgm:cxn modelId="{7F159AA4-6031-F747-A663-D2B207ADA849}" type="presOf" srcId="{860D8C76-08A6-4BDF-BD93-90B5991D79F9}" destId="{04175FAC-D87B-45CB-9784-B97E627BD09C}" srcOrd="1" destOrd="0" presId="urn:microsoft.com/office/officeart/2005/8/layout/pyramid1"/>
    <dgm:cxn modelId="{7A61B4AA-122F-5146-B7D9-7F94CEF95C66}" type="presOf" srcId="{5963A5C1-70E2-44BF-AAC2-0E61E049956C}" destId="{AF8210B2-FD9F-4936-821F-75C77F3F5535}" srcOrd="1" destOrd="0" presId="urn:microsoft.com/office/officeart/2005/8/layout/pyramid1"/>
    <dgm:cxn modelId="{FA05BBE1-2F48-46A0-95E9-AB44D1BB2EE4}" srcId="{A5486DDF-52CB-4384-88F1-F0326BDD3159}" destId="{860D8C76-08A6-4BDF-BD93-90B5991D79F9}" srcOrd="4" destOrd="0" parTransId="{694F1178-77DD-4852-ACA9-8BA77A49FE45}" sibTransId="{B16090B2-A9F7-45A5-97AF-4B588EFFF099}"/>
    <dgm:cxn modelId="{0E8C81ED-847C-EB48-8824-0CC4D9EB490B}" type="presOf" srcId="{A5486DDF-52CB-4384-88F1-F0326BDD3159}" destId="{EE6642B6-9332-4631-98D8-72B6C8FD7E3A}" srcOrd="0" destOrd="0" presId="urn:microsoft.com/office/officeart/2005/8/layout/pyramid1"/>
    <dgm:cxn modelId="{537337F1-FD0A-3E4D-A610-FE9C509C4AC6}" type="presOf" srcId="{7730FCC7-9515-44F7-B5A9-1295926B6827}" destId="{9EDDA944-04F3-461C-82C8-40CED961C836}" srcOrd="1" destOrd="0" presId="urn:microsoft.com/office/officeart/2005/8/layout/pyramid1"/>
    <dgm:cxn modelId="{7F6A7BFE-6702-D44D-892C-DFD31666CA56}" type="presOf" srcId="{78C51B27-F4A2-4C94-951C-C400250E1E98}" destId="{7BE732F0-F25A-4B05-A943-F5F08B079EBA}" srcOrd="0" destOrd="0" presId="urn:microsoft.com/office/officeart/2005/8/layout/pyramid1"/>
    <dgm:cxn modelId="{D12B743B-9AF5-6046-894D-863FD439B75E}" type="presParOf" srcId="{EE6642B6-9332-4631-98D8-72B6C8FD7E3A}" destId="{8E8C7080-DA38-4290-9F8F-7CEFF0570164}" srcOrd="0" destOrd="0" presId="urn:microsoft.com/office/officeart/2005/8/layout/pyramid1"/>
    <dgm:cxn modelId="{281568EE-29ED-9748-9F45-597A875516D5}" type="presParOf" srcId="{8E8C7080-DA38-4290-9F8F-7CEFF0570164}" destId="{B4A5AA25-9BA4-4A3A-9918-EA8903CC5C1B}" srcOrd="0" destOrd="0" presId="urn:microsoft.com/office/officeart/2005/8/layout/pyramid1"/>
    <dgm:cxn modelId="{9DB00EAE-4F39-C149-9E4E-BB8A4A2A6691}" type="presParOf" srcId="{8E8C7080-DA38-4290-9F8F-7CEFF0570164}" destId="{046C8E6C-171D-470B-AA12-0879AB99715A}" srcOrd="1" destOrd="0" presId="urn:microsoft.com/office/officeart/2005/8/layout/pyramid1"/>
    <dgm:cxn modelId="{002DD8AF-4FFA-A749-83A4-B52359010760}" type="presParOf" srcId="{EE6642B6-9332-4631-98D8-72B6C8FD7E3A}" destId="{CD5314A0-9A81-47B9-8045-3C0104C0A00B}" srcOrd="1" destOrd="0" presId="urn:microsoft.com/office/officeart/2005/8/layout/pyramid1"/>
    <dgm:cxn modelId="{C4226E3E-FCE7-7F43-9F4D-5F51DD05D4A6}" type="presParOf" srcId="{CD5314A0-9A81-47B9-8045-3C0104C0A00B}" destId="{157B9F81-F8E7-435E-969B-44BF574652DB}" srcOrd="0" destOrd="0" presId="urn:microsoft.com/office/officeart/2005/8/layout/pyramid1"/>
    <dgm:cxn modelId="{86F82F71-98A7-4341-B389-0498ACB3008F}" type="presParOf" srcId="{CD5314A0-9A81-47B9-8045-3C0104C0A00B}" destId="{9EDDA944-04F3-461C-82C8-40CED961C836}" srcOrd="1" destOrd="0" presId="urn:microsoft.com/office/officeart/2005/8/layout/pyramid1"/>
    <dgm:cxn modelId="{BD0E5006-A1C1-4447-807D-F9BF74D7C886}" type="presParOf" srcId="{EE6642B6-9332-4631-98D8-72B6C8FD7E3A}" destId="{A7FC97B8-521F-4F41-BCD3-041BFC88D025}" srcOrd="2" destOrd="0" presId="urn:microsoft.com/office/officeart/2005/8/layout/pyramid1"/>
    <dgm:cxn modelId="{6F9E3928-19EC-B247-BE93-765BD90774DC}" type="presParOf" srcId="{A7FC97B8-521F-4F41-BCD3-041BFC88D025}" destId="{5E3DD9BF-DB0E-4F84-8087-10CC83C44C9F}" srcOrd="0" destOrd="0" presId="urn:microsoft.com/office/officeart/2005/8/layout/pyramid1"/>
    <dgm:cxn modelId="{247477C3-4BFC-C644-B8E0-FF4DBB0C53E2}" type="presParOf" srcId="{A7FC97B8-521F-4F41-BCD3-041BFC88D025}" destId="{AF8210B2-FD9F-4936-821F-75C77F3F5535}" srcOrd="1" destOrd="0" presId="urn:microsoft.com/office/officeart/2005/8/layout/pyramid1"/>
    <dgm:cxn modelId="{D12477C8-29D5-2341-835D-7B74BBB037E8}" type="presParOf" srcId="{EE6642B6-9332-4631-98D8-72B6C8FD7E3A}" destId="{8B9DCF6A-A858-4FF2-AEE1-354F7CE83B07}" srcOrd="3" destOrd="0" presId="urn:microsoft.com/office/officeart/2005/8/layout/pyramid1"/>
    <dgm:cxn modelId="{11765343-4FD7-D24D-AC5A-780C1FB1BFF5}" type="presParOf" srcId="{8B9DCF6A-A858-4FF2-AEE1-354F7CE83B07}" destId="{7BE732F0-F25A-4B05-A943-F5F08B079EBA}" srcOrd="0" destOrd="0" presId="urn:microsoft.com/office/officeart/2005/8/layout/pyramid1"/>
    <dgm:cxn modelId="{FEFFC6C5-B55A-AA41-8733-CFA5C540DD44}" type="presParOf" srcId="{8B9DCF6A-A858-4FF2-AEE1-354F7CE83B07}" destId="{E8922387-6E00-4585-B98C-46AC18C744C8}" srcOrd="1" destOrd="0" presId="urn:microsoft.com/office/officeart/2005/8/layout/pyramid1"/>
    <dgm:cxn modelId="{4C96634D-17F7-414E-BE91-EFA6A69116CD}" type="presParOf" srcId="{EE6642B6-9332-4631-98D8-72B6C8FD7E3A}" destId="{8C8AB4E6-BF2F-4E77-9ABD-6AD36F2A2A67}" srcOrd="4" destOrd="0" presId="urn:microsoft.com/office/officeart/2005/8/layout/pyramid1"/>
    <dgm:cxn modelId="{8AA996B2-3683-5C4D-A7C3-E1ACBC99C1F1}" type="presParOf" srcId="{8C8AB4E6-BF2F-4E77-9ABD-6AD36F2A2A67}" destId="{79427812-0748-4E73-9FF0-A8FD94CFC5BD}" srcOrd="0" destOrd="0" presId="urn:microsoft.com/office/officeart/2005/8/layout/pyramid1"/>
    <dgm:cxn modelId="{38B1C6BC-1881-4242-AFFB-46C052A0987F}" type="presParOf" srcId="{8C8AB4E6-BF2F-4E77-9ABD-6AD36F2A2A67}" destId="{04175FAC-D87B-45CB-9784-B97E627BD09C}" srcOrd="1" destOrd="0" presId="urn:microsoft.com/office/officeart/2005/8/layout/pyramid1"/>
    <dgm:cxn modelId="{E41C6D75-B960-1E49-82DC-24D719719019}" type="presParOf" srcId="{EE6642B6-9332-4631-98D8-72B6C8FD7E3A}" destId="{51E4DC5E-1DD3-4AB3-AFDD-A6683297442B}" srcOrd="5" destOrd="0" presId="urn:microsoft.com/office/officeart/2005/8/layout/pyramid1"/>
    <dgm:cxn modelId="{06BDD591-83C9-7746-A562-8E4B262489EE}" type="presParOf" srcId="{51E4DC5E-1DD3-4AB3-AFDD-A6683297442B}" destId="{9C5CE976-4C3E-4431-9982-0FBB0D003081}" srcOrd="0" destOrd="0" presId="urn:microsoft.com/office/officeart/2005/8/layout/pyramid1"/>
    <dgm:cxn modelId="{BF104509-4763-A240-A300-E0178DE7E358}" type="presParOf" srcId="{51E4DC5E-1DD3-4AB3-AFDD-A6683297442B}" destId="{B1C77854-6C95-42DF-900F-677789D094E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6E7374-4642-4117-94BA-E13DAC0068C1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70477F6-2D80-463C-80CB-17241CD7A895}">
      <dgm:prSet phldrT="[Text]" custT="1"/>
      <dgm:spPr/>
      <dgm:t>
        <a:bodyPr/>
        <a:lstStyle/>
        <a:p>
          <a:r>
            <a:rPr lang="en-US" sz="3600" b="1" dirty="0"/>
            <a:t>Decision Makers</a:t>
          </a:r>
        </a:p>
      </dgm:t>
    </dgm:pt>
    <dgm:pt modelId="{C4919870-171E-441F-BAFB-AFF1B9E3E42D}" type="parTrans" cxnId="{709810E6-2BCF-4870-B875-62365BE25574}">
      <dgm:prSet/>
      <dgm:spPr/>
      <dgm:t>
        <a:bodyPr/>
        <a:lstStyle/>
        <a:p>
          <a:endParaRPr lang="en-US"/>
        </a:p>
      </dgm:t>
    </dgm:pt>
    <dgm:pt modelId="{0B6CE4A1-0D23-4CD8-90E4-E2EF079E315C}" type="sibTrans" cxnId="{709810E6-2BCF-4870-B875-62365BE25574}">
      <dgm:prSet/>
      <dgm:spPr/>
      <dgm:t>
        <a:bodyPr/>
        <a:lstStyle/>
        <a:p>
          <a:endParaRPr lang="en-US"/>
        </a:p>
      </dgm:t>
    </dgm:pt>
    <dgm:pt modelId="{B792B99D-3587-41F7-B255-6B6983AFB4DA}">
      <dgm:prSet phldrT="[Text]" custT="1"/>
      <dgm:spPr/>
      <dgm:t>
        <a:bodyPr/>
        <a:lstStyle/>
        <a:p>
          <a:r>
            <a:rPr lang="en-US" sz="3200" dirty="0"/>
            <a:t>Your Manager</a:t>
          </a:r>
        </a:p>
      </dgm:t>
    </dgm:pt>
    <dgm:pt modelId="{441C5158-BF6A-43E6-8F8A-8095C107524A}" type="parTrans" cxnId="{2105DA32-90AD-438D-8CFF-5EE9B9E8273E}">
      <dgm:prSet/>
      <dgm:spPr/>
      <dgm:t>
        <a:bodyPr/>
        <a:lstStyle/>
        <a:p>
          <a:endParaRPr lang="en-US"/>
        </a:p>
      </dgm:t>
    </dgm:pt>
    <dgm:pt modelId="{BBFE4E25-07A2-487F-ADE9-F64A13F4731B}" type="sibTrans" cxnId="{2105DA32-90AD-438D-8CFF-5EE9B9E8273E}">
      <dgm:prSet/>
      <dgm:spPr/>
      <dgm:t>
        <a:bodyPr/>
        <a:lstStyle/>
        <a:p>
          <a:endParaRPr lang="en-US"/>
        </a:p>
      </dgm:t>
    </dgm:pt>
    <dgm:pt modelId="{46F48753-B367-4B92-86A8-D1B20868BDD1}">
      <dgm:prSet phldrT="[Text]" custT="1"/>
      <dgm:spPr/>
      <dgm:t>
        <a:bodyPr/>
        <a:lstStyle/>
        <a:p>
          <a:r>
            <a:rPr lang="en-US" sz="3600" b="1" dirty="0"/>
            <a:t>Doers</a:t>
          </a:r>
        </a:p>
      </dgm:t>
    </dgm:pt>
    <dgm:pt modelId="{860152D1-8706-4672-9351-0C70500D551C}" type="parTrans" cxnId="{4DC8AA8E-5E97-4EA4-9CFD-3A509AE8C1E0}">
      <dgm:prSet/>
      <dgm:spPr/>
      <dgm:t>
        <a:bodyPr/>
        <a:lstStyle/>
        <a:p>
          <a:endParaRPr lang="en-US"/>
        </a:p>
      </dgm:t>
    </dgm:pt>
    <dgm:pt modelId="{B1CA2474-001B-49C3-A2C4-ABB7827A01EB}" type="sibTrans" cxnId="{4DC8AA8E-5E97-4EA4-9CFD-3A509AE8C1E0}">
      <dgm:prSet/>
      <dgm:spPr/>
      <dgm:t>
        <a:bodyPr/>
        <a:lstStyle/>
        <a:p>
          <a:endParaRPr lang="en-US"/>
        </a:p>
      </dgm:t>
    </dgm:pt>
    <dgm:pt modelId="{F794C9F3-A0BE-4743-B9C3-5149AC426E75}">
      <dgm:prSet phldrT="[Text]" custT="1"/>
      <dgm:spPr/>
      <dgm:t>
        <a:bodyPr/>
        <a:lstStyle/>
        <a:p>
          <a:r>
            <a:rPr lang="en-US" sz="3200" dirty="0"/>
            <a:t>The implementers</a:t>
          </a:r>
        </a:p>
      </dgm:t>
    </dgm:pt>
    <dgm:pt modelId="{3B427F0B-7B61-465D-A6B9-A78DEB9CC8A5}" type="parTrans" cxnId="{C66E4D50-07BC-492D-B227-E34D2B7710E7}">
      <dgm:prSet/>
      <dgm:spPr/>
      <dgm:t>
        <a:bodyPr/>
        <a:lstStyle/>
        <a:p>
          <a:endParaRPr lang="en-US"/>
        </a:p>
      </dgm:t>
    </dgm:pt>
    <dgm:pt modelId="{571666D6-08F4-47F0-B9AB-E1FD092629D4}" type="sibTrans" cxnId="{C66E4D50-07BC-492D-B227-E34D2B7710E7}">
      <dgm:prSet/>
      <dgm:spPr/>
      <dgm:t>
        <a:bodyPr/>
        <a:lstStyle/>
        <a:p>
          <a:endParaRPr lang="en-US"/>
        </a:p>
      </dgm:t>
    </dgm:pt>
    <dgm:pt modelId="{BCDD1504-8BEB-4B08-A4BE-97C3363823DF}">
      <dgm:prSet phldrT="[Text]" custT="1"/>
      <dgm:spPr/>
      <dgm:t>
        <a:bodyPr/>
        <a:lstStyle/>
        <a:p>
          <a:r>
            <a:rPr lang="en-US" sz="3600" b="1" dirty="0"/>
            <a:t>Cheerleaders</a:t>
          </a:r>
        </a:p>
      </dgm:t>
    </dgm:pt>
    <dgm:pt modelId="{8C19C8BE-038D-48B2-B232-1E1DD15D6424}" type="parTrans" cxnId="{2C69E7B5-FC42-442B-BBAF-720B786B254F}">
      <dgm:prSet/>
      <dgm:spPr/>
      <dgm:t>
        <a:bodyPr/>
        <a:lstStyle/>
        <a:p>
          <a:endParaRPr lang="en-US"/>
        </a:p>
      </dgm:t>
    </dgm:pt>
    <dgm:pt modelId="{685BAD8B-6A50-4E66-822D-A3D6DB963E2D}" type="sibTrans" cxnId="{2C69E7B5-FC42-442B-BBAF-720B786B254F}">
      <dgm:prSet/>
      <dgm:spPr/>
      <dgm:t>
        <a:bodyPr/>
        <a:lstStyle/>
        <a:p>
          <a:endParaRPr lang="en-US"/>
        </a:p>
      </dgm:t>
    </dgm:pt>
    <dgm:pt modelId="{03DF09F2-6E0D-4892-B543-82B54B963214}">
      <dgm:prSet phldrT="[Text]" custT="1"/>
      <dgm:spPr/>
      <dgm:t>
        <a:bodyPr/>
        <a:lstStyle/>
        <a:p>
          <a:r>
            <a:rPr lang="en-US" sz="3200" dirty="0"/>
            <a:t>May not be directly involved</a:t>
          </a:r>
        </a:p>
      </dgm:t>
    </dgm:pt>
    <dgm:pt modelId="{73735091-0323-45F9-B3FA-9412F5A57FDF}" type="parTrans" cxnId="{8C53327D-8F76-4B91-BBA5-1C337CF6B9A2}">
      <dgm:prSet/>
      <dgm:spPr/>
      <dgm:t>
        <a:bodyPr/>
        <a:lstStyle/>
        <a:p>
          <a:endParaRPr lang="en-US"/>
        </a:p>
      </dgm:t>
    </dgm:pt>
    <dgm:pt modelId="{9FE7266C-7336-492D-AF26-707E7B3F8D6F}" type="sibTrans" cxnId="{8C53327D-8F76-4B91-BBA5-1C337CF6B9A2}">
      <dgm:prSet/>
      <dgm:spPr/>
      <dgm:t>
        <a:bodyPr/>
        <a:lstStyle/>
        <a:p>
          <a:endParaRPr lang="en-US"/>
        </a:p>
      </dgm:t>
    </dgm:pt>
    <dgm:pt modelId="{F81940FF-594B-47ED-9899-90540B7089AD}">
      <dgm:prSet phldrT="[Text]" custT="1"/>
      <dgm:spPr/>
      <dgm:t>
        <a:bodyPr/>
        <a:lstStyle/>
        <a:p>
          <a:r>
            <a:rPr lang="en-US" sz="3200" dirty="0"/>
            <a:t>All levels – some may also be decision makers and managers</a:t>
          </a:r>
        </a:p>
      </dgm:t>
    </dgm:pt>
    <dgm:pt modelId="{07DFCFDE-EB78-412C-9C06-D1644ABFE62D}" type="parTrans" cxnId="{ACE24D41-3D28-4F11-9BC2-7690AB111608}">
      <dgm:prSet/>
      <dgm:spPr/>
      <dgm:t>
        <a:bodyPr/>
        <a:lstStyle/>
        <a:p>
          <a:endParaRPr lang="en-US"/>
        </a:p>
      </dgm:t>
    </dgm:pt>
    <dgm:pt modelId="{75F1233B-2FA0-4048-8D79-7002D2E25DD1}" type="sibTrans" cxnId="{ACE24D41-3D28-4F11-9BC2-7690AB111608}">
      <dgm:prSet/>
      <dgm:spPr/>
      <dgm:t>
        <a:bodyPr/>
        <a:lstStyle/>
        <a:p>
          <a:endParaRPr lang="en-US"/>
        </a:p>
      </dgm:t>
    </dgm:pt>
    <dgm:pt modelId="{88504BE8-84D0-485A-B9B8-7566E8FBD2B9}">
      <dgm:prSet phldrT="[Text]" custT="1"/>
      <dgm:spPr/>
      <dgm:t>
        <a:bodyPr/>
        <a:lstStyle/>
        <a:p>
          <a:r>
            <a:rPr lang="en-US" sz="3200" dirty="0"/>
            <a:t>Can help generate excitement &amp; buzz</a:t>
          </a:r>
        </a:p>
      </dgm:t>
    </dgm:pt>
    <dgm:pt modelId="{86B77A22-BD76-482E-AE0C-20F943C5E440}" type="parTrans" cxnId="{75BCBD43-1674-4F9B-86DC-CA6BADDB0797}">
      <dgm:prSet/>
      <dgm:spPr/>
      <dgm:t>
        <a:bodyPr/>
        <a:lstStyle/>
        <a:p>
          <a:endParaRPr lang="en-US"/>
        </a:p>
      </dgm:t>
    </dgm:pt>
    <dgm:pt modelId="{52CCCC2C-D202-4075-B271-F41633653103}" type="sibTrans" cxnId="{75BCBD43-1674-4F9B-86DC-CA6BADDB0797}">
      <dgm:prSet/>
      <dgm:spPr/>
      <dgm:t>
        <a:bodyPr/>
        <a:lstStyle/>
        <a:p>
          <a:endParaRPr lang="en-US"/>
        </a:p>
      </dgm:t>
    </dgm:pt>
    <dgm:pt modelId="{42AE05B8-FE28-8D48-9A23-B161C95D0450}">
      <dgm:prSet phldrT="[Text]" custT="1"/>
      <dgm:spPr/>
      <dgm:t>
        <a:bodyPr/>
        <a:lstStyle/>
        <a:p>
          <a:r>
            <a:rPr lang="en-US" sz="3200" dirty="0"/>
            <a:t>Your Manager’s manager</a:t>
          </a:r>
        </a:p>
      </dgm:t>
    </dgm:pt>
    <dgm:pt modelId="{EA874DEE-2FA3-9245-992B-907632D2E932}" type="parTrans" cxnId="{C8B27AFE-BE25-6749-96CB-2F7981BB1C59}">
      <dgm:prSet/>
      <dgm:spPr/>
      <dgm:t>
        <a:bodyPr/>
        <a:lstStyle/>
        <a:p>
          <a:endParaRPr lang="en-US"/>
        </a:p>
      </dgm:t>
    </dgm:pt>
    <dgm:pt modelId="{30723BC6-E9BD-6E4E-81F7-0DC6EB45DCBF}" type="sibTrans" cxnId="{C8B27AFE-BE25-6749-96CB-2F7981BB1C59}">
      <dgm:prSet/>
      <dgm:spPr/>
      <dgm:t>
        <a:bodyPr/>
        <a:lstStyle/>
        <a:p>
          <a:endParaRPr lang="en-US"/>
        </a:p>
      </dgm:t>
    </dgm:pt>
    <dgm:pt modelId="{F7888634-11A7-C14D-B448-9AD32EAED1EF}">
      <dgm:prSet phldrT="[Text]" custT="1"/>
      <dgm:spPr/>
      <dgm:t>
        <a:bodyPr/>
        <a:lstStyle/>
        <a:p>
          <a:r>
            <a:rPr lang="en-US" sz="3200" dirty="0"/>
            <a:t>Making decisions to guide the entire program</a:t>
          </a:r>
        </a:p>
      </dgm:t>
    </dgm:pt>
    <dgm:pt modelId="{E2A03F68-3D4A-8E4B-B606-184198B16CBA}" type="parTrans" cxnId="{7191DC0C-4DE4-DB4D-9252-C8988D8BB020}">
      <dgm:prSet/>
      <dgm:spPr/>
      <dgm:t>
        <a:bodyPr/>
        <a:lstStyle/>
        <a:p>
          <a:endParaRPr lang="en-US"/>
        </a:p>
      </dgm:t>
    </dgm:pt>
    <dgm:pt modelId="{39A40829-D331-F947-B7CE-154247D65CBD}" type="sibTrans" cxnId="{7191DC0C-4DE4-DB4D-9252-C8988D8BB020}">
      <dgm:prSet/>
      <dgm:spPr/>
      <dgm:t>
        <a:bodyPr/>
        <a:lstStyle/>
        <a:p>
          <a:endParaRPr lang="en-US"/>
        </a:p>
      </dgm:t>
    </dgm:pt>
    <dgm:pt modelId="{1DC3385A-61BE-4048-A171-95A5C47F48C0}">
      <dgm:prSet phldrT="[Text]" custT="1"/>
      <dgm:spPr/>
      <dgm:t>
        <a:bodyPr/>
        <a:lstStyle/>
        <a:p>
          <a:r>
            <a:rPr lang="en-US" sz="3200" dirty="0"/>
            <a:t>Someone you will work with in the future</a:t>
          </a:r>
        </a:p>
      </dgm:t>
    </dgm:pt>
    <dgm:pt modelId="{0995DD15-A57C-C142-BB92-46EBE20D5F23}" type="parTrans" cxnId="{D6CDD681-E691-7A42-8AC8-3376DB757970}">
      <dgm:prSet/>
      <dgm:spPr/>
      <dgm:t>
        <a:bodyPr/>
        <a:lstStyle/>
        <a:p>
          <a:endParaRPr lang="en-US"/>
        </a:p>
      </dgm:t>
    </dgm:pt>
    <dgm:pt modelId="{0E2A628E-BE69-3B49-8A30-B5500C136457}" type="sibTrans" cxnId="{D6CDD681-E691-7A42-8AC8-3376DB757970}">
      <dgm:prSet/>
      <dgm:spPr/>
      <dgm:t>
        <a:bodyPr/>
        <a:lstStyle/>
        <a:p>
          <a:endParaRPr lang="en-US"/>
        </a:p>
      </dgm:t>
    </dgm:pt>
    <dgm:pt modelId="{9F43289C-95EA-4655-8B93-A4D1607F15D7}" type="pres">
      <dgm:prSet presAssocID="{4A6E7374-4642-4117-94BA-E13DAC0068C1}" presName="Name0" presStyleCnt="0">
        <dgm:presLayoutVars>
          <dgm:dir/>
          <dgm:animLvl val="lvl"/>
          <dgm:resizeHandles val="exact"/>
        </dgm:presLayoutVars>
      </dgm:prSet>
      <dgm:spPr/>
    </dgm:pt>
    <dgm:pt modelId="{E907B8DE-1BE7-475F-80FA-93A23E506754}" type="pres">
      <dgm:prSet presAssocID="{370477F6-2D80-463C-80CB-17241CD7A895}" presName="composite" presStyleCnt="0"/>
      <dgm:spPr/>
    </dgm:pt>
    <dgm:pt modelId="{242CDD71-A5B6-4F5A-892E-2A72A12F4D65}" type="pres">
      <dgm:prSet presAssocID="{370477F6-2D80-463C-80CB-17241CD7A89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481F75-093D-44FD-8E82-998F6B03B7E6}" type="pres">
      <dgm:prSet presAssocID="{370477F6-2D80-463C-80CB-17241CD7A895}" presName="desTx" presStyleLbl="alignAccFollowNode1" presStyleIdx="0" presStyleCnt="3">
        <dgm:presLayoutVars>
          <dgm:bulletEnabled val="1"/>
        </dgm:presLayoutVars>
      </dgm:prSet>
      <dgm:spPr/>
    </dgm:pt>
    <dgm:pt modelId="{5C680926-BB2F-4C54-8169-97A965C9339F}" type="pres">
      <dgm:prSet presAssocID="{0B6CE4A1-0D23-4CD8-90E4-E2EF079E315C}" presName="space" presStyleCnt="0"/>
      <dgm:spPr/>
    </dgm:pt>
    <dgm:pt modelId="{0DE599B6-B0D6-4AC0-930B-77BE2E9B7451}" type="pres">
      <dgm:prSet presAssocID="{46F48753-B367-4B92-86A8-D1B20868BDD1}" presName="composite" presStyleCnt="0"/>
      <dgm:spPr/>
    </dgm:pt>
    <dgm:pt modelId="{D7208981-2265-4E99-9FE2-D6F964678DD6}" type="pres">
      <dgm:prSet presAssocID="{46F48753-B367-4B92-86A8-D1B20868BDD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219436DF-CA4F-4617-8428-B818C54BCD92}" type="pres">
      <dgm:prSet presAssocID="{46F48753-B367-4B92-86A8-D1B20868BDD1}" presName="desTx" presStyleLbl="alignAccFollowNode1" presStyleIdx="1" presStyleCnt="3">
        <dgm:presLayoutVars>
          <dgm:bulletEnabled val="1"/>
        </dgm:presLayoutVars>
      </dgm:prSet>
      <dgm:spPr/>
    </dgm:pt>
    <dgm:pt modelId="{024E465A-98F5-40E5-B68E-DFC3A536132C}" type="pres">
      <dgm:prSet presAssocID="{B1CA2474-001B-49C3-A2C4-ABB7827A01EB}" presName="space" presStyleCnt="0"/>
      <dgm:spPr/>
    </dgm:pt>
    <dgm:pt modelId="{FC792667-5706-435B-B65E-7CBBE8EDA1B6}" type="pres">
      <dgm:prSet presAssocID="{BCDD1504-8BEB-4B08-A4BE-97C3363823DF}" presName="composite" presStyleCnt="0"/>
      <dgm:spPr/>
    </dgm:pt>
    <dgm:pt modelId="{8FA3B7F8-5DD6-4303-9061-22688A1059F0}" type="pres">
      <dgm:prSet presAssocID="{BCDD1504-8BEB-4B08-A4BE-97C3363823D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0DEC036-D03D-48A3-B150-10C2971B434B}" type="pres">
      <dgm:prSet presAssocID="{BCDD1504-8BEB-4B08-A4BE-97C3363823D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6F9120B-74BA-8344-B31B-0D877F072B6A}" type="presOf" srcId="{88504BE8-84D0-485A-B9B8-7566E8FBD2B9}" destId="{40DEC036-D03D-48A3-B150-10C2971B434B}" srcOrd="0" destOrd="1" presId="urn:microsoft.com/office/officeart/2005/8/layout/hList1"/>
    <dgm:cxn modelId="{7191DC0C-4DE4-DB4D-9252-C8988D8BB020}" srcId="{370477F6-2D80-463C-80CB-17241CD7A895}" destId="{F7888634-11A7-C14D-B448-9AD32EAED1EF}" srcOrd="2" destOrd="0" parTransId="{E2A03F68-3D4A-8E4B-B606-184198B16CBA}" sibTransId="{39A40829-D331-F947-B7CE-154247D65CBD}"/>
    <dgm:cxn modelId="{DDE32422-E5D4-FD42-AD1A-40FACA379EFC}" type="presOf" srcId="{F794C9F3-A0BE-4743-B9C3-5149AC426E75}" destId="{219436DF-CA4F-4617-8428-B818C54BCD92}" srcOrd="0" destOrd="0" presId="urn:microsoft.com/office/officeart/2005/8/layout/hList1"/>
    <dgm:cxn modelId="{2105DA32-90AD-438D-8CFF-5EE9B9E8273E}" srcId="{370477F6-2D80-463C-80CB-17241CD7A895}" destId="{B792B99D-3587-41F7-B255-6B6983AFB4DA}" srcOrd="0" destOrd="0" parTransId="{441C5158-BF6A-43E6-8F8A-8095C107524A}" sibTransId="{BBFE4E25-07A2-487F-ADE9-F64A13F4731B}"/>
    <dgm:cxn modelId="{74744634-5F59-2946-BEE2-31B9D5C01759}" type="presOf" srcId="{F7888634-11A7-C14D-B448-9AD32EAED1EF}" destId="{4C481F75-093D-44FD-8E82-998F6B03B7E6}" srcOrd="0" destOrd="2" presId="urn:microsoft.com/office/officeart/2005/8/layout/hList1"/>
    <dgm:cxn modelId="{5A45973F-CBB5-C44E-8AA3-CFAE2EEC782B}" type="presOf" srcId="{BCDD1504-8BEB-4B08-A4BE-97C3363823DF}" destId="{8FA3B7F8-5DD6-4303-9061-22688A1059F0}" srcOrd="0" destOrd="0" presId="urn:microsoft.com/office/officeart/2005/8/layout/hList1"/>
    <dgm:cxn modelId="{ACE24D41-3D28-4F11-9BC2-7690AB111608}" srcId="{46F48753-B367-4B92-86A8-D1B20868BDD1}" destId="{F81940FF-594B-47ED-9899-90540B7089AD}" srcOrd="1" destOrd="0" parTransId="{07DFCFDE-EB78-412C-9C06-D1644ABFE62D}" sibTransId="{75F1233B-2FA0-4048-8D79-7002D2E25DD1}"/>
    <dgm:cxn modelId="{75BCBD43-1674-4F9B-86DC-CA6BADDB0797}" srcId="{BCDD1504-8BEB-4B08-A4BE-97C3363823DF}" destId="{88504BE8-84D0-485A-B9B8-7566E8FBD2B9}" srcOrd="1" destOrd="0" parTransId="{86B77A22-BD76-482E-AE0C-20F943C5E440}" sibTransId="{52CCCC2C-D202-4075-B271-F41633653103}"/>
    <dgm:cxn modelId="{B8DE774C-EEE8-D44F-9191-272CC144BFC6}" type="presOf" srcId="{46F48753-B367-4B92-86A8-D1B20868BDD1}" destId="{D7208981-2265-4E99-9FE2-D6F964678DD6}" srcOrd="0" destOrd="0" presId="urn:microsoft.com/office/officeart/2005/8/layout/hList1"/>
    <dgm:cxn modelId="{C66E4D50-07BC-492D-B227-E34D2B7710E7}" srcId="{46F48753-B367-4B92-86A8-D1B20868BDD1}" destId="{F794C9F3-A0BE-4743-B9C3-5149AC426E75}" srcOrd="0" destOrd="0" parTransId="{3B427F0B-7B61-465D-A6B9-A78DEB9CC8A5}" sibTransId="{571666D6-08F4-47F0-B9AB-E1FD092629D4}"/>
    <dgm:cxn modelId="{D8053A5C-D419-AE45-905C-A643B1AF1063}" type="presOf" srcId="{370477F6-2D80-463C-80CB-17241CD7A895}" destId="{242CDD71-A5B6-4F5A-892E-2A72A12F4D65}" srcOrd="0" destOrd="0" presId="urn:microsoft.com/office/officeart/2005/8/layout/hList1"/>
    <dgm:cxn modelId="{EFFF3C79-23CD-8A47-BFD0-E4A385280BB9}" type="presOf" srcId="{42AE05B8-FE28-8D48-9A23-B161C95D0450}" destId="{4C481F75-093D-44FD-8E82-998F6B03B7E6}" srcOrd="0" destOrd="1" presId="urn:microsoft.com/office/officeart/2005/8/layout/hList1"/>
    <dgm:cxn modelId="{8C53327D-8F76-4B91-BBA5-1C337CF6B9A2}" srcId="{BCDD1504-8BEB-4B08-A4BE-97C3363823DF}" destId="{03DF09F2-6E0D-4892-B543-82B54B963214}" srcOrd="0" destOrd="0" parTransId="{73735091-0323-45F9-B3FA-9412F5A57FDF}" sibTransId="{9FE7266C-7336-492D-AF26-707E7B3F8D6F}"/>
    <dgm:cxn modelId="{D6CDD681-E691-7A42-8AC8-3376DB757970}" srcId="{BCDD1504-8BEB-4B08-A4BE-97C3363823DF}" destId="{1DC3385A-61BE-4048-A171-95A5C47F48C0}" srcOrd="2" destOrd="0" parTransId="{0995DD15-A57C-C142-BB92-46EBE20D5F23}" sibTransId="{0E2A628E-BE69-3B49-8A30-B5500C136457}"/>
    <dgm:cxn modelId="{0B4F818D-2DF3-D649-8D43-46F02EA828BE}" type="presOf" srcId="{F81940FF-594B-47ED-9899-90540B7089AD}" destId="{219436DF-CA4F-4617-8428-B818C54BCD92}" srcOrd="0" destOrd="1" presId="urn:microsoft.com/office/officeart/2005/8/layout/hList1"/>
    <dgm:cxn modelId="{4DC8AA8E-5E97-4EA4-9CFD-3A509AE8C1E0}" srcId="{4A6E7374-4642-4117-94BA-E13DAC0068C1}" destId="{46F48753-B367-4B92-86A8-D1B20868BDD1}" srcOrd="1" destOrd="0" parTransId="{860152D1-8706-4672-9351-0C70500D551C}" sibTransId="{B1CA2474-001B-49C3-A2C4-ABB7827A01EB}"/>
    <dgm:cxn modelId="{2C69E7B5-FC42-442B-BBAF-720B786B254F}" srcId="{4A6E7374-4642-4117-94BA-E13DAC0068C1}" destId="{BCDD1504-8BEB-4B08-A4BE-97C3363823DF}" srcOrd="2" destOrd="0" parTransId="{8C19C8BE-038D-48B2-B232-1E1DD15D6424}" sibTransId="{685BAD8B-6A50-4E66-822D-A3D6DB963E2D}"/>
    <dgm:cxn modelId="{533908C2-0031-D241-97D2-52C343FC31FF}" type="presOf" srcId="{1DC3385A-61BE-4048-A171-95A5C47F48C0}" destId="{40DEC036-D03D-48A3-B150-10C2971B434B}" srcOrd="0" destOrd="2" presId="urn:microsoft.com/office/officeart/2005/8/layout/hList1"/>
    <dgm:cxn modelId="{905E52D0-D432-824E-A16E-91BEBF491BDD}" type="presOf" srcId="{4A6E7374-4642-4117-94BA-E13DAC0068C1}" destId="{9F43289C-95EA-4655-8B93-A4D1607F15D7}" srcOrd="0" destOrd="0" presId="urn:microsoft.com/office/officeart/2005/8/layout/hList1"/>
    <dgm:cxn modelId="{98B167E4-1D46-2C4A-BA80-6C742981C019}" type="presOf" srcId="{B792B99D-3587-41F7-B255-6B6983AFB4DA}" destId="{4C481F75-093D-44FD-8E82-998F6B03B7E6}" srcOrd="0" destOrd="0" presId="urn:microsoft.com/office/officeart/2005/8/layout/hList1"/>
    <dgm:cxn modelId="{709810E6-2BCF-4870-B875-62365BE25574}" srcId="{4A6E7374-4642-4117-94BA-E13DAC0068C1}" destId="{370477F6-2D80-463C-80CB-17241CD7A895}" srcOrd="0" destOrd="0" parTransId="{C4919870-171E-441F-BAFB-AFF1B9E3E42D}" sibTransId="{0B6CE4A1-0D23-4CD8-90E4-E2EF079E315C}"/>
    <dgm:cxn modelId="{65C1B5FA-296D-3F4E-96CA-E4659BB707AE}" type="presOf" srcId="{03DF09F2-6E0D-4892-B543-82B54B963214}" destId="{40DEC036-D03D-48A3-B150-10C2971B434B}" srcOrd="0" destOrd="0" presId="urn:microsoft.com/office/officeart/2005/8/layout/hList1"/>
    <dgm:cxn modelId="{C8B27AFE-BE25-6749-96CB-2F7981BB1C59}" srcId="{370477F6-2D80-463C-80CB-17241CD7A895}" destId="{42AE05B8-FE28-8D48-9A23-B161C95D0450}" srcOrd="1" destOrd="0" parTransId="{EA874DEE-2FA3-9245-992B-907632D2E932}" sibTransId="{30723BC6-E9BD-6E4E-81F7-0DC6EB45DCBF}"/>
    <dgm:cxn modelId="{036D4980-18F6-9848-A0FA-31AA2C01512F}" type="presParOf" srcId="{9F43289C-95EA-4655-8B93-A4D1607F15D7}" destId="{E907B8DE-1BE7-475F-80FA-93A23E506754}" srcOrd="0" destOrd="0" presId="urn:microsoft.com/office/officeart/2005/8/layout/hList1"/>
    <dgm:cxn modelId="{D1E1D8AD-6F64-B447-B1D5-D9F584CD6403}" type="presParOf" srcId="{E907B8DE-1BE7-475F-80FA-93A23E506754}" destId="{242CDD71-A5B6-4F5A-892E-2A72A12F4D65}" srcOrd="0" destOrd="0" presId="urn:microsoft.com/office/officeart/2005/8/layout/hList1"/>
    <dgm:cxn modelId="{E2216800-0190-A74E-BB0E-FB6D49EF0FCA}" type="presParOf" srcId="{E907B8DE-1BE7-475F-80FA-93A23E506754}" destId="{4C481F75-093D-44FD-8E82-998F6B03B7E6}" srcOrd="1" destOrd="0" presId="urn:microsoft.com/office/officeart/2005/8/layout/hList1"/>
    <dgm:cxn modelId="{BD18F407-B0ED-EB48-806C-D419898979BA}" type="presParOf" srcId="{9F43289C-95EA-4655-8B93-A4D1607F15D7}" destId="{5C680926-BB2F-4C54-8169-97A965C9339F}" srcOrd="1" destOrd="0" presId="urn:microsoft.com/office/officeart/2005/8/layout/hList1"/>
    <dgm:cxn modelId="{B9CF9B5C-8177-4044-9E8F-B6453CB32A04}" type="presParOf" srcId="{9F43289C-95EA-4655-8B93-A4D1607F15D7}" destId="{0DE599B6-B0D6-4AC0-930B-77BE2E9B7451}" srcOrd="2" destOrd="0" presId="urn:microsoft.com/office/officeart/2005/8/layout/hList1"/>
    <dgm:cxn modelId="{A05B0C09-6480-DC43-ACAE-2BD8FB479163}" type="presParOf" srcId="{0DE599B6-B0D6-4AC0-930B-77BE2E9B7451}" destId="{D7208981-2265-4E99-9FE2-D6F964678DD6}" srcOrd="0" destOrd="0" presId="urn:microsoft.com/office/officeart/2005/8/layout/hList1"/>
    <dgm:cxn modelId="{93BACFD4-DB43-1549-AD63-9099FA9BAED7}" type="presParOf" srcId="{0DE599B6-B0D6-4AC0-930B-77BE2E9B7451}" destId="{219436DF-CA4F-4617-8428-B818C54BCD92}" srcOrd="1" destOrd="0" presId="urn:microsoft.com/office/officeart/2005/8/layout/hList1"/>
    <dgm:cxn modelId="{6EDBC73D-9552-B041-8CA0-7DF20E94C66C}" type="presParOf" srcId="{9F43289C-95EA-4655-8B93-A4D1607F15D7}" destId="{024E465A-98F5-40E5-B68E-DFC3A536132C}" srcOrd="3" destOrd="0" presId="urn:microsoft.com/office/officeart/2005/8/layout/hList1"/>
    <dgm:cxn modelId="{9545CC83-A391-094B-B3FC-208A84FCF765}" type="presParOf" srcId="{9F43289C-95EA-4655-8B93-A4D1607F15D7}" destId="{FC792667-5706-435B-B65E-7CBBE8EDA1B6}" srcOrd="4" destOrd="0" presId="urn:microsoft.com/office/officeart/2005/8/layout/hList1"/>
    <dgm:cxn modelId="{A1E716DD-B730-1C41-81C2-8DAC6EEDA08C}" type="presParOf" srcId="{FC792667-5706-435B-B65E-7CBBE8EDA1B6}" destId="{8FA3B7F8-5DD6-4303-9061-22688A1059F0}" srcOrd="0" destOrd="0" presId="urn:microsoft.com/office/officeart/2005/8/layout/hList1"/>
    <dgm:cxn modelId="{773868AC-3E77-494E-B18A-63C815420821}" type="presParOf" srcId="{FC792667-5706-435B-B65E-7CBBE8EDA1B6}" destId="{40DEC036-D03D-48A3-B150-10C2971B43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6E7374-4642-4117-94BA-E13DAC0068C1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70477F6-2D80-463C-80CB-17241CD7A895}">
      <dgm:prSet phldrT="[Text]" custT="1"/>
      <dgm:spPr/>
      <dgm:t>
        <a:bodyPr/>
        <a:lstStyle/>
        <a:p>
          <a:r>
            <a:rPr lang="en-US" sz="3600" b="1" dirty="0"/>
            <a:t>Decision Makers</a:t>
          </a:r>
        </a:p>
      </dgm:t>
    </dgm:pt>
    <dgm:pt modelId="{C4919870-171E-441F-BAFB-AFF1B9E3E42D}" type="parTrans" cxnId="{709810E6-2BCF-4870-B875-62365BE25574}">
      <dgm:prSet/>
      <dgm:spPr/>
      <dgm:t>
        <a:bodyPr/>
        <a:lstStyle/>
        <a:p>
          <a:endParaRPr lang="en-US"/>
        </a:p>
      </dgm:t>
    </dgm:pt>
    <dgm:pt modelId="{0B6CE4A1-0D23-4CD8-90E4-E2EF079E315C}" type="sibTrans" cxnId="{709810E6-2BCF-4870-B875-62365BE25574}">
      <dgm:prSet/>
      <dgm:spPr/>
      <dgm:t>
        <a:bodyPr/>
        <a:lstStyle/>
        <a:p>
          <a:endParaRPr lang="en-US"/>
        </a:p>
      </dgm:t>
    </dgm:pt>
    <dgm:pt modelId="{B792B99D-3587-41F7-B255-6B6983AFB4DA}">
      <dgm:prSet phldrT="[Text]" custT="1"/>
      <dgm:spPr/>
      <dgm:t>
        <a:bodyPr/>
        <a:lstStyle/>
        <a:p>
          <a:endParaRPr lang="en-US" sz="3200" dirty="0"/>
        </a:p>
      </dgm:t>
    </dgm:pt>
    <dgm:pt modelId="{441C5158-BF6A-43E6-8F8A-8095C107524A}" type="parTrans" cxnId="{2105DA32-90AD-438D-8CFF-5EE9B9E8273E}">
      <dgm:prSet/>
      <dgm:spPr/>
      <dgm:t>
        <a:bodyPr/>
        <a:lstStyle/>
        <a:p>
          <a:endParaRPr lang="en-US"/>
        </a:p>
      </dgm:t>
    </dgm:pt>
    <dgm:pt modelId="{BBFE4E25-07A2-487F-ADE9-F64A13F4731B}" type="sibTrans" cxnId="{2105DA32-90AD-438D-8CFF-5EE9B9E8273E}">
      <dgm:prSet/>
      <dgm:spPr/>
      <dgm:t>
        <a:bodyPr/>
        <a:lstStyle/>
        <a:p>
          <a:endParaRPr lang="en-US"/>
        </a:p>
      </dgm:t>
    </dgm:pt>
    <dgm:pt modelId="{46F48753-B367-4B92-86A8-D1B20868BDD1}">
      <dgm:prSet phldrT="[Text]" custT="1"/>
      <dgm:spPr/>
      <dgm:t>
        <a:bodyPr/>
        <a:lstStyle/>
        <a:p>
          <a:r>
            <a:rPr lang="en-US" sz="3600" b="1" dirty="0"/>
            <a:t>Doers</a:t>
          </a:r>
        </a:p>
      </dgm:t>
    </dgm:pt>
    <dgm:pt modelId="{860152D1-8706-4672-9351-0C70500D551C}" type="parTrans" cxnId="{4DC8AA8E-5E97-4EA4-9CFD-3A509AE8C1E0}">
      <dgm:prSet/>
      <dgm:spPr/>
      <dgm:t>
        <a:bodyPr/>
        <a:lstStyle/>
        <a:p>
          <a:endParaRPr lang="en-US"/>
        </a:p>
      </dgm:t>
    </dgm:pt>
    <dgm:pt modelId="{B1CA2474-001B-49C3-A2C4-ABB7827A01EB}" type="sibTrans" cxnId="{4DC8AA8E-5E97-4EA4-9CFD-3A509AE8C1E0}">
      <dgm:prSet/>
      <dgm:spPr/>
      <dgm:t>
        <a:bodyPr/>
        <a:lstStyle/>
        <a:p>
          <a:endParaRPr lang="en-US"/>
        </a:p>
      </dgm:t>
    </dgm:pt>
    <dgm:pt modelId="{F794C9F3-A0BE-4743-B9C3-5149AC426E75}">
      <dgm:prSet phldrT="[Text]" custT="1"/>
      <dgm:spPr/>
      <dgm:t>
        <a:bodyPr/>
        <a:lstStyle/>
        <a:p>
          <a:endParaRPr lang="en-US" sz="3200" dirty="0"/>
        </a:p>
      </dgm:t>
    </dgm:pt>
    <dgm:pt modelId="{3B427F0B-7B61-465D-A6B9-A78DEB9CC8A5}" type="parTrans" cxnId="{C66E4D50-07BC-492D-B227-E34D2B7710E7}">
      <dgm:prSet/>
      <dgm:spPr/>
      <dgm:t>
        <a:bodyPr/>
        <a:lstStyle/>
        <a:p>
          <a:endParaRPr lang="en-US"/>
        </a:p>
      </dgm:t>
    </dgm:pt>
    <dgm:pt modelId="{571666D6-08F4-47F0-B9AB-E1FD092629D4}" type="sibTrans" cxnId="{C66E4D50-07BC-492D-B227-E34D2B7710E7}">
      <dgm:prSet/>
      <dgm:spPr/>
      <dgm:t>
        <a:bodyPr/>
        <a:lstStyle/>
        <a:p>
          <a:endParaRPr lang="en-US"/>
        </a:p>
      </dgm:t>
    </dgm:pt>
    <dgm:pt modelId="{BCDD1504-8BEB-4B08-A4BE-97C3363823DF}">
      <dgm:prSet phldrT="[Text]" custT="1"/>
      <dgm:spPr/>
      <dgm:t>
        <a:bodyPr/>
        <a:lstStyle/>
        <a:p>
          <a:r>
            <a:rPr lang="en-US" sz="3600" b="1" dirty="0"/>
            <a:t>Cheerleaders</a:t>
          </a:r>
        </a:p>
      </dgm:t>
    </dgm:pt>
    <dgm:pt modelId="{8C19C8BE-038D-48B2-B232-1E1DD15D6424}" type="parTrans" cxnId="{2C69E7B5-FC42-442B-BBAF-720B786B254F}">
      <dgm:prSet/>
      <dgm:spPr/>
      <dgm:t>
        <a:bodyPr/>
        <a:lstStyle/>
        <a:p>
          <a:endParaRPr lang="en-US"/>
        </a:p>
      </dgm:t>
    </dgm:pt>
    <dgm:pt modelId="{685BAD8B-6A50-4E66-822D-A3D6DB963E2D}" type="sibTrans" cxnId="{2C69E7B5-FC42-442B-BBAF-720B786B254F}">
      <dgm:prSet/>
      <dgm:spPr/>
      <dgm:t>
        <a:bodyPr/>
        <a:lstStyle/>
        <a:p>
          <a:endParaRPr lang="en-US"/>
        </a:p>
      </dgm:t>
    </dgm:pt>
    <dgm:pt modelId="{03DF09F2-6E0D-4892-B543-82B54B963214}">
      <dgm:prSet phldrT="[Text]" custT="1"/>
      <dgm:spPr/>
      <dgm:t>
        <a:bodyPr/>
        <a:lstStyle/>
        <a:p>
          <a:endParaRPr lang="en-US" sz="3200" dirty="0"/>
        </a:p>
      </dgm:t>
    </dgm:pt>
    <dgm:pt modelId="{73735091-0323-45F9-B3FA-9412F5A57FDF}" type="parTrans" cxnId="{8C53327D-8F76-4B91-BBA5-1C337CF6B9A2}">
      <dgm:prSet/>
      <dgm:spPr/>
      <dgm:t>
        <a:bodyPr/>
        <a:lstStyle/>
        <a:p>
          <a:endParaRPr lang="en-US"/>
        </a:p>
      </dgm:t>
    </dgm:pt>
    <dgm:pt modelId="{9FE7266C-7336-492D-AF26-707E7B3F8D6F}" type="sibTrans" cxnId="{8C53327D-8F76-4B91-BBA5-1C337CF6B9A2}">
      <dgm:prSet/>
      <dgm:spPr/>
      <dgm:t>
        <a:bodyPr/>
        <a:lstStyle/>
        <a:p>
          <a:endParaRPr lang="en-US"/>
        </a:p>
      </dgm:t>
    </dgm:pt>
    <dgm:pt modelId="{9F43289C-95EA-4655-8B93-A4D1607F15D7}" type="pres">
      <dgm:prSet presAssocID="{4A6E7374-4642-4117-94BA-E13DAC0068C1}" presName="Name0" presStyleCnt="0">
        <dgm:presLayoutVars>
          <dgm:dir/>
          <dgm:animLvl val="lvl"/>
          <dgm:resizeHandles val="exact"/>
        </dgm:presLayoutVars>
      </dgm:prSet>
      <dgm:spPr/>
    </dgm:pt>
    <dgm:pt modelId="{E907B8DE-1BE7-475F-80FA-93A23E506754}" type="pres">
      <dgm:prSet presAssocID="{370477F6-2D80-463C-80CB-17241CD7A895}" presName="composite" presStyleCnt="0"/>
      <dgm:spPr/>
    </dgm:pt>
    <dgm:pt modelId="{242CDD71-A5B6-4F5A-892E-2A72A12F4D65}" type="pres">
      <dgm:prSet presAssocID="{370477F6-2D80-463C-80CB-17241CD7A89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C481F75-093D-44FD-8E82-998F6B03B7E6}" type="pres">
      <dgm:prSet presAssocID="{370477F6-2D80-463C-80CB-17241CD7A895}" presName="desTx" presStyleLbl="alignAccFollowNode1" presStyleIdx="0" presStyleCnt="3">
        <dgm:presLayoutVars>
          <dgm:bulletEnabled val="1"/>
        </dgm:presLayoutVars>
      </dgm:prSet>
      <dgm:spPr/>
    </dgm:pt>
    <dgm:pt modelId="{5C680926-BB2F-4C54-8169-97A965C9339F}" type="pres">
      <dgm:prSet presAssocID="{0B6CE4A1-0D23-4CD8-90E4-E2EF079E315C}" presName="space" presStyleCnt="0"/>
      <dgm:spPr/>
    </dgm:pt>
    <dgm:pt modelId="{0DE599B6-B0D6-4AC0-930B-77BE2E9B7451}" type="pres">
      <dgm:prSet presAssocID="{46F48753-B367-4B92-86A8-D1B20868BDD1}" presName="composite" presStyleCnt="0"/>
      <dgm:spPr/>
    </dgm:pt>
    <dgm:pt modelId="{D7208981-2265-4E99-9FE2-D6F964678DD6}" type="pres">
      <dgm:prSet presAssocID="{46F48753-B367-4B92-86A8-D1B20868BDD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219436DF-CA4F-4617-8428-B818C54BCD92}" type="pres">
      <dgm:prSet presAssocID="{46F48753-B367-4B92-86A8-D1B20868BDD1}" presName="desTx" presStyleLbl="alignAccFollowNode1" presStyleIdx="1" presStyleCnt="3">
        <dgm:presLayoutVars>
          <dgm:bulletEnabled val="1"/>
        </dgm:presLayoutVars>
      </dgm:prSet>
      <dgm:spPr/>
    </dgm:pt>
    <dgm:pt modelId="{024E465A-98F5-40E5-B68E-DFC3A536132C}" type="pres">
      <dgm:prSet presAssocID="{B1CA2474-001B-49C3-A2C4-ABB7827A01EB}" presName="space" presStyleCnt="0"/>
      <dgm:spPr/>
    </dgm:pt>
    <dgm:pt modelId="{FC792667-5706-435B-B65E-7CBBE8EDA1B6}" type="pres">
      <dgm:prSet presAssocID="{BCDD1504-8BEB-4B08-A4BE-97C3363823DF}" presName="composite" presStyleCnt="0"/>
      <dgm:spPr/>
    </dgm:pt>
    <dgm:pt modelId="{8FA3B7F8-5DD6-4303-9061-22688A1059F0}" type="pres">
      <dgm:prSet presAssocID="{BCDD1504-8BEB-4B08-A4BE-97C3363823D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0DEC036-D03D-48A3-B150-10C2971B434B}" type="pres">
      <dgm:prSet presAssocID="{BCDD1504-8BEB-4B08-A4BE-97C3363823D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4EA1D01-5D87-624D-B4E9-7C5017B95584}" type="presOf" srcId="{F794C9F3-A0BE-4743-B9C3-5149AC426E75}" destId="{219436DF-CA4F-4617-8428-B818C54BCD92}" srcOrd="0" destOrd="0" presId="urn:microsoft.com/office/officeart/2005/8/layout/hList1"/>
    <dgm:cxn modelId="{2105DA32-90AD-438D-8CFF-5EE9B9E8273E}" srcId="{370477F6-2D80-463C-80CB-17241CD7A895}" destId="{B792B99D-3587-41F7-B255-6B6983AFB4DA}" srcOrd="0" destOrd="0" parTransId="{441C5158-BF6A-43E6-8F8A-8095C107524A}" sibTransId="{BBFE4E25-07A2-487F-ADE9-F64A13F4731B}"/>
    <dgm:cxn modelId="{C66E4D50-07BC-492D-B227-E34D2B7710E7}" srcId="{46F48753-B367-4B92-86A8-D1B20868BDD1}" destId="{F794C9F3-A0BE-4743-B9C3-5149AC426E75}" srcOrd="0" destOrd="0" parTransId="{3B427F0B-7B61-465D-A6B9-A78DEB9CC8A5}" sibTransId="{571666D6-08F4-47F0-B9AB-E1FD092629D4}"/>
    <dgm:cxn modelId="{8C53327D-8F76-4B91-BBA5-1C337CF6B9A2}" srcId="{BCDD1504-8BEB-4B08-A4BE-97C3363823DF}" destId="{03DF09F2-6E0D-4892-B543-82B54B963214}" srcOrd="0" destOrd="0" parTransId="{73735091-0323-45F9-B3FA-9412F5A57FDF}" sibTransId="{9FE7266C-7336-492D-AF26-707E7B3F8D6F}"/>
    <dgm:cxn modelId="{0133808A-3C6A-F845-AF1C-3669A3A7C6F9}" type="presOf" srcId="{46F48753-B367-4B92-86A8-D1B20868BDD1}" destId="{D7208981-2265-4E99-9FE2-D6F964678DD6}" srcOrd="0" destOrd="0" presId="urn:microsoft.com/office/officeart/2005/8/layout/hList1"/>
    <dgm:cxn modelId="{99F0A18C-C9FE-0D40-BBC9-C25D0E8B66F0}" type="presOf" srcId="{370477F6-2D80-463C-80CB-17241CD7A895}" destId="{242CDD71-A5B6-4F5A-892E-2A72A12F4D65}" srcOrd="0" destOrd="0" presId="urn:microsoft.com/office/officeart/2005/8/layout/hList1"/>
    <dgm:cxn modelId="{4DC8AA8E-5E97-4EA4-9CFD-3A509AE8C1E0}" srcId="{4A6E7374-4642-4117-94BA-E13DAC0068C1}" destId="{46F48753-B367-4B92-86A8-D1B20868BDD1}" srcOrd="1" destOrd="0" parTransId="{860152D1-8706-4672-9351-0C70500D551C}" sibTransId="{B1CA2474-001B-49C3-A2C4-ABB7827A01EB}"/>
    <dgm:cxn modelId="{6ED6D194-A8B4-6C49-9971-DD90B0AA1687}" type="presOf" srcId="{B792B99D-3587-41F7-B255-6B6983AFB4DA}" destId="{4C481F75-093D-44FD-8E82-998F6B03B7E6}" srcOrd="0" destOrd="0" presId="urn:microsoft.com/office/officeart/2005/8/layout/hList1"/>
    <dgm:cxn modelId="{B6233A9F-D151-9647-A7CE-47F03FAE7524}" type="presOf" srcId="{03DF09F2-6E0D-4892-B543-82B54B963214}" destId="{40DEC036-D03D-48A3-B150-10C2971B434B}" srcOrd="0" destOrd="0" presId="urn:microsoft.com/office/officeart/2005/8/layout/hList1"/>
    <dgm:cxn modelId="{2C69E7B5-FC42-442B-BBAF-720B786B254F}" srcId="{4A6E7374-4642-4117-94BA-E13DAC0068C1}" destId="{BCDD1504-8BEB-4B08-A4BE-97C3363823DF}" srcOrd="2" destOrd="0" parTransId="{8C19C8BE-038D-48B2-B232-1E1DD15D6424}" sibTransId="{685BAD8B-6A50-4E66-822D-A3D6DB963E2D}"/>
    <dgm:cxn modelId="{709810E6-2BCF-4870-B875-62365BE25574}" srcId="{4A6E7374-4642-4117-94BA-E13DAC0068C1}" destId="{370477F6-2D80-463C-80CB-17241CD7A895}" srcOrd="0" destOrd="0" parTransId="{C4919870-171E-441F-BAFB-AFF1B9E3E42D}" sibTransId="{0B6CE4A1-0D23-4CD8-90E4-E2EF079E315C}"/>
    <dgm:cxn modelId="{532DE2E8-67ED-A843-ADC4-62F1AB5F23E9}" type="presOf" srcId="{BCDD1504-8BEB-4B08-A4BE-97C3363823DF}" destId="{8FA3B7F8-5DD6-4303-9061-22688A1059F0}" srcOrd="0" destOrd="0" presId="urn:microsoft.com/office/officeart/2005/8/layout/hList1"/>
    <dgm:cxn modelId="{1FF793F0-3197-D74E-89AA-B5820423A6CA}" type="presOf" srcId="{4A6E7374-4642-4117-94BA-E13DAC0068C1}" destId="{9F43289C-95EA-4655-8B93-A4D1607F15D7}" srcOrd="0" destOrd="0" presId="urn:microsoft.com/office/officeart/2005/8/layout/hList1"/>
    <dgm:cxn modelId="{A0C272D7-57AC-4543-A8FE-78E5BAF147D9}" type="presParOf" srcId="{9F43289C-95EA-4655-8B93-A4D1607F15D7}" destId="{E907B8DE-1BE7-475F-80FA-93A23E506754}" srcOrd="0" destOrd="0" presId="urn:microsoft.com/office/officeart/2005/8/layout/hList1"/>
    <dgm:cxn modelId="{BD7651ED-8581-6646-A502-723C3DB4E805}" type="presParOf" srcId="{E907B8DE-1BE7-475F-80FA-93A23E506754}" destId="{242CDD71-A5B6-4F5A-892E-2A72A12F4D65}" srcOrd="0" destOrd="0" presId="urn:microsoft.com/office/officeart/2005/8/layout/hList1"/>
    <dgm:cxn modelId="{06FE019E-20CA-2348-8F15-D0FED9E3F247}" type="presParOf" srcId="{E907B8DE-1BE7-475F-80FA-93A23E506754}" destId="{4C481F75-093D-44FD-8E82-998F6B03B7E6}" srcOrd="1" destOrd="0" presId="urn:microsoft.com/office/officeart/2005/8/layout/hList1"/>
    <dgm:cxn modelId="{EB6F74B6-EC3D-BB44-A1A3-EBABD2A1BE38}" type="presParOf" srcId="{9F43289C-95EA-4655-8B93-A4D1607F15D7}" destId="{5C680926-BB2F-4C54-8169-97A965C9339F}" srcOrd="1" destOrd="0" presId="urn:microsoft.com/office/officeart/2005/8/layout/hList1"/>
    <dgm:cxn modelId="{0C9C3D27-8372-B742-A94F-2B3199A81DD1}" type="presParOf" srcId="{9F43289C-95EA-4655-8B93-A4D1607F15D7}" destId="{0DE599B6-B0D6-4AC0-930B-77BE2E9B7451}" srcOrd="2" destOrd="0" presId="urn:microsoft.com/office/officeart/2005/8/layout/hList1"/>
    <dgm:cxn modelId="{242365B3-EE08-C040-936A-0ED70CFB785F}" type="presParOf" srcId="{0DE599B6-B0D6-4AC0-930B-77BE2E9B7451}" destId="{D7208981-2265-4E99-9FE2-D6F964678DD6}" srcOrd="0" destOrd="0" presId="urn:microsoft.com/office/officeart/2005/8/layout/hList1"/>
    <dgm:cxn modelId="{715BD740-DDAE-5C45-BD07-8105E0F29C89}" type="presParOf" srcId="{0DE599B6-B0D6-4AC0-930B-77BE2E9B7451}" destId="{219436DF-CA4F-4617-8428-B818C54BCD92}" srcOrd="1" destOrd="0" presId="urn:microsoft.com/office/officeart/2005/8/layout/hList1"/>
    <dgm:cxn modelId="{B4026205-2FA5-0D4D-9956-E2637EB66F64}" type="presParOf" srcId="{9F43289C-95EA-4655-8B93-A4D1607F15D7}" destId="{024E465A-98F5-40E5-B68E-DFC3A536132C}" srcOrd="3" destOrd="0" presId="urn:microsoft.com/office/officeart/2005/8/layout/hList1"/>
    <dgm:cxn modelId="{FBB42399-7CA1-754F-A4BE-9BBD2D325184}" type="presParOf" srcId="{9F43289C-95EA-4655-8B93-A4D1607F15D7}" destId="{FC792667-5706-435B-B65E-7CBBE8EDA1B6}" srcOrd="4" destOrd="0" presId="urn:microsoft.com/office/officeart/2005/8/layout/hList1"/>
    <dgm:cxn modelId="{5CBB8E24-1615-1642-BDC3-1FC9D365581B}" type="presParOf" srcId="{FC792667-5706-435B-B65E-7CBBE8EDA1B6}" destId="{8FA3B7F8-5DD6-4303-9061-22688A1059F0}" srcOrd="0" destOrd="0" presId="urn:microsoft.com/office/officeart/2005/8/layout/hList1"/>
    <dgm:cxn modelId="{02D77DA0-9A50-5643-BF86-CCA8E00E8A8A}" type="presParOf" srcId="{FC792667-5706-435B-B65E-7CBBE8EDA1B6}" destId="{40DEC036-D03D-48A3-B150-10C2971B434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E13570-71E7-40EC-803D-C23CE26B58D6}" type="doc">
      <dgm:prSet loTypeId="urn:microsoft.com/office/officeart/2005/8/layout/hProcess9" loCatId="process" qsTypeId="urn:microsoft.com/office/officeart/2005/8/quickstyle/simple1" qsCatId="simple" csTypeId="urn:microsoft.com/office/officeart/2005/8/colors/accent0_1" csCatId="mainScheme" phldr="1"/>
      <dgm:spPr/>
    </dgm:pt>
    <dgm:pt modelId="{923DD38B-80A3-4BB0-BD8A-29BA92E86FBD}">
      <dgm:prSet phldrT="[Text]"/>
      <dgm:spPr/>
      <dgm:t>
        <a:bodyPr/>
        <a:lstStyle/>
        <a:p>
          <a:r>
            <a:rPr lang="en-US" dirty="0">
              <a:latin typeface="Century Gothic" panose="020B0502020202020204" pitchFamily="34" charset="0"/>
            </a:rPr>
            <a:t>Challenge</a:t>
          </a:r>
        </a:p>
      </dgm:t>
    </dgm:pt>
    <dgm:pt modelId="{2E0114B6-1D7A-4D4D-BCB4-04D05760E6AF}" type="parTrans" cxnId="{DFDA1624-DD52-4D63-B0B5-8F3AB1060423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F5DC3830-77FE-4F65-AB2D-73A9B287DD7C}" type="sibTrans" cxnId="{DFDA1624-DD52-4D63-B0B5-8F3AB1060423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7637B081-6DAC-4AA6-A148-7AE3C05418C0}">
      <dgm:prSet phldrT="[Text]"/>
      <dgm:spPr/>
      <dgm:t>
        <a:bodyPr/>
        <a:lstStyle/>
        <a:p>
          <a:r>
            <a:rPr lang="en-US">
              <a:latin typeface="Century Gothic" panose="020B0502020202020204" pitchFamily="34" charset="0"/>
            </a:rPr>
            <a:t>Choice</a:t>
          </a:r>
        </a:p>
      </dgm:t>
    </dgm:pt>
    <dgm:pt modelId="{172B02F7-7B90-47D3-BADB-A614F160F15D}" type="parTrans" cxnId="{7683E0F4-6B28-4C80-A166-79DB7CC253CD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1A49B375-50D9-49D5-B8A6-F7B0DB93C99C}" type="sibTrans" cxnId="{7683E0F4-6B28-4C80-A166-79DB7CC253CD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C3013DB7-5345-43C7-AF22-3A82F90108C6}">
      <dgm:prSet phldrT="[Text]"/>
      <dgm:spPr/>
      <dgm:t>
        <a:bodyPr/>
        <a:lstStyle/>
        <a:p>
          <a:r>
            <a:rPr lang="en-US">
              <a:latin typeface="Century Gothic" panose="020B0502020202020204" pitchFamily="34" charset="0"/>
            </a:rPr>
            <a:t>Outcome</a:t>
          </a:r>
        </a:p>
      </dgm:t>
    </dgm:pt>
    <dgm:pt modelId="{B745841E-1D67-4086-9D91-08D0F2D2D671}" type="parTrans" cxnId="{5FC38D4E-722E-4E2B-90DA-0FD366A8BD68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085EE912-52B1-4627-A77F-D58FC5582E83}" type="sibTrans" cxnId="{5FC38D4E-722E-4E2B-90DA-0FD366A8BD68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A4B73661-6146-4B23-82F7-AC85FC8B8A86}">
      <dgm:prSet phldrT="[Text]" custT="1"/>
      <dgm:spPr/>
      <dgm:t>
        <a:bodyPr/>
        <a:lstStyle/>
        <a:p>
          <a:r>
            <a:rPr lang="en-US" sz="3600" b="1">
              <a:latin typeface="Century Gothic" panose="020B0502020202020204" pitchFamily="34" charset="0"/>
            </a:rPr>
            <a:t>Action</a:t>
          </a:r>
        </a:p>
      </dgm:t>
    </dgm:pt>
    <dgm:pt modelId="{E3112A9B-E666-4FD5-AC3C-EC81087EB631}" type="parTrans" cxnId="{AE1A1840-0E6E-498E-B094-5346B7D4A9F6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7CAB7F34-9C79-491B-B23A-F98AC21648BF}" type="sibTrans" cxnId="{AE1A1840-0E6E-498E-B094-5346B7D4A9F6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A1303F71-F429-4548-BC4E-3055C3CC2911}" type="pres">
      <dgm:prSet presAssocID="{43E13570-71E7-40EC-803D-C23CE26B58D6}" presName="CompostProcess" presStyleCnt="0">
        <dgm:presLayoutVars>
          <dgm:dir/>
          <dgm:resizeHandles val="exact"/>
        </dgm:presLayoutVars>
      </dgm:prSet>
      <dgm:spPr/>
    </dgm:pt>
    <dgm:pt modelId="{78AF27B0-75FD-495F-B938-CE274CAC4A17}" type="pres">
      <dgm:prSet presAssocID="{43E13570-71E7-40EC-803D-C23CE26B58D6}" presName="arrow" presStyleLbl="bgShp" presStyleIdx="0" presStyleCnt="1"/>
      <dgm:spPr/>
    </dgm:pt>
    <dgm:pt modelId="{69D54E1E-F151-4075-AC8A-A56C0937D167}" type="pres">
      <dgm:prSet presAssocID="{43E13570-71E7-40EC-803D-C23CE26B58D6}" presName="linearProcess" presStyleCnt="0"/>
      <dgm:spPr/>
    </dgm:pt>
    <dgm:pt modelId="{E5721332-1D2F-4527-B26C-3E4C40FB0450}" type="pres">
      <dgm:prSet presAssocID="{923DD38B-80A3-4BB0-BD8A-29BA92E86FBD}" presName="textNode" presStyleLbl="node1" presStyleIdx="0" presStyleCnt="4">
        <dgm:presLayoutVars>
          <dgm:bulletEnabled val="1"/>
        </dgm:presLayoutVars>
      </dgm:prSet>
      <dgm:spPr/>
    </dgm:pt>
    <dgm:pt modelId="{E7C469FF-FA81-4C9A-BC0E-113EF8F6E424}" type="pres">
      <dgm:prSet presAssocID="{F5DC3830-77FE-4F65-AB2D-73A9B287DD7C}" presName="sibTrans" presStyleCnt="0"/>
      <dgm:spPr/>
    </dgm:pt>
    <dgm:pt modelId="{DA0CC7D7-764F-4B35-BBD7-7A473AA5FB09}" type="pres">
      <dgm:prSet presAssocID="{7637B081-6DAC-4AA6-A148-7AE3C05418C0}" presName="textNode" presStyleLbl="node1" presStyleIdx="1" presStyleCnt="4">
        <dgm:presLayoutVars>
          <dgm:bulletEnabled val="1"/>
        </dgm:presLayoutVars>
      </dgm:prSet>
      <dgm:spPr/>
    </dgm:pt>
    <dgm:pt modelId="{FBA473EA-DD17-468D-9EA2-F103EB36564F}" type="pres">
      <dgm:prSet presAssocID="{1A49B375-50D9-49D5-B8A6-F7B0DB93C99C}" presName="sibTrans" presStyleCnt="0"/>
      <dgm:spPr/>
    </dgm:pt>
    <dgm:pt modelId="{84205E21-B810-4D6A-B911-88941F71201E}" type="pres">
      <dgm:prSet presAssocID="{C3013DB7-5345-43C7-AF22-3A82F90108C6}" presName="textNode" presStyleLbl="node1" presStyleIdx="2" presStyleCnt="4">
        <dgm:presLayoutVars>
          <dgm:bulletEnabled val="1"/>
        </dgm:presLayoutVars>
      </dgm:prSet>
      <dgm:spPr/>
    </dgm:pt>
    <dgm:pt modelId="{E5779217-F371-42CD-B72F-EE9713A88521}" type="pres">
      <dgm:prSet presAssocID="{085EE912-52B1-4627-A77F-D58FC5582E83}" presName="sibTrans" presStyleCnt="0"/>
      <dgm:spPr/>
    </dgm:pt>
    <dgm:pt modelId="{789F8807-FC85-4F03-AA79-D5044A2ED4A2}" type="pres">
      <dgm:prSet presAssocID="{A4B73661-6146-4B23-82F7-AC85FC8B8A86}" presName="textNode" presStyleLbl="node1" presStyleIdx="3" presStyleCnt="4" custScaleX="127462" custScaleY="148394">
        <dgm:presLayoutVars>
          <dgm:bulletEnabled val="1"/>
        </dgm:presLayoutVars>
      </dgm:prSet>
      <dgm:spPr/>
    </dgm:pt>
  </dgm:ptLst>
  <dgm:cxnLst>
    <dgm:cxn modelId="{DFDA1624-DD52-4D63-B0B5-8F3AB1060423}" srcId="{43E13570-71E7-40EC-803D-C23CE26B58D6}" destId="{923DD38B-80A3-4BB0-BD8A-29BA92E86FBD}" srcOrd="0" destOrd="0" parTransId="{2E0114B6-1D7A-4D4D-BCB4-04D05760E6AF}" sibTransId="{F5DC3830-77FE-4F65-AB2D-73A9B287DD7C}"/>
    <dgm:cxn modelId="{AE1A1840-0E6E-498E-B094-5346B7D4A9F6}" srcId="{43E13570-71E7-40EC-803D-C23CE26B58D6}" destId="{A4B73661-6146-4B23-82F7-AC85FC8B8A86}" srcOrd="3" destOrd="0" parTransId="{E3112A9B-E666-4FD5-AC3C-EC81087EB631}" sibTransId="{7CAB7F34-9C79-491B-B23A-F98AC21648BF}"/>
    <dgm:cxn modelId="{5E2C7C4D-EBCC-794B-A16E-823F40144EB6}" type="presOf" srcId="{A4B73661-6146-4B23-82F7-AC85FC8B8A86}" destId="{789F8807-FC85-4F03-AA79-D5044A2ED4A2}" srcOrd="0" destOrd="0" presId="urn:microsoft.com/office/officeart/2005/8/layout/hProcess9"/>
    <dgm:cxn modelId="{5FC38D4E-722E-4E2B-90DA-0FD366A8BD68}" srcId="{43E13570-71E7-40EC-803D-C23CE26B58D6}" destId="{C3013DB7-5345-43C7-AF22-3A82F90108C6}" srcOrd="2" destOrd="0" parTransId="{B745841E-1D67-4086-9D91-08D0F2D2D671}" sibTransId="{085EE912-52B1-4627-A77F-D58FC5582E83}"/>
    <dgm:cxn modelId="{D34A406B-1EAA-7442-BDDA-736F904B88C8}" type="presOf" srcId="{923DD38B-80A3-4BB0-BD8A-29BA92E86FBD}" destId="{E5721332-1D2F-4527-B26C-3E4C40FB0450}" srcOrd="0" destOrd="0" presId="urn:microsoft.com/office/officeart/2005/8/layout/hProcess9"/>
    <dgm:cxn modelId="{6EDFB881-3EF1-B149-8AFD-F70A4707A710}" type="presOf" srcId="{7637B081-6DAC-4AA6-A148-7AE3C05418C0}" destId="{DA0CC7D7-764F-4B35-BBD7-7A473AA5FB09}" srcOrd="0" destOrd="0" presId="urn:microsoft.com/office/officeart/2005/8/layout/hProcess9"/>
    <dgm:cxn modelId="{D18CE8CC-2413-404B-A2B1-4998980B1C8E}" type="presOf" srcId="{43E13570-71E7-40EC-803D-C23CE26B58D6}" destId="{A1303F71-F429-4548-BC4E-3055C3CC2911}" srcOrd="0" destOrd="0" presId="urn:microsoft.com/office/officeart/2005/8/layout/hProcess9"/>
    <dgm:cxn modelId="{B00094DA-DBBF-A34B-B95B-A1F71D152234}" type="presOf" srcId="{C3013DB7-5345-43C7-AF22-3A82F90108C6}" destId="{84205E21-B810-4D6A-B911-88941F71201E}" srcOrd="0" destOrd="0" presId="urn:microsoft.com/office/officeart/2005/8/layout/hProcess9"/>
    <dgm:cxn modelId="{7683E0F4-6B28-4C80-A166-79DB7CC253CD}" srcId="{43E13570-71E7-40EC-803D-C23CE26B58D6}" destId="{7637B081-6DAC-4AA6-A148-7AE3C05418C0}" srcOrd="1" destOrd="0" parTransId="{172B02F7-7B90-47D3-BADB-A614F160F15D}" sibTransId="{1A49B375-50D9-49D5-B8A6-F7B0DB93C99C}"/>
    <dgm:cxn modelId="{72928E14-E3AE-B341-99CD-4940BABBF583}" type="presParOf" srcId="{A1303F71-F429-4548-BC4E-3055C3CC2911}" destId="{78AF27B0-75FD-495F-B938-CE274CAC4A17}" srcOrd="0" destOrd="0" presId="urn:microsoft.com/office/officeart/2005/8/layout/hProcess9"/>
    <dgm:cxn modelId="{4143C322-9FBE-2040-8053-6F151026C380}" type="presParOf" srcId="{A1303F71-F429-4548-BC4E-3055C3CC2911}" destId="{69D54E1E-F151-4075-AC8A-A56C0937D167}" srcOrd="1" destOrd="0" presId="urn:microsoft.com/office/officeart/2005/8/layout/hProcess9"/>
    <dgm:cxn modelId="{87EDE8FF-A542-FF4D-9A45-703BE460921F}" type="presParOf" srcId="{69D54E1E-F151-4075-AC8A-A56C0937D167}" destId="{E5721332-1D2F-4527-B26C-3E4C40FB0450}" srcOrd="0" destOrd="0" presId="urn:microsoft.com/office/officeart/2005/8/layout/hProcess9"/>
    <dgm:cxn modelId="{13A0BD09-6288-C047-8463-FF19BCC696C8}" type="presParOf" srcId="{69D54E1E-F151-4075-AC8A-A56C0937D167}" destId="{E7C469FF-FA81-4C9A-BC0E-113EF8F6E424}" srcOrd="1" destOrd="0" presId="urn:microsoft.com/office/officeart/2005/8/layout/hProcess9"/>
    <dgm:cxn modelId="{70EACAFF-4B08-9940-9672-99D9D46AED27}" type="presParOf" srcId="{69D54E1E-F151-4075-AC8A-A56C0937D167}" destId="{DA0CC7D7-764F-4B35-BBD7-7A473AA5FB09}" srcOrd="2" destOrd="0" presId="urn:microsoft.com/office/officeart/2005/8/layout/hProcess9"/>
    <dgm:cxn modelId="{9A5A85AA-C754-8646-AF89-3AEED189F124}" type="presParOf" srcId="{69D54E1E-F151-4075-AC8A-A56C0937D167}" destId="{FBA473EA-DD17-468D-9EA2-F103EB36564F}" srcOrd="3" destOrd="0" presId="urn:microsoft.com/office/officeart/2005/8/layout/hProcess9"/>
    <dgm:cxn modelId="{825FEDF4-4D2C-FD4F-932C-A18F0AA226A0}" type="presParOf" srcId="{69D54E1E-F151-4075-AC8A-A56C0937D167}" destId="{84205E21-B810-4D6A-B911-88941F71201E}" srcOrd="4" destOrd="0" presId="urn:microsoft.com/office/officeart/2005/8/layout/hProcess9"/>
    <dgm:cxn modelId="{5FEC4F6B-749B-9D4D-B4ED-F8072BFAE37A}" type="presParOf" srcId="{69D54E1E-F151-4075-AC8A-A56C0937D167}" destId="{E5779217-F371-42CD-B72F-EE9713A88521}" srcOrd="5" destOrd="0" presId="urn:microsoft.com/office/officeart/2005/8/layout/hProcess9"/>
    <dgm:cxn modelId="{F078DAF2-7067-6249-A042-2318146FA393}" type="presParOf" srcId="{69D54E1E-F151-4075-AC8A-A56C0937D167}" destId="{789F8807-FC85-4F03-AA79-D5044A2ED4A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5AA25-9BA4-4A3A-9918-EA8903CC5C1B}">
      <dsp:nvSpPr>
        <dsp:cNvPr id="0" name=""/>
        <dsp:cNvSpPr/>
      </dsp:nvSpPr>
      <dsp:spPr>
        <a:xfrm>
          <a:off x="5322840" y="0"/>
          <a:ext cx="2079718" cy="1282700"/>
        </a:xfrm>
        <a:prstGeom prst="trapezoid">
          <a:avLst>
            <a:gd name="adj" fmla="val 8106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b="1" kern="1200" dirty="0"/>
        </a:p>
      </dsp:txBody>
      <dsp:txXfrm>
        <a:off x="5322840" y="0"/>
        <a:ext cx="2079718" cy="1282700"/>
      </dsp:txXfrm>
    </dsp:sp>
    <dsp:sp modelId="{157B9F81-F8E7-435E-969B-44BF574652DB}">
      <dsp:nvSpPr>
        <dsp:cNvPr id="0" name=""/>
        <dsp:cNvSpPr/>
      </dsp:nvSpPr>
      <dsp:spPr>
        <a:xfrm>
          <a:off x="4258272" y="1282700"/>
          <a:ext cx="4208855" cy="1313179"/>
        </a:xfrm>
        <a:prstGeom prst="trapezoid">
          <a:avLst>
            <a:gd name="adj" fmla="val 81068"/>
          </a:avLst>
        </a:prstGeom>
        <a:solidFill>
          <a:schemeClr val="accent3">
            <a:hueOff val="-3830771"/>
            <a:satOff val="-13368"/>
            <a:lumOff val="7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Execution</a:t>
          </a:r>
        </a:p>
      </dsp:txBody>
      <dsp:txXfrm>
        <a:off x="4994822" y="1282700"/>
        <a:ext cx="2735755" cy="1313179"/>
      </dsp:txXfrm>
    </dsp:sp>
    <dsp:sp modelId="{5E3DD9BF-DB0E-4F84-8087-10CC83C44C9F}">
      <dsp:nvSpPr>
        <dsp:cNvPr id="0" name=""/>
        <dsp:cNvSpPr/>
      </dsp:nvSpPr>
      <dsp:spPr>
        <a:xfrm>
          <a:off x="3193704" y="2595880"/>
          <a:ext cx="6337991" cy="1313179"/>
        </a:xfrm>
        <a:prstGeom prst="trapezoid">
          <a:avLst>
            <a:gd name="adj" fmla="val 81068"/>
          </a:avLst>
        </a:prstGeom>
        <a:solidFill>
          <a:schemeClr val="accent3">
            <a:hueOff val="-7661543"/>
            <a:satOff val="-26737"/>
            <a:lumOff val="151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Roll-out</a:t>
          </a:r>
        </a:p>
      </dsp:txBody>
      <dsp:txXfrm>
        <a:off x="4302852" y="2595880"/>
        <a:ext cx="4119694" cy="1313179"/>
      </dsp:txXfrm>
    </dsp:sp>
    <dsp:sp modelId="{7BE732F0-F25A-4B05-A943-F5F08B079EBA}">
      <dsp:nvSpPr>
        <dsp:cNvPr id="0" name=""/>
        <dsp:cNvSpPr/>
      </dsp:nvSpPr>
      <dsp:spPr>
        <a:xfrm>
          <a:off x="2129136" y="3909060"/>
          <a:ext cx="8467127" cy="1313179"/>
        </a:xfrm>
        <a:prstGeom prst="trapezoid">
          <a:avLst>
            <a:gd name="adj" fmla="val 81068"/>
          </a:avLst>
        </a:prstGeom>
        <a:solidFill>
          <a:schemeClr val="accent3">
            <a:hueOff val="-11492314"/>
            <a:satOff val="-40105"/>
            <a:lumOff val="22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Write a plan</a:t>
          </a:r>
        </a:p>
      </dsp:txBody>
      <dsp:txXfrm>
        <a:off x="3610883" y="3909060"/>
        <a:ext cx="5503632" cy="1313179"/>
      </dsp:txXfrm>
    </dsp:sp>
    <dsp:sp modelId="{79427812-0748-4E73-9FF0-A8FD94CFC5BD}">
      <dsp:nvSpPr>
        <dsp:cNvPr id="0" name=""/>
        <dsp:cNvSpPr/>
      </dsp:nvSpPr>
      <dsp:spPr>
        <a:xfrm>
          <a:off x="1064568" y="5222240"/>
          <a:ext cx="10596263" cy="1313179"/>
        </a:xfrm>
        <a:prstGeom prst="trapezoid">
          <a:avLst>
            <a:gd name="adj" fmla="val 81068"/>
          </a:avLst>
        </a:prstGeom>
        <a:solidFill>
          <a:schemeClr val="accent3">
            <a:hueOff val="-15323086"/>
            <a:satOff val="-53474"/>
            <a:lumOff val="30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Identify training needs</a:t>
          </a:r>
        </a:p>
      </dsp:txBody>
      <dsp:txXfrm>
        <a:off x="2918914" y="5222240"/>
        <a:ext cx="6887571" cy="1313179"/>
      </dsp:txXfrm>
    </dsp:sp>
    <dsp:sp modelId="{9C5CE976-4C3E-4431-9982-0FBB0D003081}">
      <dsp:nvSpPr>
        <dsp:cNvPr id="0" name=""/>
        <dsp:cNvSpPr/>
      </dsp:nvSpPr>
      <dsp:spPr>
        <a:xfrm>
          <a:off x="0" y="6535420"/>
          <a:ext cx="12725400" cy="1313179"/>
        </a:xfrm>
        <a:prstGeom prst="trapezoid">
          <a:avLst>
            <a:gd name="adj" fmla="val 81068"/>
          </a:avLst>
        </a:prstGeom>
        <a:solidFill>
          <a:schemeClr val="accent3">
            <a:hueOff val="-19153857"/>
            <a:satOff val="-66842"/>
            <a:lumOff val="378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Understand the campaign plan</a:t>
          </a:r>
        </a:p>
      </dsp:txBody>
      <dsp:txXfrm>
        <a:off x="2226944" y="6535420"/>
        <a:ext cx="8271510" cy="13131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5AA25-9BA4-4A3A-9918-EA8903CC5C1B}">
      <dsp:nvSpPr>
        <dsp:cNvPr id="0" name=""/>
        <dsp:cNvSpPr/>
      </dsp:nvSpPr>
      <dsp:spPr>
        <a:xfrm>
          <a:off x="5322840" y="0"/>
          <a:ext cx="2079718" cy="1282700"/>
        </a:xfrm>
        <a:prstGeom prst="trapezoid">
          <a:avLst>
            <a:gd name="adj" fmla="val 8106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b="1" kern="1200" dirty="0"/>
        </a:p>
      </dsp:txBody>
      <dsp:txXfrm>
        <a:off x="5322840" y="0"/>
        <a:ext cx="2079718" cy="1282700"/>
      </dsp:txXfrm>
    </dsp:sp>
    <dsp:sp modelId="{157B9F81-F8E7-435E-969B-44BF574652DB}">
      <dsp:nvSpPr>
        <dsp:cNvPr id="0" name=""/>
        <dsp:cNvSpPr/>
      </dsp:nvSpPr>
      <dsp:spPr>
        <a:xfrm>
          <a:off x="4258272" y="1282700"/>
          <a:ext cx="4208855" cy="1313179"/>
        </a:xfrm>
        <a:prstGeom prst="trapezoid">
          <a:avLst>
            <a:gd name="adj" fmla="val 81068"/>
          </a:avLst>
        </a:prstGeom>
        <a:solidFill>
          <a:schemeClr val="accent3">
            <a:hueOff val="-3830771"/>
            <a:satOff val="-13368"/>
            <a:lumOff val="7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Execution</a:t>
          </a:r>
        </a:p>
      </dsp:txBody>
      <dsp:txXfrm>
        <a:off x="4994822" y="1282700"/>
        <a:ext cx="2735755" cy="1313179"/>
      </dsp:txXfrm>
    </dsp:sp>
    <dsp:sp modelId="{5E3DD9BF-DB0E-4F84-8087-10CC83C44C9F}">
      <dsp:nvSpPr>
        <dsp:cNvPr id="0" name=""/>
        <dsp:cNvSpPr/>
      </dsp:nvSpPr>
      <dsp:spPr>
        <a:xfrm>
          <a:off x="3193704" y="2595880"/>
          <a:ext cx="6337991" cy="1313179"/>
        </a:xfrm>
        <a:prstGeom prst="trapezoid">
          <a:avLst>
            <a:gd name="adj" fmla="val 81068"/>
          </a:avLst>
        </a:prstGeom>
        <a:solidFill>
          <a:schemeClr val="accent3">
            <a:hueOff val="-7661543"/>
            <a:satOff val="-26737"/>
            <a:lumOff val="151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Roll-out</a:t>
          </a:r>
        </a:p>
      </dsp:txBody>
      <dsp:txXfrm>
        <a:off x="4302852" y="2595880"/>
        <a:ext cx="4119694" cy="1313179"/>
      </dsp:txXfrm>
    </dsp:sp>
    <dsp:sp modelId="{7BE732F0-F25A-4B05-A943-F5F08B079EBA}">
      <dsp:nvSpPr>
        <dsp:cNvPr id="0" name=""/>
        <dsp:cNvSpPr/>
      </dsp:nvSpPr>
      <dsp:spPr>
        <a:xfrm>
          <a:off x="2129136" y="3909060"/>
          <a:ext cx="8467127" cy="1313179"/>
        </a:xfrm>
        <a:prstGeom prst="trapezoid">
          <a:avLst>
            <a:gd name="adj" fmla="val 81068"/>
          </a:avLst>
        </a:prstGeom>
        <a:solidFill>
          <a:schemeClr val="accent3">
            <a:hueOff val="-11492314"/>
            <a:satOff val="-40105"/>
            <a:lumOff val="22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Write a plan</a:t>
          </a:r>
        </a:p>
      </dsp:txBody>
      <dsp:txXfrm>
        <a:off x="3610883" y="3909060"/>
        <a:ext cx="5503632" cy="1313179"/>
      </dsp:txXfrm>
    </dsp:sp>
    <dsp:sp modelId="{79427812-0748-4E73-9FF0-A8FD94CFC5BD}">
      <dsp:nvSpPr>
        <dsp:cNvPr id="0" name=""/>
        <dsp:cNvSpPr/>
      </dsp:nvSpPr>
      <dsp:spPr>
        <a:xfrm>
          <a:off x="1064568" y="5222240"/>
          <a:ext cx="10596263" cy="1313179"/>
        </a:xfrm>
        <a:prstGeom prst="trapezoid">
          <a:avLst>
            <a:gd name="adj" fmla="val 81068"/>
          </a:avLst>
        </a:prstGeom>
        <a:solidFill>
          <a:schemeClr val="accent3">
            <a:hueOff val="-15323086"/>
            <a:satOff val="-53474"/>
            <a:lumOff val="30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Identify training needs</a:t>
          </a:r>
        </a:p>
      </dsp:txBody>
      <dsp:txXfrm>
        <a:off x="2918914" y="5222240"/>
        <a:ext cx="6887571" cy="1313179"/>
      </dsp:txXfrm>
    </dsp:sp>
    <dsp:sp modelId="{9C5CE976-4C3E-4431-9982-0FBB0D003081}">
      <dsp:nvSpPr>
        <dsp:cNvPr id="0" name=""/>
        <dsp:cNvSpPr/>
      </dsp:nvSpPr>
      <dsp:spPr>
        <a:xfrm>
          <a:off x="0" y="6535420"/>
          <a:ext cx="12725400" cy="1313179"/>
        </a:xfrm>
        <a:prstGeom prst="trapezoid">
          <a:avLst>
            <a:gd name="adj" fmla="val 81068"/>
          </a:avLst>
        </a:prstGeom>
        <a:solidFill>
          <a:schemeClr val="accent3">
            <a:hueOff val="-19153857"/>
            <a:satOff val="-66842"/>
            <a:lumOff val="378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Understand the campaign plan</a:t>
          </a:r>
        </a:p>
      </dsp:txBody>
      <dsp:txXfrm>
        <a:off x="2226944" y="6535420"/>
        <a:ext cx="8271510" cy="13131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CDD71-A5B6-4F5A-892E-2A72A12F4D65}">
      <dsp:nvSpPr>
        <dsp:cNvPr id="0" name=""/>
        <dsp:cNvSpPr/>
      </dsp:nvSpPr>
      <dsp:spPr>
        <a:xfrm>
          <a:off x="3833" y="360"/>
          <a:ext cx="3737967" cy="1411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Decision Makers</a:t>
          </a:r>
        </a:p>
      </dsp:txBody>
      <dsp:txXfrm>
        <a:off x="3833" y="360"/>
        <a:ext cx="3737967" cy="1411200"/>
      </dsp:txXfrm>
    </dsp:sp>
    <dsp:sp modelId="{4C481F75-093D-44FD-8E82-998F6B03B7E6}">
      <dsp:nvSpPr>
        <dsp:cNvPr id="0" name=""/>
        <dsp:cNvSpPr/>
      </dsp:nvSpPr>
      <dsp:spPr>
        <a:xfrm>
          <a:off x="3833" y="1411560"/>
          <a:ext cx="3737967" cy="4455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Your Manager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Your Manager’s manager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Making decisions to guide the entire program</a:t>
          </a:r>
        </a:p>
      </dsp:txBody>
      <dsp:txXfrm>
        <a:off x="3833" y="1411560"/>
        <a:ext cx="3737967" cy="4455478"/>
      </dsp:txXfrm>
    </dsp:sp>
    <dsp:sp modelId="{D7208981-2265-4E99-9FE2-D6F964678DD6}">
      <dsp:nvSpPr>
        <dsp:cNvPr id="0" name=""/>
        <dsp:cNvSpPr/>
      </dsp:nvSpPr>
      <dsp:spPr>
        <a:xfrm>
          <a:off x="4265116" y="360"/>
          <a:ext cx="3737967" cy="1411200"/>
        </a:xfrm>
        <a:prstGeom prst="rect">
          <a:avLst/>
        </a:prstGeom>
        <a:solidFill>
          <a:schemeClr val="accent2">
            <a:hueOff val="4463902"/>
            <a:satOff val="-2212"/>
            <a:lumOff val="12940"/>
            <a:alphaOff val="0"/>
          </a:schemeClr>
        </a:solidFill>
        <a:ln w="25400" cap="flat" cmpd="sng" algn="ctr">
          <a:solidFill>
            <a:schemeClr val="accent2">
              <a:hueOff val="4463902"/>
              <a:satOff val="-2212"/>
              <a:lumOff val="129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Doers</a:t>
          </a:r>
        </a:p>
      </dsp:txBody>
      <dsp:txXfrm>
        <a:off x="4265116" y="360"/>
        <a:ext cx="3737967" cy="1411200"/>
      </dsp:txXfrm>
    </dsp:sp>
    <dsp:sp modelId="{219436DF-CA4F-4617-8428-B818C54BCD92}">
      <dsp:nvSpPr>
        <dsp:cNvPr id="0" name=""/>
        <dsp:cNvSpPr/>
      </dsp:nvSpPr>
      <dsp:spPr>
        <a:xfrm>
          <a:off x="4265116" y="1411560"/>
          <a:ext cx="3737967" cy="4455478"/>
        </a:xfrm>
        <a:prstGeom prst="rect">
          <a:avLst/>
        </a:prstGeom>
        <a:solidFill>
          <a:schemeClr val="accent2">
            <a:tint val="40000"/>
            <a:alpha val="90000"/>
            <a:hueOff val="4203831"/>
            <a:satOff val="21044"/>
            <a:lumOff val="274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4203831"/>
              <a:satOff val="21044"/>
              <a:lumOff val="27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The implementers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All levels – some may also be decision makers and managers</a:t>
          </a:r>
        </a:p>
      </dsp:txBody>
      <dsp:txXfrm>
        <a:off x="4265116" y="1411560"/>
        <a:ext cx="3737967" cy="4455478"/>
      </dsp:txXfrm>
    </dsp:sp>
    <dsp:sp modelId="{8FA3B7F8-5DD6-4303-9061-22688A1059F0}">
      <dsp:nvSpPr>
        <dsp:cNvPr id="0" name=""/>
        <dsp:cNvSpPr/>
      </dsp:nvSpPr>
      <dsp:spPr>
        <a:xfrm>
          <a:off x="8526399" y="360"/>
          <a:ext cx="3737967" cy="1411200"/>
        </a:xfrm>
        <a:prstGeom prst="rect">
          <a:avLst/>
        </a:prstGeom>
        <a:solidFill>
          <a:schemeClr val="accent2">
            <a:hueOff val="8927804"/>
            <a:satOff val="-4424"/>
            <a:lumOff val="25880"/>
            <a:alphaOff val="0"/>
          </a:schemeClr>
        </a:solidFill>
        <a:ln w="25400" cap="flat" cmpd="sng" algn="ctr">
          <a:solidFill>
            <a:schemeClr val="accent2">
              <a:hueOff val="8927804"/>
              <a:satOff val="-4424"/>
              <a:lumOff val="258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Cheerleaders</a:t>
          </a:r>
        </a:p>
      </dsp:txBody>
      <dsp:txXfrm>
        <a:off x="8526399" y="360"/>
        <a:ext cx="3737967" cy="1411200"/>
      </dsp:txXfrm>
    </dsp:sp>
    <dsp:sp modelId="{40DEC036-D03D-48A3-B150-10C2971B434B}">
      <dsp:nvSpPr>
        <dsp:cNvPr id="0" name=""/>
        <dsp:cNvSpPr/>
      </dsp:nvSpPr>
      <dsp:spPr>
        <a:xfrm>
          <a:off x="8526399" y="1411560"/>
          <a:ext cx="3737967" cy="4455478"/>
        </a:xfrm>
        <a:prstGeom prst="rect">
          <a:avLst/>
        </a:prstGeom>
        <a:solidFill>
          <a:schemeClr val="accent2">
            <a:tint val="40000"/>
            <a:alpha val="90000"/>
            <a:hueOff val="8407661"/>
            <a:satOff val="42087"/>
            <a:lumOff val="548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8407661"/>
              <a:satOff val="42087"/>
              <a:lumOff val="54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May not be directly involved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Can help generate excitement &amp; buzz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/>
            <a:t>Someone you will work with in the future</a:t>
          </a:r>
        </a:p>
      </dsp:txBody>
      <dsp:txXfrm>
        <a:off x="8526399" y="1411560"/>
        <a:ext cx="3737967" cy="4455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CDD71-A5B6-4F5A-892E-2A72A12F4D65}">
      <dsp:nvSpPr>
        <dsp:cNvPr id="0" name=""/>
        <dsp:cNvSpPr/>
      </dsp:nvSpPr>
      <dsp:spPr>
        <a:xfrm>
          <a:off x="3833" y="1139706"/>
          <a:ext cx="3737967" cy="14951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Decision Makers</a:t>
          </a:r>
        </a:p>
      </dsp:txBody>
      <dsp:txXfrm>
        <a:off x="3833" y="1139706"/>
        <a:ext cx="3737967" cy="1495186"/>
      </dsp:txXfrm>
    </dsp:sp>
    <dsp:sp modelId="{4C481F75-093D-44FD-8E82-998F6B03B7E6}">
      <dsp:nvSpPr>
        <dsp:cNvPr id="0" name=""/>
        <dsp:cNvSpPr/>
      </dsp:nvSpPr>
      <dsp:spPr>
        <a:xfrm>
          <a:off x="3833" y="2634893"/>
          <a:ext cx="3737967" cy="2854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200" kern="1200" dirty="0"/>
        </a:p>
      </dsp:txBody>
      <dsp:txXfrm>
        <a:off x="3833" y="2634893"/>
        <a:ext cx="3737967" cy="2854800"/>
      </dsp:txXfrm>
    </dsp:sp>
    <dsp:sp modelId="{D7208981-2265-4E99-9FE2-D6F964678DD6}">
      <dsp:nvSpPr>
        <dsp:cNvPr id="0" name=""/>
        <dsp:cNvSpPr/>
      </dsp:nvSpPr>
      <dsp:spPr>
        <a:xfrm>
          <a:off x="4265116" y="1139706"/>
          <a:ext cx="3737967" cy="1495186"/>
        </a:xfrm>
        <a:prstGeom prst="rect">
          <a:avLst/>
        </a:prstGeom>
        <a:solidFill>
          <a:schemeClr val="accent2">
            <a:hueOff val="4463902"/>
            <a:satOff val="-2212"/>
            <a:lumOff val="12940"/>
            <a:alphaOff val="0"/>
          </a:schemeClr>
        </a:solidFill>
        <a:ln w="25400" cap="flat" cmpd="sng" algn="ctr">
          <a:solidFill>
            <a:schemeClr val="accent2">
              <a:hueOff val="4463902"/>
              <a:satOff val="-2212"/>
              <a:lumOff val="129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Doers</a:t>
          </a:r>
        </a:p>
      </dsp:txBody>
      <dsp:txXfrm>
        <a:off x="4265116" y="1139706"/>
        <a:ext cx="3737967" cy="1495186"/>
      </dsp:txXfrm>
    </dsp:sp>
    <dsp:sp modelId="{219436DF-CA4F-4617-8428-B818C54BCD92}">
      <dsp:nvSpPr>
        <dsp:cNvPr id="0" name=""/>
        <dsp:cNvSpPr/>
      </dsp:nvSpPr>
      <dsp:spPr>
        <a:xfrm>
          <a:off x="4265116" y="2634893"/>
          <a:ext cx="3737967" cy="2854800"/>
        </a:xfrm>
        <a:prstGeom prst="rect">
          <a:avLst/>
        </a:prstGeom>
        <a:solidFill>
          <a:schemeClr val="accent2">
            <a:tint val="40000"/>
            <a:alpha val="90000"/>
            <a:hueOff val="4203831"/>
            <a:satOff val="21044"/>
            <a:lumOff val="274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4203831"/>
              <a:satOff val="21044"/>
              <a:lumOff val="27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200" kern="1200" dirty="0"/>
        </a:p>
      </dsp:txBody>
      <dsp:txXfrm>
        <a:off x="4265116" y="2634893"/>
        <a:ext cx="3737967" cy="2854800"/>
      </dsp:txXfrm>
    </dsp:sp>
    <dsp:sp modelId="{8FA3B7F8-5DD6-4303-9061-22688A1059F0}">
      <dsp:nvSpPr>
        <dsp:cNvPr id="0" name=""/>
        <dsp:cNvSpPr/>
      </dsp:nvSpPr>
      <dsp:spPr>
        <a:xfrm>
          <a:off x="8526399" y="1139706"/>
          <a:ext cx="3737967" cy="1495186"/>
        </a:xfrm>
        <a:prstGeom prst="rect">
          <a:avLst/>
        </a:prstGeom>
        <a:solidFill>
          <a:schemeClr val="accent2">
            <a:hueOff val="8927804"/>
            <a:satOff val="-4424"/>
            <a:lumOff val="25880"/>
            <a:alphaOff val="0"/>
          </a:schemeClr>
        </a:solidFill>
        <a:ln w="25400" cap="flat" cmpd="sng" algn="ctr">
          <a:solidFill>
            <a:schemeClr val="accent2">
              <a:hueOff val="8927804"/>
              <a:satOff val="-4424"/>
              <a:lumOff val="258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Cheerleaders</a:t>
          </a:r>
        </a:p>
      </dsp:txBody>
      <dsp:txXfrm>
        <a:off x="8526399" y="1139706"/>
        <a:ext cx="3737967" cy="1495186"/>
      </dsp:txXfrm>
    </dsp:sp>
    <dsp:sp modelId="{40DEC036-D03D-48A3-B150-10C2971B434B}">
      <dsp:nvSpPr>
        <dsp:cNvPr id="0" name=""/>
        <dsp:cNvSpPr/>
      </dsp:nvSpPr>
      <dsp:spPr>
        <a:xfrm>
          <a:off x="8526399" y="2634893"/>
          <a:ext cx="3737967" cy="2854800"/>
        </a:xfrm>
        <a:prstGeom prst="rect">
          <a:avLst/>
        </a:prstGeom>
        <a:solidFill>
          <a:schemeClr val="accent2">
            <a:tint val="40000"/>
            <a:alpha val="90000"/>
            <a:hueOff val="8407661"/>
            <a:satOff val="42087"/>
            <a:lumOff val="5487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8407661"/>
              <a:satOff val="42087"/>
              <a:lumOff val="54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200" kern="1200" dirty="0"/>
        </a:p>
      </dsp:txBody>
      <dsp:txXfrm>
        <a:off x="8526399" y="2634893"/>
        <a:ext cx="3737967" cy="28548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F27B0-75FD-495F-B938-CE274CAC4A17}">
      <dsp:nvSpPr>
        <dsp:cNvPr id="0" name=""/>
        <dsp:cNvSpPr/>
      </dsp:nvSpPr>
      <dsp:spPr>
        <a:xfrm>
          <a:off x="877823" y="0"/>
          <a:ext cx="9948672" cy="4768427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21332-1D2F-4527-B26C-3E4C40FB0450}">
      <dsp:nvSpPr>
        <dsp:cNvPr id="0" name=""/>
        <dsp:cNvSpPr/>
      </dsp:nvSpPr>
      <dsp:spPr>
        <a:xfrm>
          <a:off x="7832" y="1430528"/>
          <a:ext cx="2528673" cy="190737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Century Gothic" panose="020B0502020202020204" pitchFamily="34" charset="0"/>
            </a:rPr>
            <a:t>Challenge</a:t>
          </a:r>
        </a:p>
      </dsp:txBody>
      <dsp:txXfrm>
        <a:off x="100942" y="1523638"/>
        <a:ext cx="2342453" cy="1721150"/>
      </dsp:txXfrm>
    </dsp:sp>
    <dsp:sp modelId="{DA0CC7D7-764F-4B35-BBD7-7A473AA5FB09}">
      <dsp:nvSpPr>
        <dsp:cNvPr id="0" name=""/>
        <dsp:cNvSpPr/>
      </dsp:nvSpPr>
      <dsp:spPr>
        <a:xfrm>
          <a:off x="2829684" y="1430528"/>
          <a:ext cx="2528673" cy="190737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>
              <a:latin typeface="Century Gothic" panose="020B0502020202020204" pitchFamily="34" charset="0"/>
            </a:rPr>
            <a:t>Choice</a:t>
          </a:r>
        </a:p>
      </dsp:txBody>
      <dsp:txXfrm>
        <a:off x="2922794" y="1523638"/>
        <a:ext cx="2342453" cy="1721150"/>
      </dsp:txXfrm>
    </dsp:sp>
    <dsp:sp modelId="{84205E21-B810-4D6A-B911-88941F71201E}">
      <dsp:nvSpPr>
        <dsp:cNvPr id="0" name=""/>
        <dsp:cNvSpPr/>
      </dsp:nvSpPr>
      <dsp:spPr>
        <a:xfrm>
          <a:off x="5651537" y="1430528"/>
          <a:ext cx="2528673" cy="190737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>
              <a:latin typeface="Century Gothic" panose="020B0502020202020204" pitchFamily="34" charset="0"/>
            </a:rPr>
            <a:t>Outcome</a:t>
          </a:r>
        </a:p>
      </dsp:txBody>
      <dsp:txXfrm>
        <a:off x="5744647" y="1523638"/>
        <a:ext cx="2342453" cy="1721150"/>
      </dsp:txXfrm>
    </dsp:sp>
    <dsp:sp modelId="{789F8807-FC85-4F03-AA79-D5044A2ED4A2}">
      <dsp:nvSpPr>
        <dsp:cNvPr id="0" name=""/>
        <dsp:cNvSpPr/>
      </dsp:nvSpPr>
      <dsp:spPr>
        <a:xfrm>
          <a:off x="8473390" y="969001"/>
          <a:ext cx="3223097" cy="283042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>
              <a:latin typeface="Century Gothic" panose="020B0502020202020204" pitchFamily="34" charset="0"/>
            </a:rPr>
            <a:t>Action</a:t>
          </a:r>
        </a:p>
      </dsp:txBody>
      <dsp:txXfrm>
        <a:off x="8611560" y="1107171"/>
        <a:ext cx="2946757" cy="2554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AE3759-E056-2147-8C5D-753FE3B9CC70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F94105-2682-8749-ABF5-C05777F3A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77DCF43-45A6-0E41-BAA4-2739F442BAE5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4CF9CA-ECC0-8E43-B974-DDC848E05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4CF9CA-ECC0-8E43-B974-DDC848E055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05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F549F-CF1D-4A43-B886-1303C72E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2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0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BC3D0F-469B-8443-97D3-CA4FD659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MS PGothic" charset="0"/>
              </a:rPr>
              <a:t>Step 4: Program Rollout</a:t>
            </a:r>
          </a:p>
        </p:txBody>
      </p:sp>
      <p:sp>
        <p:nvSpPr>
          <p:cNvPr id="3174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  <a:cs typeface="MS PGothic" charset="0"/>
              </a:rPr>
              <a:t>Amy Keegan, Enroll America Training Director, @aekeegan07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38F1DD58-9276-C94A-8C54-2309EBDEF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1017588" y="2628900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Identify your audience and tailor your communication</a:t>
            </a:r>
          </a:p>
          <a:p>
            <a:pPr marL="457200" indent="-457200" eaLnBrk="1" hangingPunct="1"/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Tell the story</a:t>
            </a:r>
          </a:p>
          <a:p>
            <a:pPr marL="457200" indent="-457200" eaLnBrk="1" hangingPunct="1"/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Find your captive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audiences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/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Generate &amp; maintain excitement</a:t>
            </a:r>
          </a:p>
          <a:p>
            <a:pPr marL="457200" indent="-457200" eaLnBrk="1" hangingPunct="1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Give people what they need</a:t>
            </a:r>
          </a:p>
          <a:p>
            <a:pPr marL="457200" indent="-45720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457200" indent="-45720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(and of course – avoid pitfalls!)</a:t>
            </a:r>
          </a:p>
        </p:txBody>
      </p:sp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Key elements of an effective roll-out</a:t>
            </a:r>
          </a:p>
        </p:txBody>
      </p:sp>
      <p:pic>
        <p:nvPicPr>
          <p:cNvPr id="15364" name="Picture 2" descr="http://www.vapartners.ca/wp-content/uploads/2010/10/rollo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3" y="3489325"/>
            <a:ext cx="594360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91587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711200" y="8382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Identifying Your Audience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67052048"/>
              </p:ext>
            </p:extLst>
          </p:nvPr>
        </p:nvGraphicFramePr>
        <p:xfrm>
          <a:off x="406400" y="2057400"/>
          <a:ext cx="122682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700856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11200" y="8382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Identifying Your Audience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406400" y="1219200"/>
          <a:ext cx="12268200" cy="66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Left-Right Arrow 3"/>
          <p:cNvSpPr>
            <a:spLocks noChangeArrowheads="1"/>
          </p:cNvSpPr>
          <p:nvPr/>
        </p:nvSpPr>
        <p:spPr bwMode="auto">
          <a:xfrm>
            <a:off x="863600" y="7162800"/>
            <a:ext cx="11277600" cy="1371600"/>
          </a:xfrm>
          <a:prstGeom prst="leftRightArrow">
            <a:avLst>
              <a:gd name="adj1" fmla="val 50000"/>
              <a:gd name="adj2" fmla="val 50019"/>
            </a:avLst>
          </a:prstGeom>
          <a:solidFill>
            <a:schemeClr val="bg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tx1"/>
                </a:solidFill>
                <a:latin typeface="Arial"/>
                <a:cs typeface="Arial"/>
              </a:rPr>
              <a:t>Understanding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"/>
                <a:cs typeface="Arial"/>
              </a:rPr>
              <a:t>&amp; Excitement</a:t>
            </a:r>
          </a:p>
        </p:txBody>
      </p:sp>
    </p:spTree>
    <p:extLst>
      <p:ext uri="{BB962C8B-B14F-4D97-AF65-F5344CB8AC3E}">
        <p14:creationId xmlns:p14="http://schemas.microsoft.com/office/powerpoint/2010/main" val="266230615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Getting Buy-in</a:t>
            </a:r>
          </a:p>
        </p:txBody>
      </p: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1016000" y="1752600"/>
            <a:ext cx="10772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n-US" b="1">
                <a:ea typeface="ヒラギノ角ゴ ProN W3" charset="0"/>
                <a:cs typeface="Arial" charset="0"/>
              </a:rPr>
              <a:t>Roll-out looks different, depending on the audience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16000" y="2289175"/>
            <a:ext cx="10772775" cy="0"/>
          </a:xfrm>
          <a:prstGeom prst="line">
            <a:avLst/>
          </a:prstGeom>
          <a:ln w="19050">
            <a:solidFill>
              <a:srgbClr val="0C3B6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168400" y="2514600"/>
            <a:ext cx="2765425" cy="160020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“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Rolling-up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”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 (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Decision Makers)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4663" y="2514600"/>
            <a:ext cx="7497762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How does this program help to meet the campaign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’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s goals?</a:t>
            </a:r>
          </a:p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What do you need from me?</a:t>
            </a:r>
          </a:p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When will I receive updates on progress?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31888" y="4762500"/>
            <a:ext cx="2765425" cy="160020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“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Rolling-down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”</a:t>
            </a:r>
            <a:endParaRPr lang="en-US" sz="2800" b="1">
              <a:solidFill>
                <a:srgbClr val="56565A"/>
              </a:solidFill>
              <a:latin typeface="Arial" charset="0"/>
              <a:ea typeface="ヒラギノ角ゴ ProN W3" charset="0"/>
              <a:cs typeface="Arial" charset="0"/>
            </a:endParaRPr>
          </a:p>
          <a:p>
            <a:pPr marL="50800" algn="ctr"/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(Doers)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84663" y="4340225"/>
            <a:ext cx="7497762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5888" indent="-115888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Get some feedback</a:t>
            </a:r>
          </a:p>
          <a:p>
            <a:pPr marL="115888" indent="-115888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Be ready to answer some questions</a:t>
            </a:r>
          </a:p>
          <a:p>
            <a:pPr marL="573088" lvl="1" indent="-115888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56565A"/>
                </a:solidFill>
                <a:cs typeface="Arial"/>
              </a:rPr>
              <a:t>What is expected of me? </a:t>
            </a:r>
          </a:p>
          <a:p>
            <a:pPr marL="573088" lvl="1" indent="-115888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56565A"/>
                </a:solidFill>
                <a:cs typeface="Arial"/>
              </a:rPr>
              <a:t>How will this change my day-to-day?</a:t>
            </a:r>
          </a:p>
          <a:p>
            <a:pPr marL="573088" lvl="1" indent="-115888"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56565A"/>
                </a:solidFill>
                <a:cs typeface="Arial"/>
              </a:rPr>
              <a:t>How does this help me? Why is this important?</a:t>
            </a:r>
          </a:p>
          <a:p>
            <a:pPr marL="115888" indent="-115888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Get people what they need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98563" y="7010400"/>
            <a:ext cx="2765425" cy="160020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“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Rolling Across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”</a:t>
            </a:r>
            <a:endParaRPr lang="en-US" sz="2800" b="1">
              <a:solidFill>
                <a:srgbClr val="56565A"/>
              </a:solidFill>
              <a:latin typeface="Arial" charset="0"/>
              <a:ea typeface="ヒラギノ角ゴ ProN W3" charset="0"/>
              <a:cs typeface="Arial" charset="0"/>
            </a:endParaRPr>
          </a:p>
          <a:p>
            <a:pPr marL="50800" algn="ctr"/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(Doers &amp; Cheerleaders)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14825" y="7010400"/>
            <a:ext cx="7497763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Delegate responsibility</a:t>
            </a:r>
          </a:p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Doers/peers:  Your goal is to get more people feeling like they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own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”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 a piece of this program</a:t>
            </a:r>
          </a:p>
          <a:p>
            <a:pPr marL="115888" indent="-115888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Cheerleaders:  Tell the story and successes</a:t>
            </a:r>
          </a:p>
        </p:txBody>
      </p:sp>
      <p:sp>
        <p:nvSpPr>
          <p:cNvPr id="2" name="Explosion 1 1"/>
          <p:cNvSpPr>
            <a:spLocks noChangeArrowheads="1"/>
          </p:cNvSpPr>
          <p:nvPr/>
        </p:nvSpPr>
        <p:spPr bwMode="auto">
          <a:xfrm rot="-1008984">
            <a:off x="10599738" y="4060825"/>
            <a:ext cx="1752600" cy="2247900"/>
          </a:xfrm>
          <a:prstGeom prst="irregularSeal1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800"/>
              <a:t>More to come on this!</a:t>
            </a:r>
          </a:p>
        </p:txBody>
      </p:sp>
    </p:spTree>
    <p:extLst>
      <p:ext uri="{BB962C8B-B14F-4D97-AF65-F5344CB8AC3E}">
        <p14:creationId xmlns:p14="http://schemas.microsoft.com/office/powerpoint/2010/main" val="1001515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Tell the story</a:t>
            </a:r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</p:nvPr>
        </p:nvGraphicFramePr>
        <p:xfrm>
          <a:off x="795079" y="2542667"/>
          <a:ext cx="11704320" cy="4768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95375" y="3149600"/>
            <a:ext cx="2600325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991" b="1" u="sng" dirty="0">
                <a:latin typeface="Corbel" panose="020B0503020204020204" pitchFamily="34" charset="0"/>
                <a:ea typeface="ヒラギノ角ゴ ProN W3" pitchFamily="2" charset="-128"/>
                <a:cs typeface="+mn-cs"/>
                <a:sym typeface="Gill Sans" pitchFamily="2" charset="0"/>
              </a:rPr>
              <a:t>CHALLENGE</a:t>
            </a:r>
          </a:p>
          <a:p>
            <a:pPr>
              <a:defRPr/>
            </a:pPr>
            <a:r>
              <a:rPr lang="en-US" sz="1991" dirty="0">
                <a:latin typeface="Corbel" panose="020B0503020204020204" pitchFamily="34" charset="0"/>
                <a:ea typeface="ヒラギノ角ゴ ProN W3" pitchFamily="2" charset="-128"/>
                <a:cs typeface="+mn-cs"/>
                <a:sym typeface="Gill Sans" pitchFamily="2" charset="0"/>
              </a:rPr>
              <a:t>What is the impetus for the program?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6200" y="3449638"/>
            <a:ext cx="2387600" cy="101123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991" b="1" u="sng" dirty="0">
                <a:latin typeface="Corbel" panose="020B0503020204020204" pitchFamily="34" charset="0"/>
                <a:ea typeface="ヒラギノ角ゴ ProN W3" pitchFamily="2" charset="-128"/>
                <a:cs typeface="+mn-cs"/>
                <a:sym typeface="Gill Sans" pitchFamily="2" charset="0"/>
              </a:rPr>
              <a:t>CHOICE</a:t>
            </a:r>
          </a:p>
          <a:p>
            <a:pPr>
              <a:defRPr/>
            </a:pPr>
            <a:r>
              <a:rPr lang="en-US" sz="1991" dirty="0">
                <a:latin typeface="Corbel" panose="020B0503020204020204" pitchFamily="34" charset="0"/>
                <a:ea typeface="ヒラギノ角ゴ ProN W3" pitchFamily="2" charset="-128"/>
                <a:cs typeface="+mn-cs"/>
                <a:sym typeface="Gill Sans" pitchFamily="2" charset="0"/>
              </a:rPr>
              <a:t>What choice did we make?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5125" y="3443288"/>
            <a:ext cx="2927350" cy="101123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sz="1900" b="1" u="sng">
                <a:latin typeface="Corbel" charset="0"/>
              </a:rPr>
              <a:t>OUTCOME</a:t>
            </a:r>
          </a:p>
          <a:p>
            <a:pPr algn="ctr"/>
            <a:r>
              <a:rPr lang="en-US" sz="1900">
                <a:latin typeface="Corbel" charset="0"/>
              </a:rPr>
              <a:t>What</a:t>
            </a:r>
            <a:r>
              <a:rPr lang="ja-JP" altLang="en-US" sz="1900">
                <a:latin typeface="Corbel" charset="0"/>
              </a:rPr>
              <a:t>’</a:t>
            </a:r>
            <a:r>
              <a:rPr lang="en-US" sz="1900">
                <a:latin typeface="Corbel" charset="0"/>
              </a:rPr>
              <a:t>s the outcome?</a:t>
            </a:r>
          </a:p>
          <a:p>
            <a:pPr algn="ctr"/>
            <a:endParaRPr lang="en-US" sz="1900">
              <a:latin typeface="Corbe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4275" y="2330450"/>
            <a:ext cx="2708275" cy="223678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sz="1900" b="1" u="sng">
                <a:latin typeface="Corbel" charset="0"/>
              </a:rPr>
              <a:t>ACTION</a:t>
            </a:r>
          </a:p>
          <a:p>
            <a:r>
              <a:rPr lang="en-US" sz="1900">
                <a:latin typeface="Corbel" charset="0"/>
              </a:rPr>
              <a:t>How should folks get involved?  </a:t>
            </a:r>
          </a:p>
          <a:p>
            <a:endParaRPr lang="en-US" sz="1900">
              <a:latin typeface="Corbel" charset="0"/>
            </a:endParaRPr>
          </a:p>
          <a:p>
            <a:r>
              <a:rPr lang="en-US" sz="1900">
                <a:latin typeface="Corbel" charset="0"/>
              </a:rPr>
              <a:t>Why should they feel excited about what you</a:t>
            </a:r>
            <a:r>
              <a:rPr lang="ja-JP" altLang="en-US" sz="1900">
                <a:latin typeface="Corbel" charset="0"/>
              </a:rPr>
              <a:t>’</a:t>
            </a:r>
            <a:r>
              <a:rPr lang="en-US" sz="1900">
                <a:latin typeface="Corbel" charset="0"/>
              </a:rPr>
              <a:t>re doing?</a:t>
            </a: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1778000" y="6443663"/>
            <a:ext cx="7239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40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Everyone should understand why this program matters</a:t>
            </a:r>
          </a:p>
        </p:txBody>
      </p:sp>
    </p:spTree>
    <p:extLst>
      <p:ext uri="{BB962C8B-B14F-4D97-AF65-F5344CB8AC3E}">
        <p14:creationId xmlns:p14="http://schemas.microsoft.com/office/powerpoint/2010/main" val="829451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1016000" y="2209800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Don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’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 recreate the wheel – find opportunities for captive 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audiences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endParaRPr lang="en-US" sz="2800" b="1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/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Are there weekly meetings or conference calls for you to give regular updates?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Are there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snappy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 updates to include in already existing e-mail blasts to the rest of the staff?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Can you incorporate discussion of the program in your current communication with certain staff?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Arial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Are there leader boards, reports, or other metrics-based reporting tools that can reflect your programs goals?</a:t>
            </a:r>
          </a:p>
          <a:p>
            <a:pPr eaLnBrk="1" hangingPunct="1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You</a:t>
            </a:r>
            <a:r>
              <a:rPr lang="ja-JP" altLang="en-US" sz="4200" b="1">
                <a:ea typeface="ヒラギノ角ゴ ProN W3" charset="0"/>
                <a:cs typeface="Arial" charset="0"/>
              </a:rPr>
              <a:t>’</a:t>
            </a:r>
            <a:r>
              <a:rPr lang="en-US" sz="4200" b="1">
                <a:ea typeface="ヒラギノ角ゴ ProN W3" charset="0"/>
                <a:cs typeface="Arial" charset="0"/>
              </a:rPr>
              <a:t>re dealing with busy people</a:t>
            </a:r>
          </a:p>
        </p:txBody>
      </p:sp>
    </p:spTree>
    <p:extLst>
      <p:ext uri="{BB962C8B-B14F-4D97-AF65-F5344CB8AC3E}">
        <p14:creationId xmlns:p14="http://schemas.microsoft.com/office/powerpoint/2010/main" val="389703454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1016000" y="2209800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Communicate – 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Regularly</a:t>
            </a:r>
          </a:p>
          <a:p>
            <a:pPr eaLnBrk="1" hangingPunct="1">
              <a:buFont typeface="Wingdings" charset="0"/>
              <a:buChar char="ü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Identify the right messenger(s)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With pictures, stories, &amp; numbers</a:t>
            </a:r>
          </a:p>
          <a:p>
            <a:pPr eaLnBrk="1" hangingPunct="1">
              <a:buFont typeface="Wingdings" charset="0"/>
              <a:buChar char="ü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The successes and the highlights</a:t>
            </a:r>
          </a:p>
          <a:p>
            <a:pPr eaLnBrk="1" hangingPunct="1">
              <a:buFont typeface="Wingdings" charset="0"/>
              <a:buChar char="ü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Get your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cheerleaders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 to participate</a:t>
            </a:r>
          </a:p>
          <a:p>
            <a:pPr eaLnBrk="1" hangingPunct="1">
              <a:buFont typeface="Wingdings" charset="0"/>
              <a:buChar char="ü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Package in a way that others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’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 can use</a:t>
            </a:r>
          </a:p>
          <a:p>
            <a:pPr eaLnBrk="1" hangingPunct="1">
              <a:buFont typeface="Gill Sans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None/>
            </a:pPr>
            <a:endParaRPr lang="en-US" sz="2800" b="1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/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Generate &amp; Maintain Excitement</a:t>
            </a:r>
          </a:p>
        </p:txBody>
      </p:sp>
      <p:pic>
        <p:nvPicPr>
          <p:cNvPr id="2150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3767138"/>
            <a:ext cx="512286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05014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6045200" y="2209800"/>
            <a:ext cx="6661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Identify (and prepare) what the 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doers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 will need in order to implement the program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Timeline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Materials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Reports</a:t>
            </a:r>
          </a:p>
          <a:p>
            <a:pPr marL="742950" lvl="1" indent="-285750"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marL="742950" lvl="1" indent="-285750"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Anticipate potential questions, challenges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Have your ducks in a row</a:t>
            </a:r>
          </a:p>
        </p:txBody>
      </p:sp>
      <p:pic>
        <p:nvPicPr>
          <p:cNvPr id="22532" name="Picture 2" descr="http://doctorscrossing.com/wp-content/uploads/Du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3505200"/>
            <a:ext cx="4953000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6008688" y="7620000"/>
            <a:ext cx="66611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32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All should be ready to go for roll-out. 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0809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787400" y="2514600"/>
            <a:ext cx="59436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Silos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A rushed roll-out &amp; confusion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Duplication of effort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Letting the perfect be the enemy of the good</a:t>
            </a: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What else?</a:t>
            </a: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Potential Pitfalls</a:t>
            </a:r>
          </a:p>
        </p:txBody>
      </p:sp>
      <p:pic>
        <p:nvPicPr>
          <p:cNvPr id="23556" name="Picture 2" descr="http://www.sliderocket.com/_media/blog_pitf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2971800"/>
            <a:ext cx="51117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10903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Reflection &amp; Planning</a:t>
            </a:r>
          </a:p>
        </p:txBody>
      </p:sp>
      <p:sp>
        <p:nvSpPr>
          <p:cNvPr id="24579" name="Rounded Rectangle 11"/>
          <p:cNvSpPr>
            <a:spLocks noChangeArrowheads="1"/>
          </p:cNvSpPr>
          <p:nvPr/>
        </p:nvSpPr>
        <p:spPr bwMode="auto">
          <a:xfrm>
            <a:off x="684213" y="2133600"/>
            <a:ext cx="11634787" cy="19050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Now – take 25 minutes with your program plan.  Add (or beef-up) your section on 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“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roll-out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”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.  Be sure to keep the below check-list in mind.  </a:t>
            </a:r>
          </a:p>
        </p:txBody>
      </p:sp>
      <p:sp>
        <p:nvSpPr>
          <p:cNvPr id="4" name="Rectangle 2"/>
          <p:cNvSpPr>
            <a:spLocks/>
          </p:cNvSpPr>
          <p:nvPr/>
        </p:nvSpPr>
        <p:spPr bwMode="auto">
          <a:xfrm>
            <a:off x="933450" y="4495800"/>
            <a:ext cx="11385550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Keys to an Effective Roll-out: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Identify your audience and tailor your communication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Tell the story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Find your captive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audiences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Generate &amp; Maintain excitement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Give people what they need</a:t>
            </a:r>
          </a:p>
          <a:p>
            <a:pPr eaLnBrk="1" hangingPunct="1">
              <a:buFont typeface="Wingdings" charset="0"/>
              <a:buChar char="ü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(and of course – avoid pitfalls!)</a:t>
            </a:r>
          </a:p>
        </p:txBody>
      </p:sp>
    </p:spTree>
    <p:extLst>
      <p:ext uri="{BB962C8B-B14F-4D97-AF65-F5344CB8AC3E}">
        <p14:creationId xmlns:p14="http://schemas.microsoft.com/office/powerpoint/2010/main" val="242843149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1930400" y="28622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Define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roll-out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”</a:t>
            </a: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Goals for This Session</a:t>
            </a:r>
          </a:p>
        </p:txBody>
      </p:sp>
      <p:sp>
        <p:nvSpPr>
          <p:cNvPr id="7172" name="Oval 35"/>
          <p:cNvSpPr>
            <a:spLocks noChangeAspect="1"/>
          </p:cNvSpPr>
          <p:nvPr/>
        </p:nvSpPr>
        <p:spPr bwMode="auto">
          <a:xfrm>
            <a:off x="863600" y="2895600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7173" name="Oval 36"/>
          <p:cNvSpPr>
            <a:spLocks noChangeAspect="1"/>
          </p:cNvSpPr>
          <p:nvPr/>
        </p:nvSpPr>
        <p:spPr bwMode="auto">
          <a:xfrm>
            <a:off x="863600" y="4325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7174" name="Oval 37"/>
          <p:cNvSpPr>
            <a:spLocks noChangeAspect="1"/>
          </p:cNvSpPr>
          <p:nvPr/>
        </p:nvSpPr>
        <p:spPr bwMode="auto">
          <a:xfrm>
            <a:off x="863600" y="575468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7175" name="Oval 38"/>
          <p:cNvSpPr>
            <a:spLocks noChangeAspect="1"/>
          </p:cNvSpPr>
          <p:nvPr/>
        </p:nvSpPr>
        <p:spPr bwMode="auto">
          <a:xfrm>
            <a:off x="863600" y="71834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7176" name="Rectangle 2"/>
          <p:cNvSpPr>
            <a:spLocks/>
          </p:cNvSpPr>
          <p:nvPr/>
        </p:nvSpPr>
        <p:spPr bwMode="auto">
          <a:xfrm>
            <a:off x="1930400" y="42846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Understand the importance and benefits</a:t>
            </a:r>
          </a:p>
        </p:txBody>
      </p:sp>
      <p:sp>
        <p:nvSpPr>
          <p:cNvPr id="7177" name="Rectangle 2"/>
          <p:cNvSpPr>
            <a:spLocks/>
          </p:cNvSpPr>
          <p:nvPr/>
        </p:nvSpPr>
        <p:spPr bwMode="auto">
          <a:xfrm>
            <a:off x="1930400" y="57070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Identify key considerations and best practices, as well as potential roadblocks</a:t>
            </a:r>
          </a:p>
        </p:txBody>
      </p:sp>
      <p:sp>
        <p:nvSpPr>
          <p:cNvPr id="7178" name="Rectangle 2"/>
          <p:cNvSpPr>
            <a:spLocks/>
          </p:cNvSpPr>
          <p:nvPr/>
        </p:nvSpPr>
        <p:spPr bwMode="auto">
          <a:xfrm>
            <a:off x="1930400" y="71294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Plan your roll-out</a:t>
            </a:r>
          </a:p>
        </p:txBody>
      </p:sp>
    </p:spTree>
    <p:extLst>
      <p:ext uri="{BB962C8B-B14F-4D97-AF65-F5344CB8AC3E}">
        <p14:creationId xmlns:p14="http://schemas.microsoft.com/office/powerpoint/2010/main" val="200239855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831850" y="2709863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Now share!</a:t>
            </a:r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831850" y="2438400"/>
            <a:ext cx="59436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r>
              <a:rPr lang="en-US" b="1" dirty="0">
                <a:cs typeface="+mn-cs"/>
                <a:sym typeface="Arial" panose="020B0604020202020204" pitchFamily="34" charset="0"/>
              </a:rPr>
              <a:t>Discuss with your partner:</a:t>
            </a:r>
            <a:endParaRPr lang="en-US" dirty="0">
              <a:cs typeface="+mn-cs"/>
              <a:sym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What stands out in their plan?</a:t>
            </a: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Is there anything missing?</a:t>
            </a: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dirty="0">
                <a:cs typeface="+mn-cs"/>
                <a:sym typeface="Arial" panose="020B0604020202020204" pitchFamily="34" charset="0"/>
              </a:rPr>
              <a:t>What is left to be done?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</p:txBody>
      </p:sp>
      <p:pic>
        <p:nvPicPr>
          <p:cNvPr id="2560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3343275"/>
            <a:ext cx="2454275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425" y="3276600"/>
            <a:ext cx="245427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5283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831850" y="2709863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 typeface="Arial" panose="020B0604020202020204" pitchFamily="34" charset="0"/>
              <a:buChar char="•"/>
              <a:defRPr/>
            </a:pPr>
            <a:endParaRPr lang="en-US" dirty="0">
              <a:cs typeface="+mn-cs"/>
              <a:sym typeface="Arial" panose="020B0604020202020204" pitchFamily="34" charset="0"/>
            </a:endParaRPr>
          </a:p>
        </p:txBody>
      </p:sp>
      <p:sp>
        <p:nvSpPr>
          <p:cNvPr id="26627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What are our key takeaways?</a:t>
            </a:r>
          </a:p>
        </p:txBody>
      </p:sp>
      <p:pic>
        <p:nvPicPr>
          <p:cNvPr id="2662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2224088"/>
            <a:ext cx="40481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/>
          </p:cNvSpPr>
          <p:nvPr/>
        </p:nvSpPr>
        <p:spPr bwMode="auto">
          <a:xfrm>
            <a:off x="5857875" y="2476500"/>
            <a:ext cx="59436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buFont typeface="Gill Sans" charset="0"/>
              <a:buNone/>
            </a:pPr>
            <a:r>
              <a:rPr lang="en-US" sz="28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Here are mine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: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Put yourself in others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’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 shoes – what do they need to be invested &amp; excited?</a:t>
            </a:r>
          </a:p>
          <a:p>
            <a:pPr eaLnBrk="1" hangingPunct="1">
              <a:buFont typeface="Gill Sans" charset="0"/>
              <a:buChar char="•"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Delegate real responsibility – foster ownership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Char char="•"/>
            </a:pPr>
            <a:r>
              <a:rPr lang="en-US"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A strong roll-out can make or break a program – be intentional!</a:t>
            </a: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eaLnBrk="1" hangingPunct="1">
              <a:buFont typeface="Gill Sans" charset="0"/>
              <a:buNone/>
            </a:pPr>
            <a:endParaRPr lang="en-US" sz="2800">
              <a:solidFill>
                <a:srgbClr val="56565A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021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/>
          </p:cNvSpPr>
          <p:nvPr/>
        </p:nvSpPr>
        <p:spPr bwMode="auto">
          <a:xfrm>
            <a:off x="787400" y="2112963"/>
            <a:ext cx="8229600" cy="483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571500" indent="-571500" eaLnBrk="1" hangingPunct="1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Introduction and Goals</a:t>
            </a:r>
          </a:p>
          <a:p>
            <a:pPr marL="571500" indent="-571500" eaLnBrk="1" hangingPunct="1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Group Discussion &amp; Debrief</a:t>
            </a:r>
          </a:p>
          <a:p>
            <a:pPr marL="571500" indent="-571500" eaLnBrk="1" hangingPunct="1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Roll-out Toplines:  Best Practices &amp; Potential Pitfalls </a:t>
            </a:r>
          </a:p>
          <a:p>
            <a:pPr marL="571500" indent="-571500" eaLnBrk="1" hangingPunct="1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Plan &amp; Share</a:t>
            </a:r>
          </a:p>
          <a:p>
            <a:pPr marL="571500" indent="-571500" eaLnBrk="1" hangingPunct="1">
              <a:lnSpc>
                <a:spcPct val="200000"/>
              </a:lnSpc>
              <a:buFont typeface="Arial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Close &amp; Debrief</a:t>
            </a:r>
          </a:p>
        </p:txBody>
      </p:sp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Agenda for This Session</a:t>
            </a:r>
          </a:p>
        </p:txBody>
      </p:sp>
      <p:pic>
        <p:nvPicPr>
          <p:cNvPr id="819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2720975"/>
            <a:ext cx="42672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27779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863600" y="3048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The 6 Steps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74715388"/>
              </p:ext>
            </p:extLst>
          </p:nvPr>
        </p:nvGraphicFramePr>
        <p:xfrm>
          <a:off x="215900" y="1042988"/>
          <a:ext cx="12725400" cy="784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5403850" y="1600200"/>
            <a:ext cx="23495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2600" b="1">
                <a:ea typeface="ヒラギノ角ゴ ProN W3" charset="0"/>
                <a:cs typeface="Arial" charset="0"/>
              </a:rPr>
              <a:t>Assessment</a:t>
            </a:r>
          </a:p>
        </p:txBody>
      </p:sp>
    </p:spTree>
    <p:extLst>
      <p:ext uri="{BB962C8B-B14F-4D97-AF65-F5344CB8AC3E}">
        <p14:creationId xmlns:p14="http://schemas.microsoft.com/office/powerpoint/2010/main" val="156349632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/>
          </p:cNvSpPr>
          <p:nvPr/>
        </p:nvSpPr>
        <p:spPr bwMode="auto">
          <a:xfrm>
            <a:off x="831850" y="2709863"/>
            <a:ext cx="113855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57200" indent="-4572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pitchFamily="2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pitchFamily="2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SzTx/>
              <a:buFont typeface="Gill Sans" pitchFamily="2" charset="0"/>
              <a:buNone/>
              <a:defRPr/>
            </a:pPr>
            <a:r>
              <a:rPr lang="en-US" sz="4000" dirty="0">
                <a:cs typeface="+mn-cs"/>
                <a:sym typeface="Arial" panose="020B0604020202020204" pitchFamily="34" charset="0"/>
              </a:rPr>
              <a:t>The process to :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sz="4000" b="1" u="sng" dirty="0">
                <a:cs typeface="+mn-cs"/>
                <a:sym typeface="Arial" panose="020B0604020202020204" pitchFamily="34" charset="0"/>
              </a:rPr>
              <a:t>Clearly communicate </a:t>
            </a:r>
            <a:r>
              <a:rPr lang="en-US" sz="4000" dirty="0">
                <a:cs typeface="+mn-cs"/>
                <a:sym typeface="Arial" panose="020B0604020202020204" pitchFamily="34" charset="0"/>
              </a:rPr>
              <a:t>the details of our plan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sz="4000" dirty="0">
                <a:cs typeface="+mn-cs"/>
                <a:sym typeface="Arial" panose="020B0604020202020204" pitchFamily="34" charset="0"/>
              </a:rPr>
              <a:t>Generate </a:t>
            </a:r>
            <a:r>
              <a:rPr lang="en-US" sz="4000" b="1" u="sng" dirty="0">
                <a:cs typeface="+mn-cs"/>
                <a:sym typeface="Arial" panose="020B0604020202020204" pitchFamily="34" charset="0"/>
              </a:rPr>
              <a:t>excitement</a:t>
            </a:r>
          </a:p>
          <a:p>
            <a:pPr eaLnBrk="1" hangingPunct="1">
              <a:spcBef>
                <a:spcPct val="0"/>
              </a:spcBef>
              <a:buSzTx/>
              <a:defRPr/>
            </a:pPr>
            <a:r>
              <a:rPr lang="en-US" sz="4000" dirty="0">
                <a:cs typeface="+mn-cs"/>
                <a:sym typeface="Arial" panose="020B0604020202020204" pitchFamily="34" charset="0"/>
              </a:rPr>
              <a:t>Foster </a:t>
            </a:r>
            <a:r>
              <a:rPr lang="en-US" sz="4000" b="1" u="sng" dirty="0">
                <a:cs typeface="+mn-cs"/>
                <a:sym typeface="Arial" panose="020B0604020202020204" pitchFamily="34" charset="0"/>
              </a:rPr>
              <a:t>ownership</a:t>
            </a:r>
            <a:r>
              <a:rPr lang="en-US" sz="4000" dirty="0">
                <a:cs typeface="+mn-cs"/>
                <a:sym typeface="Arial" panose="020B0604020202020204" pitchFamily="34" charset="0"/>
              </a:rPr>
              <a:t> among all decision makers, implementers, and team members</a:t>
            </a:r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ja-JP" altLang="en-US" sz="4200" b="1">
                <a:ea typeface="ヒラギノ角ゴ ProN W3" charset="0"/>
                <a:cs typeface="Arial" charset="0"/>
              </a:rPr>
              <a:t>“</a:t>
            </a:r>
            <a:r>
              <a:rPr lang="en-US" sz="4200" b="1">
                <a:ea typeface="ヒラギノ角ゴ ProN W3" charset="0"/>
                <a:cs typeface="Arial" charset="0"/>
              </a:rPr>
              <a:t>Roll-out</a:t>
            </a:r>
            <a:r>
              <a:rPr lang="ja-JP" altLang="en-US" sz="4200" b="1">
                <a:ea typeface="ヒラギノ角ゴ ProN W3" charset="0"/>
                <a:cs typeface="Arial" charset="0"/>
              </a:rPr>
              <a:t>”</a:t>
            </a:r>
            <a:endParaRPr lang="en-US" sz="4200" b="1">
              <a:ea typeface="ヒラギノ角ゴ ProN W3" charset="0"/>
              <a:cs typeface="Arial" charset="0"/>
            </a:endParaRPr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765175" y="6705600"/>
            <a:ext cx="113855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>
              <a:buFont typeface="Gill Sans" charset="0"/>
              <a:buNone/>
            </a:pPr>
            <a:r>
              <a:rPr lang="en-US" sz="54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The ultimate goal </a:t>
            </a:r>
            <a:r>
              <a:rPr lang="en-US" sz="54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Wingdings" charset="0"/>
              </a:rPr>
              <a:t> </a:t>
            </a:r>
            <a:r>
              <a:rPr lang="en-US" sz="5400" b="1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Buy-in!  </a:t>
            </a:r>
          </a:p>
        </p:txBody>
      </p:sp>
    </p:spTree>
    <p:extLst>
      <p:ext uri="{BB962C8B-B14F-4D97-AF65-F5344CB8AC3E}">
        <p14:creationId xmlns:p14="http://schemas.microsoft.com/office/powerpoint/2010/main" val="3006757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863600" y="3048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The 6 Steps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215900" y="1042988"/>
          <a:ext cx="12725400" cy="784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TextBox 1"/>
          <p:cNvSpPr txBox="1">
            <a:spLocks noChangeArrowheads="1"/>
          </p:cNvSpPr>
          <p:nvPr/>
        </p:nvSpPr>
        <p:spPr bwMode="auto">
          <a:xfrm>
            <a:off x="5403850" y="1600200"/>
            <a:ext cx="23495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2600" b="1">
                <a:ea typeface="ヒラギノ角ゴ ProN W3" charset="0"/>
                <a:cs typeface="Arial" charset="0"/>
              </a:rPr>
              <a:t>Assessment</a:t>
            </a:r>
          </a:p>
        </p:txBody>
      </p:sp>
    </p:spTree>
    <p:extLst>
      <p:ext uri="{BB962C8B-B14F-4D97-AF65-F5344CB8AC3E}">
        <p14:creationId xmlns:p14="http://schemas.microsoft.com/office/powerpoint/2010/main" val="46372656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Group Discussion</a:t>
            </a:r>
          </a:p>
        </p:txBody>
      </p:sp>
      <p:sp>
        <p:nvSpPr>
          <p:cNvPr id="12291" name="Rounded Rectangle 11"/>
          <p:cNvSpPr>
            <a:spLocks noChangeArrowheads="1"/>
          </p:cNvSpPr>
          <p:nvPr/>
        </p:nvSpPr>
        <p:spPr bwMode="auto">
          <a:xfrm>
            <a:off x="573088" y="2971800"/>
            <a:ext cx="11634787" cy="27432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You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’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ve just had a generous benefactor give you 5 Million dollars to invest in any </a:t>
            </a:r>
            <a:r>
              <a:rPr lang="en-US" sz="3200" b="1" u="sng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one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 philanthropic project you deem worthy.  You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’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ve put out an RFP (a request for proposal) out to the broader community to get ideas on where to spend your money.  </a:t>
            </a:r>
          </a:p>
        </p:txBody>
      </p:sp>
    </p:spTree>
    <p:extLst>
      <p:ext uri="{BB962C8B-B14F-4D97-AF65-F5344CB8AC3E}">
        <p14:creationId xmlns:p14="http://schemas.microsoft.com/office/powerpoint/2010/main" val="32367144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What did we discuss?</a:t>
            </a:r>
          </a:p>
        </p:txBody>
      </p:sp>
      <p:sp>
        <p:nvSpPr>
          <p:cNvPr id="8" name="Rectangle 7"/>
          <p:cNvSpPr/>
          <p:nvPr/>
        </p:nvSpPr>
        <p:spPr>
          <a:xfrm>
            <a:off x="503238" y="1835150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What are you looking for from the proposal?  What do you need to see?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3238" y="3370263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How should an organization communicate with you most effectively to get your buy-in?  What needs to be communicated?</a:t>
            </a:r>
          </a:p>
        </p:txBody>
      </p:sp>
      <p:sp>
        <p:nvSpPr>
          <p:cNvPr id="7" name="Rectangle 6"/>
          <p:cNvSpPr/>
          <p:nvPr/>
        </p:nvSpPr>
        <p:spPr>
          <a:xfrm>
            <a:off x="503238" y="4941888"/>
            <a:ext cx="11930062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What would be a 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“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turn-off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”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 or a warning sign to you when assessing this proposal?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2600" y="64770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Why does this proposal even matter?  What are the risks if the proposal isn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’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t done well?</a:t>
            </a:r>
          </a:p>
        </p:txBody>
      </p:sp>
    </p:spTree>
    <p:extLst>
      <p:ext uri="{BB962C8B-B14F-4D97-AF65-F5344CB8AC3E}">
        <p14:creationId xmlns:p14="http://schemas.microsoft.com/office/powerpoint/2010/main" val="338161487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In your experience…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558800" y="3798888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Why did you feel invested?  Why did you feel excited?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8800" y="5334000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dirty="0">
                <a:solidFill>
                  <a:srgbClr val="56565A"/>
                </a:solidFill>
                <a:cs typeface="Arial"/>
              </a:rPr>
              <a:t>Were there specific actions taken, things communicated, etc. that helped generate that excitement? 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800" y="6905625"/>
            <a:ext cx="11930063" cy="1225550"/>
          </a:xfrm>
          <a:prstGeom prst="rect">
            <a:avLst/>
          </a:prstGeom>
          <a:solidFill>
            <a:srgbClr val="DBD9D6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Contrast that with a project you didn</a:t>
            </a:r>
            <a:r>
              <a:rPr lang="ja-JP" alt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’</a:t>
            </a:r>
            <a:r>
              <a:rPr lang="en-US" sz="2800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t feel invested in – what was different?</a:t>
            </a:r>
          </a:p>
        </p:txBody>
      </p:sp>
      <p:sp>
        <p:nvSpPr>
          <p:cNvPr id="9" name="Rectangle 8"/>
          <p:cNvSpPr/>
          <p:nvPr/>
        </p:nvSpPr>
        <p:spPr>
          <a:xfrm>
            <a:off x="538163" y="1804988"/>
            <a:ext cx="11928475" cy="1225550"/>
          </a:xfrm>
          <a:prstGeom prst="rect">
            <a:avLst/>
          </a:prstGeom>
          <a:solidFill>
            <a:srgbClr val="DBD9D6"/>
          </a:solidFill>
          <a:ln w="57150">
            <a:solidFill>
              <a:schemeClr val="accent4">
                <a:lumMod val="1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/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Now think about a project that was rolled-out to you (in other words, you weren</a:t>
            </a:r>
            <a:r>
              <a:rPr lang="ja-JP" alt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’</a:t>
            </a:r>
            <a:r>
              <a:rPr lang="en-US" sz="2800" b="1">
                <a:solidFill>
                  <a:srgbClr val="56565A"/>
                </a:solidFill>
                <a:latin typeface="Arial" charset="0"/>
                <a:ea typeface="ヒラギノ角ゴ ProN W3" charset="0"/>
                <a:cs typeface="Arial" charset="0"/>
              </a:rPr>
              <a:t>t the leader)…</a:t>
            </a:r>
          </a:p>
        </p:txBody>
      </p:sp>
    </p:spTree>
    <p:extLst>
      <p:ext uri="{BB962C8B-B14F-4D97-AF65-F5344CB8AC3E}">
        <p14:creationId xmlns:p14="http://schemas.microsoft.com/office/powerpoint/2010/main" val="1782080778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Pages>0</Pages>
  <Words>1031</Words>
  <Characters>0</Characters>
  <Application>Microsoft Macintosh PowerPoint</Application>
  <PresentationFormat>Custom</PresentationFormat>
  <Lines>0</Lines>
  <Paragraphs>190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ＭＳ Ｐゴシック</vt:lpstr>
      <vt:lpstr>ヒラギノ角ゴ ProN W3</vt:lpstr>
      <vt:lpstr>Arial</vt:lpstr>
      <vt:lpstr>Calibri</vt:lpstr>
      <vt:lpstr>Century Gothic</vt:lpstr>
      <vt:lpstr>Corbel</vt:lpstr>
      <vt:lpstr>Gill Sans</vt:lpstr>
      <vt:lpstr>Wingdings</vt:lpstr>
      <vt:lpstr>OFA Template</vt:lpstr>
      <vt:lpstr>Step 4: Program Rollout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99</cp:revision>
  <dcterms:created xsi:type="dcterms:W3CDTF">2014-01-23T22:27:04Z</dcterms:created>
  <dcterms:modified xsi:type="dcterms:W3CDTF">2019-03-05T18:17:19Z</dcterms:modified>
</cp:coreProperties>
</file>