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ts" ContentType="video/unknown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</p:sldMasterIdLst>
  <p:notesMasterIdLst>
    <p:notesMasterId r:id="rId35"/>
  </p:notesMasterIdLst>
  <p:handoutMasterIdLst>
    <p:handoutMasterId r:id="rId36"/>
  </p:handoutMasterIdLst>
  <p:sldIdLst>
    <p:sldId id="361" r:id="rId2"/>
    <p:sldId id="362" r:id="rId3"/>
    <p:sldId id="363" r:id="rId4"/>
    <p:sldId id="364" r:id="rId5"/>
    <p:sldId id="365" r:id="rId6"/>
    <p:sldId id="366" r:id="rId7"/>
    <p:sldId id="367" r:id="rId8"/>
    <p:sldId id="368" r:id="rId9"/>
    <p:sldId id="369" r:id="rId10"/>
    <p:sldId id="370" r:id="rId11"/>
    <p:sldId id="371" r:id="rId12"/>
    <p:sldId id="372" r:id="rId13"/>
    <p:sldId id="373" r:id="rId14"/>
    <p:sldId id="374" r:id="rId15"/>
    <p:sldId id="375" r:id="rId16"/>
    <p:sldId id="376" r:id="rId17"/>
    <p:sldId id="377" r:id="rId18"/>
    <p:sldId id="378" r:id="rId19"/>
    <p:sldId id="379" r:id="rId20"/>
    <p:sldId id="380" r:id="rId21"/>
    <p:sldId id="381" r:id="rId22"/>
    <p:sldId id="382" r:id="rId23"/>
    <p:sldId id="383" r:id="rId24"/>
    <p:sldId id="384" r:id="rId25"/>
    <p:sldId id="385" r:id="rId26"/>
    <p:sldId id="386" r:id="rId27"/>
    <p:sldId id="387" r:id="rId28"/>
    <p:sldId id="388" r:id="rId29"/>
    <p:sldId id="389" r:id="rId30"/>
    <p:sldId id="390" r:id="rId31"/>
    <p:sldId id="391" r:id="rId32"/>
    <p:sldId id="392" r:id="rId33"/>
    <p:sldId id="393" r:id="rId34"/>
  </p:sldIdLst>
  <p:sldSz cx="13004800" cy="97536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1pPr>
    <a:lvl2pPr marL="4572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2pPr>
    <a:lvl3pPr marL="9144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9pPr>
  </p:defaultTextStyle>
  <p:extLst>
    <p:ext uri="{EFAFB233-063F-42B5-8137-9DF3F51BA10A}">
      <p15:sldGuideLst xmlns:p15="http://schemas.microsoft.com/office/powerpoint/2012/main">
        <p15:guide id="1" orient="horz" pos="4992">
          <p15:clr>
            <a:srgbClr val="A4A3A4"/>
          </p15:clr>
        </p15:guide>
        <p15:guide id="2" pos="81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565A"/>
    <a:srgbClr val="D0202E"/>
    <a:srgbClr val="0C3B60"/>
    <a:srgbClr val="0094C8"/>
    <a:srgbClr val="DBD9D6"/>
    <a:srgbClr val="1325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22"/>
  </p:normalViewPr>
  <p:slideViewPr>
    <p:cSldViewPr>
      <p:cViewPr varScale="1">
        <p:scale>
          <a:sx n="82" d="100"/>
          <a:sy n="82" d="100"/>
        </p:scale>
        <p:origin x="1488" y="176"/>
      </p:cViewPr>
      <p:guideLst>
        <p:guide orient="horz" pos="4992"/>
        <p:guide pos="81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6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E9CD901-C819-304D-9698-6D6B8C81CF5E}" type="doc">
      <dgm:prSet loTypeId="urn:microsoft.com/office/officeart/2005/8/layout/radial1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94B95B6-9BF8-4E42-9A77-B5E15D6EC576}">
      <dgm:prSet phldrT="[Text]" custT="1"/>
      <dgm:spPr>
        <a:solidFill>
          <a:schemeClr val="accent1"/>
        </a:solidFill>
        <a:effectLst/>
      </dgm:spPr>
      <dgm:t>
        <a:bodyPr/>
        <a:lstStyle/>
        <a:p>
          <a:r>
            <a:rPr lang="en-US" sz="1200" dirty="0"/>
            <a:t>Chapter Lead</a:t>
          </a:r>
        </a:p>
      </dgm:t>
    </dgm:pt>
    <dgm:pt modelId="{75E5174B-7235-D44D-B7BA-750E85A08815}" type="parTrans" cxnId="{847E6557-AC48-A240-A8C4-DE7F02CA8A67}">
      <dgm:prSet/>
      <dgm:spPr/>
      <dgm:t>
        <a:bodyPr/>
        <a:lstStyle/>
        <a:p>
          <a:endParaRPr lang="en-US" sz="1200"/>
        </a:p>
      </dgm:t>
    </dgm:pt>
    <dgm:pt modelId="{2C172967-6B76-CB4D-ACD1-4EFD4F415AE5}" type="sibTrans" cxnId="{847E6557-AC48-A240-A8C4-DE7F02CA8A67}">
      <dgm:prSet/>
      <dgm:spPr/>
      <dgm:t>
        <a:bodyPr/>
        <a:lstStyle/>
        <a:p>
          <a:endParaRPr lang="en-US" sz="1200"/>
        </a:p>
      </dgm:t>
    </dgm:pt>
    <dgm:pt modelId="{9B0C7D32-2722-B44B-8704-3BA80B350973}">
      <dgm:prSet phldrT="[Text]" custT="1"/>
      <dgm:spPr>
        <a:solidFill>
          <a:schemeClr val="accent1"/>
        </a:solidFill>
        <a:effectLst/>
      </dgm:spPr>
      <dgm:t>
        <a:bodyPr/>
        <a:lstStyle/>
        <a:p>
          <a:r>
            <a:rPr lang="en-US" sz="1200" dirty="0"/>
            <a:t>Press Lead</a:t>
          </a:r>
        </a:p>
      </dgm:t>
    </dgm:pt>
    <dgm:pt modelId="{3930E6EF-2DF9-2E43-A2D1-DE70819BA7C6}" type="parTrans" cxnId="{7B75911D-E19E-4F44-9297-C17EC8F9902A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1200"/>
        </a:p>
      </dgm:t>
    </dgm:pt>
    <dgm:pt modelId="{357FA23D-4D1F-C84A-8DCC-03E81625150F}" type="sibTrans" cxnId="{7B75911D-E19E-4F44-9297-C17EC8F9902A}">
      <dgm:prSet/>
      <dgm:spPr/>
      <dgm:t>
        <a:bodyPr/>
        <a:lstStyle/>
        <a:p>
          <a:endParaRPr lang="en-US" sz="1200"/>
        </a:p>
      </dgm:t>
    </dgm:pt>
    <dgm:pt modelId="{3320E56D-69F1-B840-A9CD-4C24AC3A01F4}">
      <dgm:prSet phldrT="[Text]" custT="1"/>
      <dgm:spPr>
        <a:solidFill>
          <a:schemeClr val="accent1"/>
        </a:solidFill>
        <a:effectLst/>
      </dgm:spPr>
      <dgm:t>
        <a:bodyPr/>
        <a:lstStyle/>
        <a:p>
          <a:r>
            <a:rPr lang="en-US" sz="1200" dirty="0"/>
            <a:t>Digital Lead</a:t>
          </a:r>
        </a:p>
      </dgm:t>
    </dgm:pt>
    <dgm:pt modelId="{E26B0786-E5E9-1847-A9AD-CF20FAFDF469}" type="parTrans" cxnId="{FCA5F069-5456-2449-935A-013CB3918D4F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1200"/>
        </a:p>
      </dgm:t>
    </dgm:pt>
    <dgm:pt modelId="{F8FD5D01-4749-1A4F-87D6-AF0127638FD1}" type="sibTrans" cxnId="{FCA5F069-5456-2449-935A-013CB3918D4F}">
      <dgm:prSet/>
      <dgm:spPr/>
      <dgm:t>
        <a:bodyPr/>
        <a:lstStyle/>
        <a:p>
          <a:endParaRPr lang="en-US" sz="1200"/>
        </a:p>
      </dgm:t>
    </dgm:pt>
    <dgm:pt modelId="{2C5920EA-9EAF-A040-9616-C721D5E04450}">
      <dgm:prSet phldrT="[Text]" custT="1"/>
      <dgm:spPr>
        <a:solidFill>
          <a:schemeClr val="accent1"/>
        </a:solidFill>
        <a:effectLst/>
      </dgm:spPr>
      <dgm:t>
        <a:bodyPr/>
        <a:lstStyle/>
        <a:p>
          <a:r>
            <a:rPr lang="en-US" sz="1200" dirty="0"/>
            <a:t>Training Lead</a:t>
          </a:r>
        </a:p>
      </dgm:t>
    </dgm:pt>
    <dgm:pt modelId="{DBEE9D88-4A09-3B43-873A-55CE31FD1DBC}" type="parTrans" cxnId="{B57A618D-35BB-774D-915C-FF7110377DED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1200"/>
        </a:p>
      </dgm:t>
    </dgm:pt>
    <dgm:pt modelId="{A571CA24-0948-5F46-B673-484790A26816}" type="sibTrans" cxnId="{B57A618D-35BB-774D-915C-FF7110377DED}">
      <dgm:prSet/>
      <dgm:spPr/>
      <dgm:t>
        <a:bodyPr/>
        <a:lstStyle/>
        <a:p>
          <a:endParaRPr lang="en-US" sz="1200"/>
        </a:p>
      </dgm:t>
    </dgm:pt>
    <dgm:pt modelId="{20526C9E-14F5-C749-B6A1-AC0403D92EDB}">
      <dgm:prSet phldrT="[Text]" custT="1"/>
      <dgm:spPr>
        <a:solidFill>
          <a:schemeClr val="accent3">
            <a:lumMod val="75000"/>
          </a:schemeClr>
        </a:solidFill>
        <a:effectLst/>
      </dgm:spPr>
      <dgm:t>
        <a:bodyPr/>
        <a:lstStyle/>
        <a:p>
          <a:r>
            <a:rPr lang="en-US" sz="1200" dirty="0"/>
            <a:t>NTL</a:t>
          </a:r>
        </a:p>
      </dgm:t>
    </dgm:pt>
    <dgm:pt modelId="{49D974E7-AD39-5246-819F-019186541BE0}" type="parTrans" cxnId="{A5D8EC20-03B4-4642-9E7D-41FBA5E0E775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1200"/>
        </a:p>
      </dgm:t>
    </dgm:pt>
    <dgm:pt modelId="{375F98A3-770E-4948-966B-D52EE19E0CAF}" type="sibTrans" cxnId="{A5D8EC20-03B4-4642-9E7D-41FBA5E0E775}">
      <dgm:prSet/>
      <dgm:spPr/>
      <dgm:t>
        <a:bodyPr/>
        <a:lstStyle/>
        <a:p>
          <a:endParaRPr lang="en-US" sz="1200"/>
        </a:p>
      </dgm:t>
    </dgm:pt>
    <dgm:pt modelId="{CD5920D6-9B55-904E-B0FE-E196CEEACADE}">
      <dgm:prSet phldrT="[Text]" custT="1"/>
      <dgm:spPr>
        <a:solidFill>
          <a:schemeClr val="accent3">
            <a:lumMod val="75000"/>
          </a:schemeClr>
        </a:solidFill>
        <a:effectLst/>
      </dgm:spPr>
      <dgm:t>
        <a:bodyPr/>
        <a:lstStyle/>
        <a:p>
          <a:r>
            <a:rPr lang="en-US" sz="1200" dirty="0"/>
            <a:t>NTL</a:t>
          </a:r>
        </a:p>
      </dgm:t>
    </dgm:pt>
    <dgm:pt modelId="{D0650405-0598-6348-BFC9-CDD95139307A}" type="parTrans" cxnId="{7CB2C174-254B-9D4C-8140-4CAE2469F4F8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1200"/>
        </a:p>
      </dgm:t>
    </dgm:pt>
    <dgm:pt modelId="{6EC703E1-D719-0144-B313-FEB27C9FBDCE}" type="sibTrans" cxnId="{7CB2C174-254B-9D4C-8140-4CAE2469F4F8}">
      <dgm:prSet/>
      <dgm:spPr/>
      <dgm:t>
        <a:bodyPr/>
        <a:lstStyle/>
        <a:p>
          <a:endParaRPr lang="en-US" sz="1200"/>
        </a:p>
      </dgm:t>
    </dgm:pt>
    <dgm:pt modelId="{6C49EF6F-2D0E-EC43-9AFF-00D638323BF2}">
      <dgm:prSet phldrT="[Text]" custT="1"/>
      <dgm:spPr>
        <a:solidFill>
          <a:schemeClr val="accent1"/>
        </a:solidFill>
        <a:effectLst/>
      </dgm:spPr>
      <dgm:t>
        <a:bodyPr/>
        <a:lstStyle/>
        <a:p>
          <a:r>
            <a:rPr lang="en-US" sz="1200" dirty="0"/>
            <a:t>Data Lead</a:t>
          </a:r>
        </a:p>
      </dgm:t>
    </dgm:pt>
    <dgm:pt modelId="{367389E3-EC41-D447-88D6-0DD002DA61E5}" type="parTrans" cxnId="{8CD9E56A-16E2-1F4E-BD1F-6C0A42062A45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1200"/>
        </a:p>
      </dgm:t>
    </dgm:pt>
    <dgm:pt modelId="{78661BF0-7F9A-1A45-BD4C-6BADAB0FC536}" type="sibTrans" cxnId="{8CD9E56A-16E2-1F4E-BD1F-6C0A42062A45}">
      <dgm:prSet/>
      <dgm:spPr/>
      <dgm:t>
        <a:bodyPr/>
        <a:lstStyle/>
        <a:p>
          <a:endParaRPr lang="en-US" sz="1200"/>
        </a:p>
      </dgm:t>
    </dgm:pt>
    <dgm:pt modelId="{A04C9A3B-DC61-7C46-8005-30748C9D4050}">
      <dgm:prSet phldrT="[Text]" custT="1"/>
      <dgm:spPr>
        <a:solidFill>
          <a:schemeClr val="accent1"/>
        </a:solidFill>
        <a:effectLst/>
      </dgm:spPr>
      <dgm:t>
        <a:bodyPr/>
        <a:lstStyle/>
        <a:p>
          <a:r>
            <a:rPr lang="en-US" sz="1200" dirty="0"/>
            <a:t>GFR Lead</a:t>
          </a:r>
        </a:p>
      </dgm:t>
    </dgm:pt>
    <dgm:pt modelId="{24FC9C97-53BB-3544-BE32-405AECD0B202}" type="parTrans" cxnId="{04DB7B1B-BFF8-864E-88EE-CB6EE80BED90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1200"/>
        </a:p>
      </dgm:t>
    </dgm:pt>
    <dgm:pt modelId="{C8CF37CE-72A0-444D-9BDB-41E52A81F6AF}" type="sibTrans" cxnId="{04DB7B1B-BFF8-864E-88EE-CB6EE80BED90}">
      <dgm:prSet/>
      <dgm:spPr/>
      <dgm:t>
        <a:bodyPr/>
        <a:lstStyle/>
        <a:p>
          <a:endParaRPr lang="en-US" sz="1200"/>
        </a:p>
      </dgm:t>
    </dgm:pt>
    <dgm:pt modelId="{5EBA7338-63A6-C24E-803C-56035F72C680}">
      <dgm:prSet phldrT="[Text]" custT="1"/>
      <dgm:spPr>
        <a:solidFill>
          <a:schemeClr val="accent3">
            <a:lumMod val="75000"/>
          </a:schemeClr>
        </a:solidFill>
        <a:effectLst/>
      </dgm:spPr>
      <dgm:t>
        <a:bodyPr/>
        <a:lstStyle/>
        <a:p>
          <a:r>
            <a:rPr lang="en-US" sz="1200" dirty="0"/>
            <a:t>NTL</a:t>
          </a:r>
        </a:p>
      </dgm:t>
    </dgm:pt>
    <dgm:pt modelId="{68B3F082-D8CB-2946-B37A-9A34C3D0F62C}" type="parTrans" cxnId="{F8F7164F-9A55-0B44-AE5C-FA38B82D8A61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1200"/>
        </a:p>
      </dgm:t>
    </dgm:pt>
    <dgm:pt modelId="{B3911F8A-583E-8445-A7DD-F18DA039FEF1}" type="sibTrans" cxnId="{F8F7164F-9A55-0B44-AE5C-FA38B82D8A61}">
      <dgm:prSet/>
      <dgm:spPr/>
      <dgm:t>
        <a:bodyPr/>
        <a:lstStyle/>
        <a:p>
          <a:endParaRPr lang="en-US" sz="1200"/>
        </a:p>
      </dgm:t>
    </dgm:pt>
    <dgm:pt modelId="{BC325376-365C-7347-914D-36F80E79BF89}">
      <dgm:prSet phldrT="[Text]" custT="1"/>
      <dgm:spPr>
        <a:solidFill>
          <a:schemeClr val="tx2"/>
        </a:solidFill>
        <a:effectLst/>
      </dgm:spPr>
      <dgm:t>
        <a:bodyPr/>
        <a:lstStyle/>
        <a:p>
          <a:r>
            <a:rPr lang="en-US" sz="1200" dirty="0"/>
            <a:t>Climate Lead</a:t>
          </a:r>
        </a:p>
      </dgm:t>
    </dgm:pt>
    <dgm:pt modelId="{50315A85-2BAA-1B43-9B22-2F89D5391850}" type="parTrans" cxnId="{60ED5A62-4082-CD4D-BBBC-BD45494684BC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1200"/>
        </a:p>
      </dgm:t>
    </dgm:pt>
    <dgm:pt modelId="{5920DB39-501F-834F-A21D-18BFC85F4D51}" type="sibTrans" cxnId="{60ED5A62-4082-CD4D-BBBC-BD45494684BC}">
      <dgm:prSet/>
      <dgm:spPr/>
      <dgm:t>
        <a:bodyPr/>
        <a:lstStyle/>
        <a:p>
          <a:endParaRPr lang="en-US" sz="1200"/>
        </a:p>
      </dgm:t>
    </dgm:pt>
    <dgm:pt modelId="{39F853E9-6130-A348-92E1-6A791487C846}">
      <dgm:prSet phldrT="[Text]" custT="1"/>
      <dgm:spPr>
        <a:solidFill>
          <a:schemeClr val="tx2"/>
        </a:solidFill>
        <a:effectLst/>
      </dgm:spPr>
      <dgm:t>
        <a:bodyPr/>
        <a:lstStyle/>
        <a:p>
          <a:r>
            <a:rPr lang="en-US" sz="1200" dirty="0"/>
            <a:t>CIR Lead</a:t>
          </a:r>
        </a:p>
      </dgm:t>
    </dgm:pt>
    <dgm:pt modelId="{8D11E7B2-12C6-074A-B0ED-31CB7F0AEA22}" type="parTrans" cxnId="{7E874832-34A1-C145-9032-9708F35C5B24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1200"/>
        </a:p>
      </dgm:t>
    </dgm:pt>
    <dgm:pt modelId="{C60AB7DB-8694-3048-8C24-2D158B0B36B6}" type="sibTrans" cxnId="{7E874832-34A1-C145-9032-9708F35C5B24}">
      <dgm:prSet/>
      <dgm:spPr/>
      <dgm:t>
        <a:bodyPr/>
        <a:lstStyle/>
        <a:p>
          <a:endParaRPr lang="en-US" sz="1200"/>
        </a:p>
      </dgm:t>
    </dgm:pt>
    <dgm:pt modelId="{B549711C-4292-6641-AA3D-695CD63DF8F2}">
      <dgm:prSet phldrT="[Text]" custT="1"/>
      <dgm:spPr>
        <a:solidFill>
          <a:schemeClr val="tx2"/>
        </a:solidFill>
        <a:effectLst/>
      </dgm:spPr>
      <dgm:t>
        <a:bodyPr/>
        <a:lstStyle/>
        <a:p>
          <a:r>
            <a:rPr lang="en-US" sz="1200" dirty="0"/>
            <a:t>GVP Lead</a:t>
          </a:r>
        </a:p>
      </dgm:t>
    </dgm:pt>
    <dgm:pt modelId="{D0C08E37-D00D-DD48-855E-AE789A72D776}" type="parTrans" cxnId="{E02F6EF6-BCF4-9548-B779-08B144566A94}">
      <dgm:prSet custT="1"/>
      <dgm:spPr>
        <a:solidFill>
          <a:schemeClr val="accent1"/>
        </a:solidFill>
        <a:effectLst/>
      </dgm:spPr>
      <dgm:t>
        <a:bodyPr/>
        <a:lstStyle/>
        <a:p>
          <a:endParaRPr lang="en-US" sz="1200"/>
        </a:p>
      </dgm:t>
    </dgm:pt>
    <dgm:pt modelId="{4B629596-94B6-4947-B2F2-7F40B700399E}" type="sibTrans" cxnId="{E02F6EF6-BCF4-9548-B779-08B144566A94}">
      <dgm:prSet/>
      <dgm:spPr/>
      <dgm:t>
        <a:bodyPr/>
        <a:lstStyle/>
        <a:p>
          <a:endParaRPr lang="en-US" sz="1200"/>
        </a:p>
      </dgm:t>
    </dgm:pt>
    <dgm:pt modelId="{D11F60AA-9ABB-8A4E-BE8A-A5CF0773F93D}" type="pres">
      <dgm:prSet presAssocID="{DE9CD901-C819-304D-9698-6D6B8C81CF5E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B0C43E21-D172-2847-89B4-3F83183C8AF8}" type="pres">
      <dgm:prSet presAssocID="{B94B95B6-9BF8-4E42-9A77-B5E15D6EC576}" presName="centerShape" presStyleLbl="node0" presStyleIdx="0" presStyleCnt="1"/>
      <dgm:spPr/>
    </dgm:pt>
    <dgm:pt modelId="{709AF4BE-BBE0-884B-BFA7-29DE1AC1E4E2}" type="pres">
      <dgm:prSet presAssocID="{3930E6EF-2DF9-2E43-A2D1-DE70819BA7C6}" presName="Name9" presStyleLbl="parChTrans1D2" presStyleIdx="0" presStyleCnt="11"/>
      <dgm:spPr/>
    </dgm:pt>
    <dgm:pt modelId="{765FCB98-F382-C94A-80FB-C38E1A58526F}" type="pres">
      <dgm:prSet presAssocID="{3930E6EF-2DF9-2E43-A2D1-DE70819BA7C6}" presName="connTx" presStyleLbl="parChTrans1D2" presStyleIdx="0" presStyleCnt="11"/>
      <dgm:spPr/>
    </dgm:pt>
    <dgm:pt modelId="{6E300EA5-33C9-8E4C-8614-3DE9EC485259}" type="pres">
      <dgm:prSet presAssocID="{9B0C7D32-2722-B44B-8704-3BA80B350973}" presName="node" presStyleLbl="node1" presStyleIdx="0" presStyleCnt="11">
        <dgm:presLayoutVars>
          <dgm:bulletEnabled val="1"/>
        </dgm:presLayoutVars>
      </dgm:prSet>
      <dgm:spPr/>
    </dgm:pt>
    <dgm:pt modelId="{D36C65CE-FDC8-5C4E-90C5-BF98C0476D61}" type="pres">
      <dgm:prSet presAssocID="{E26B0786-E5E9-1847-A9AD-CF20FAFDF469}" presName="Name9" presStyleLbl="parChTrans1D2" presStyleIdx="1" presStyleCnt="11"/>
      <dgm:spPr/>
    </dgm:pt>
    <dgm:pt modelId="{D02085CF-52E6-EF42-8A03-22A1F070CDD5}" type="pres">
      <dgm:prSet presAssocID="{E26B0786-E5E9-1847-A9AD-CF20FAFDF469}" presName="connTx" presStyleLbl="parChTrans1D2" presStyleIdx="1" presStyleCnt="11"/>
      <dgm:spPr/>
    </dgm:pt>
    <dgm:pt modelId="{9AA95F76-D523-464B-A89B-82BBE0AD4141}" type="pres">
      <dgm:prSet presAssocID="{3320E56D-69F1-B840-A9CD-4C24AC3A01F4}" presName="node" presStyleLbl="node1" presStyleIdx="1" presStyleCnt="11">
        <dgm:presLayoutVars>
          <dgm:bulletEnabled val="1"/>
        </dgm:presLayoutVars>
      </dgm:prSet>
      <dgm:spPr/>
    </dgm:pt>
    <dgm:pt modelId="{B074CD32-25D4-194E-B11B-BC0C507556D7}" type="pres">
      <dgm:prSet presAssocID="{DBEE9D88-4A09-3B43-873A-55CE31FD1DBC}" presName="Name9" presStyleLbl="parChTrans1D2" presStyleIdx="2" presStyleCnt="11"/>
      <dgm:spPr/>
    </dgm:pt>
    <dgm:pt modelId="{C87B1643-55F1-3D4C-ADDD-E450DCB6EEB5}" type="pres">
      <dgm:prSet presAssocID="{DBEE9D88-4A09-3B43-873A-55CE31FD1DBC}" presName="connTx" presStyleLbl="parChTrans1D2" presStyleIdx="2" presStyleCnt="11"/>
      <dgm:spPr/>
    </dgm:pt>
    <dgm:pt modelId="{48038EFD-1EDD-0845-8118-8D4005D9C84C}" type="pres">
      <dgm:prSet presAssocID="{2C5920EA-9EAF-A040-9616-C721D5E04450}" presName="node" presStyleLbl="node1" presStyleIdx="2" presStyleCnt="11">
        <dgm:presLayoutVars>
          <dgm:bulletEnabled val="1"/>
        </dgm:presLayoutVars>
      </dgm:prSet>
      <dgm:spPr/>
    </dgm:pt>
    <dgm:pt modelId="{4971F71E-9E55-0947-97AC-6D03A28ED866}" type="pres">
      <dgm:prSet presAssocID="{367389E3-EC41-D447-88D6-0DD002DA61E5}" presName="Name9" presStyleLbl="parChTrans1D2" presStyleIdx="3" presStyleCnt="11"/>
      <dgm:spPr/>
    </dgm:pt>
    <dgm:pt modelId="{1BE71EF4-2197-6048-801B-DEE3FC50F106}" type="pres">
      <dgm:prSet presAssocID="{367389E3-EC41-D447-88D6-0DD002DA61E5}" presName="connTx" presStyleLbl="parChTrans1D2" presStyleIdx="3" presStyleCnt="11"/>
      <dgm:spPr/>
    </dgm:pt>
    <dgm:pt modelId="{177A67D5-B4BA-8D4B-921B-D2604467101F}" type="pres">
      <dgm:prSet presAssocID="{6C49EF6F-2D0E-EC43-9AFF-00D638323BF2}" presName="node" presStyleLbl="node1" presStyleIdx="3" presStyleCnt="11">
        <dgm:presLayoutVars>
          <dgm:bulletEnabled val="1"/>
        </dgm:presLayoutVars>
      </dgm:prSet>
      <dgm:spPr/>
    </dgm:pt>
    <dgm:pt modelId="{B245F90C-7679-0F4A-8344-BAFAEDDE6DF4}" type="pres">
      <dgm:prSet presAssocID="{24FC9C97-53BB-3544-BE32-405AECD0B202}" presName="Name9" presStyleLbl="parChTrans1D2" presStyleIdx="4" presStyleCnt="11"/>
      <dgm:spPr/>
    </dgm:pt>
    <dgm:pt modelId="{256B045F-DAD9-634D-B36E-6FCCAA756F88}" type="pres">
      <dgm:prSet presAssocID="{24FC9C97-53BB-3544-BE32-405AECD0B202}" presName="connTx" presStyleLbl="parChTrans1D2" presStyleIdx="4" presStyleCnt="11"/>
      <dgm:spPr/>
    </dgm:pt>
    <dgm:pt modelId="{AF685D8F-F14C-144E-83EB-7B4099E9B4D7}" type="pres">
      <dgm:prSet presAssocID="{A04C9A3B-DC61-7C46-8005-30748C9D4050}" presName="node" presStyleLbl="node1" presStyleIdx="4" presStyleCnt="11">
        <dgm:presLayoutVars>
          <dgm:bulletEnabled val="1"/>
        </dgm:presLayoutVars>
      </dgm:prSet>
      <dgm:spPr/>
    </dgm:pt>
    <dgm:pt modelId="{0E1E7102-153C-714A-9388-390B50D99114}" type="pres">
      <dgm:prSet presAssocID="{68B3F082-D8CB-2946-B37A-9A34C3D0F62C}" presName="Name9" presStyleLbl="parChTrans1D2" presStyleIdx="5" presStyleCnt="11"/>
      <dgm:spPr/>
    </dgm:pt>
    <dgm:pt modelId="{2CDBB1D2-E38C-FA48-8DBB-729B23EE4FA5}" type="pres">
      <dgm:prSet presAssocID="{68B3F082-D8CB-2946-B37A-9A34C3D0F62C}" presName="connTx" presStyleLbl="parChTrans1D2" presStyleIdx="5" presStyleCnt="11"/>
      <dgm:spPr/>
    </dgm:pt>
    <dgm:pt modelId="{C137D502-1F0D-1E49-A488-19E99DB57041}" type="pres">
      <dgm:prSet presAssocID="{5EBA7338-63A6-C24E-803C-56035F72C680}" presName="node" presStyleLbl="node1" presStyleIdx="5" presStyleCnt="11">
        <dgm:presLayoutVars>
          <dgm:bulletEnabled val="1"/>
        </dgm:presLayoutVars>
      </dgm:prSet>
      <dgm:spPr/>
    </dgm:pt>
    <dgm:pt modelId="{9EF53209-ED4D-C649-89B9-2299DC859BB8}" type="pres">
      <dgm:prSet presAssocID="{49D974E7-AD39-5246-819F-019186541BE0}" presName="Name9" presStyleLbl="parChTrans1D2" presStyleIdx="6" presStyleCnt="11"/>
      <dgm:spPr/>
    </dgm:pt>
    <dgm:pt modelId="{9F357E20-5DFD-2048-9D21-65C919791344}" type="pres">
      <dgm:prSet presAssocID="{49D974E7-AD39-5246-819F-019186541BE0}" presName="connTx" presStyleLbl="parChTrans1D2" presStyleIdx="6" presStyleCnt="11"/>
      <dgm:spPr/>
    </dgm:pt>
    <dgm:pt modelId="{BB7E2777-F7C8-F344-8027-2F555D6F5C45}" type="pres">
      <dgm:prSet presAssocID="{20526C9E-14F5-C749-B6A1-AC0403D92EDB}" presName="node" presStyleLbl="node1" presStyleIdx="6" presStyleCnt="11">
        <dgm:presLayoutVars>
          <dgm:bulletEnabled val="1"/>
        </dgm:presLayoutVars>
      </dgm:prSet>
      <dgm:spPr/>
    </dgm:pt>
    <dgm:pt modelId="{A41FE81A-FC3D-7D47-A167-5CACA0A13389}" type="pres">
      <dgm:prSet presAssocID="{D0650405-0598-6348-BFC9-CDD95139307A}" presName="Name9" presStyleLbl="parChTrans1D2" presStyleIdx="7" presStyleCnt="11"/>
      <dgm:spPr/>
    </dgm:pt>
    <dgm:pt modelId="{5E7FA381-D75D-7F41-8419-B1CE9857B4F7}" type="pres">
      <dgm:prSet presAssocID="{D0650405-0598-6348-BFC9-CDD95139307A}" presName="connTx" presStyleLbl="parChTrans1D2" presStyleIdx="7" presStyleCnt="11"/>
      <dgm:spPr/>
    </dgm:pt>
    <dgm:pt modelId="{E874E3CD-21CA-8D4A-88EB-3D8C2CE6C70C}" type="pres">
      <dgm:prSet presAssocID="{CD5920D6-9B55-904E-B0FE-E196CEEACADE}" presName="node" presStyleLbl="node1" presStyleIdx="7" presStyleCnt="11">
        <dgm:presLayoutVars>
          <dgm:bulletEnabled val="1"/>
        </dgm:presLayoutVars>
      </dgm:prSet>
      <dgm:spPr/>
    </dgm:pt>
    <dgm:pt modelId="{34AED5FE-5C86-3B44-851C-6B6C67D622AC}" type="pres">
      <dgm:prSet presAssocID="{50315A85-2BAA-1B43-9B22-2F89D5391850}" presName="Name9" presStyleLbl="parChTrans1D2" presStyleIdx="8" presStyleCnt="11"/>
      <dgm:spPr/>
    </dgm:pt>
    <dgm:pt modelId="{6199663E-2B4B-F149-B6C2-7769798AEFFE}" type="pres">
      <dgm:prSet presAssocID="{50315A85-2BAA-1B43-9B22-2F89D5391850}" presName="connTx" presStyleLbl="parChTrans1D2" presStyleIdx="8" presStyleCnt="11"/>
      <dgm:spPr/>
    </dgm:pt>
    <dgm:pt modelId="{2EF377CB-36FE-B644-8A28-1B213A48756B}" type="pres">
      <dgm:prSet presAssocID="{BC325376-365C-7347-914D-36F80E79BF89}" presName="node" presStyleLbl="node1" presStyleIdx="8" presStyleCnt="11">
        <dgm:presLayoutVars>
          <dgm:bulletEnabled val="1"/>
        </dgm:presLayoutVars>
      </dgm:prSet>
      <dgm:spPr/>
    </dgm:pt>
    <dgm:pt modelId="{C8752568-8486-AC41-BC0D-A5F73D434589}" type="pres">
      <dgm:prSet presAssocID="{8D11E7B2-12C6-074A-B0ED-31CB7F0AEA22}" presName="Name9" presStyleLbl="parChTrans1D2" presStyleIdx="9" presStyleCnt="11"/>
      <dgm:spPr/>
    </dgm:pt>
    <dgm:pt modelId="{35898871-B167-1A4B-8D20-A190F0AB864E}" type="pres">
      <dgm:prSet presAssocID="{8D11E7B2-12C6-074A-B0ED-31CB7F0AEA22}" presName="connTx" presStyleLbl="parChTrans1D2" presStyleIdx="9" presStyleCnt="11"/>
      <dgm:spPr/>
    </dgm:pt>
    <dgm:pt modelId="{8D732ED4-8662-0D4E-9D33-E4FAEAA6D2DF}" type="pres">
      <dgm:prSet presAssocID="{39F853E9-6130-A348-92E1-6A791487C846}" presName="node" presStyleLbl="node1" presStyleIdx="9" presStyleCnt="11">
        <dgm:presLayoutVars>
          <dgm:bulletEnabled val="1"/>
        </dgm:presLayoutVars>
      </dgm:prSet>
      <dgm:spPr/>
    </dgm:pt>
    <dgm:pt modelId="{3D649D15-EA77-0441-905C-9132582CC80B}" type="pres">
      <dgm:prSet presAssocID="{D0C08E37-D00D-DD48-855E-AE789A72D776}" presName="Name9" presStyleLbl="parChTrans1D2" presStyleIdx="10" presStyleCnt="11"/>
      <dgm:spPr/>
    </dgm:pt>
    <dgm:pt modelId="{922AA7B7-8DAA-CF4C-9303-E6EA5E9E3625}" type="pres">
      <dgm:prSet presAssocID="{D0C08E37-D00D-DD48-855E-AE789A72D776}" presName="connTx" presStyleLbl="parChTrans1D2" presStyleIdx="10" presStyleCnt="11"/>
      <dgm:spPr/>
    </dgm:pt>
    <dgm:pt modelId="{04EB28E5-2DD6-EB42-AAE0-1A9B738B9D28}" type="pres">
      <dgm:prSet presAssocID="{B549711C-4292-6641-AA3D-695CD63DF8F2}" presName="node" presStyleLbl="node1" presStyleIdx="10" presStyleCnt="11">
        <dgm:presLayoutVars>
          <dgm:bulletEnabled val="1"/>
        </dgm:presLayoutVars>
      </dgm:prSet>
      <dgm:spPr/>
    </dgm:pt>
  </dgm:ptLst>
  <dgm:cxnLst>
    <dgm:cxn modelId="{7BCABF04-F750-DF42-ADF4-FE539C13BC55}" type="presOf" srcId="{3930E6EF-2DF9-2E43-A2D1-DE70819BA7C6}" destId="{765FCB98-F382-C94A-80FB-C38E1A58526F}" srcOrd="1" destOrd="0" presId="urn:microsoft.com/office/officeart/2005/8/layout/radial1"/>
    <dgm:cxn modelId="{2457C706-99A7-4A42-AB7B-F0369DA73007}" type="presOf" srcId="{BC325376-365C-7347-914D-36F80E79BF89}" destId="{2EF377CB-36FE-B644-8A28-1B213A48756B}" srcOrd="0" destOrd="0" presId="urn:microsoft.com/office/officeart/2005/8/layout/radial1"/>
    <dgm:cxn modelId="{04DB7B1B-BFF8-864E-88EE-CB6EE80BED90}" srcId="{B94B95B6-9BF8-4E42-9A77-B5E15D6EC576}" destId="{A04C9A3B-DC61-7C46-8005-30748C9D4050}" srcOrd="4" destOrd="0" parTransId="{24FC9C97-53BB-3544-BE32-405AECD0B202}" sibTransId="{C8CF37CE-72A0-444D-9BDB-41E52A81F6AF}"/>
    <dgm:cxn modelId="{7B75911D-E19E-4F44-9297-C17EC8F9902A}" srcId="{B94B95B6-9BF8-4E42-9A77-B5E15D6EC576}" destId="{9B0C7D32-2722-B44B-8704-3BA80B350973}" srcOrd="0" destOrd="0" parTransId="{3930E6EF-2DF9-2E43-A2D1-DE70819BA7C6}" sibTransId="{357FA23D-4D1F-C84A-8DCC-03E81625150F}"/>
    <dgm:cxn modelId="{A5D8EC20-03B4-4642-9E7D-41FBA5E0E775}" srcId="{B94B95B6-9BF8-4E42-9A77-B5E15D6EC576}" destId="{20526C9E-14F5-C749-B6A1-AC0403D92EDB}" srcOrd="6" destOrd="0" parTransId="{49D974E7-AD39-5246-819F-019186541BE0}" sibTransId="{375F98A3-770E-4948-966B-D52EE19E0CAF}"/>
    <dgm:cxn modelId="{FB523632-87AA-B043-80DE-87D0B23E0C7A}" type="presOf" srcId="{24FC9C97-53BB-3544-BE32-405AECD0B202}" destId="{256B045F-DAD9-634D-B36E-6FCCAA756F88}" srcOrd="1" destOrd="0" presId="urn:microsoft.com/office/officeart/2005/8/layout/radial1"/>
    <dgm:cxn modelId="{7E874832-34A1-C145-9032-9708F35C5B24}" srcId="{B94B95B6-9BF8-4E42-9A77-B5E15D6EC576}" destId="{39F853E9-6130-A348-92E1-6A791487C846}" srcOrd="9" destOrd="0" parTransId="{8D11E7B2-12C6-074A-B0ED-31CB7F0AEA22}" sibTransId="{C60AB7DB-8694-3048-8C24-2D158B0B36B6}"/>
    <dgm:cxn modelId="{B8280A34-B2F1-BF49-9B02-839CB36FE47D}" type="presOf" srcId="{6C49EF6F-2D0E-EC43-9AFF-00D638323BF2}" destId="{177A67D5-B4BA-8D4B-921B-D2604467101F}" srcOrd="0" destOrd="0" presId="urn:microsoft.com/office/officeart/2005/8/layout/radial1"/>
    <dgm:cxn modelId="{3611F93C-083F-C946-8C8D-CA6A895D9723}" type="presOf" srcId="{2C5920EA-9EAF-A040-9616-C721D5E04450}" destId="{48038EFD-1EDD-0845-8118-8D4005D9C84C}" srcOrd="0" destOrd="0" presId="urn:microsoft.com/office/officeart/2005/8/layout/radial1"/>
    <dgm:cxn modelId="{2637003D-24BB-0C46-9141-9A11DD553DD1}" type="presOf" srcId="{3930E6EF-2DF9-2E43-A2D1-DE70819BA7C6}" destId="{709AF4BE-BBE0-884B-BFA7-29DE1AC1E4E2}" srcOrd="0" destOrd="0" presId="urn:microsoft.com/office/officeart/2005/8/layout/radial1"/>
    <dgm:cxn modelId="{160D5A49-3097-8544-9CF6-BE71760AE73E}" type="presOf" srcId="{DBEE9D88-4A09-3B43-873A-55CE31FD1DBC}" destId="{C87B1643-55F1-3D4C-ADDD-E450DCB6EEB5}" srcOrd="1" destOrd="0" presId="urn:microsoft.com/office/officeart/2005/8/layout/radial1"/>
    <dgm:cxn modelId="{FF9AAE4C-7915-5849-86BF-897477CF5489}" type="presOf" srcId="{3320E56D-69F1-B840-A9CD-4C24AC3A01F4}" destId="{9AA95F76-D523-464B-A89B-82BBE0AD4141}" srcOrd="0" destOrd="0" presId="urn:microsoft.com/office/officeart/2005/8/layout/radial1"/>
    <dgm:cxn modelId="{5AD0014E-2AD7-3642-98D8-19E48496986B}" type="presOf" srcId="{CD5920D6-9B55-904E-B0FE-E196CEEACADE}" destId="{E874E3CD-21CA-8D4A-88EB-3D8C2CE6C70C}" srcOrd="0" destOrd="0" presId="urn:microsoft.com/office/officeart/2005/8/layout/radial1"/>
    <dgm:cxn modelId="{F8F7164F-9A55-0B44-AE5C-FA38B82D8A61}" srcId="{B94B95B6-9BF8-4E42-9A77-B5E15D6EC576}" destId="{5EBA7338-63A6-C24E-803C-56035F72C680}" srcOrd="5" destOrd="0" parTransId="{68B3F082-D8CB-2946-B37A-9A34C3D0F62C}" sibTransId="{B3911F8A-583E-8445-A7DD-F18DA039FEF1}"/>
    <dgm:cxn modelId="{D4DAD650-6CA6-F34B-B892-3C001688852A}" type="presOf" srcId="{68B3F082-D8CB-2946-B37A-9A34C3D0F62C}" destId="{2CDBB1D2-E38C-FA48-8DBB-729B23EE4FA5}" srcOrd="1" destOrd="0" presId="urn:microsoft.com/office/officeart/2005/8/layout/radial1"/>
    <dgm:cxn modelId="{DB0C0351-3D77-9B46-BFF2-2D17DCD4EF52}" type="presOf" srcId="{E26B0786-E5E9-1847-A9AD-CF20FAFDF469}" destId="{D02085CF-52E6-EF42-8A03-22A1F070CDD5}" srcOrd="1" destOrd="0" presId="urn:microsoft.com/office/officeart/2005/8/layout/radial1"/>
    <dgm:cxn modelId="{53C1BA55-6883-9E41-9F11-2E5EEDB2034A}" type="presOf" srcId="{5EBA7338-63A6-C24E-803C-56035F72C680}" destId="{C137D502-1F0D-1E49-A488-19E99DB57041}" srcOrd="0" destOrd="0" presId="urn:microsoft.com/office/officeart/2005/8/layout/radial1"/>
    <dgm:cxn modelId="{847E6557-AC48-A240-A8C4-DE7F02CA8A67}" srcId="{DE9CD901-C819-304D-9698-6D6B8C81CF5E}" destId="{B94B95B6-9BF8-4E42-9A77-B5E15D6EC576}" srcOrd="0" destOrd="0" parTransId="{75E5174B-7235-D44D-B7BA-750E85A08815}" sibTransId="{2C172967-6B76-CB4D-ACD1-4EFD4F415AE5}"/>
    <dgm:cxn modelId="{AA03B061-8873-6B4C-96E5-758D48FF2E93}" type="presOf" srcId="{D0C08E37-D00D-DD48-855E-AE789A72D776}" destId="{3D649D15-EA77-0441-905C-9132582CC80B}" srcOrd="0" destOrd="0" presId="urn:microsoft.com/office/officeart/2005/8/layout/radial1"/>
    <dgm:cxn modelId="{017FCD61-9747-C746-B4DC-DF8F72976709}" type="presOf" srcId="{367389E3-EC41-D447-88D6-0DD002DA61E5}" destId="{1BE71EF4-2197-6048-801B-DEE3FC50F106}" srcOrd="1" destOrd="0" presId="urn:microsoft.com/office/officeart/2005/8/layout/radial1"/>
    <dgm:cxn modelId="{60ED5A62-4082-CD4D-BBBC-BD45494684BC}" srcId="{B94B95B6-9BF8-4E42-9A77-B5E15D6EC576}" destId="{BC325376-365C-7347-914D-36F80E79BF89}" srcOrd="8" destOrd="0" parTransId="{50315A85-2BAA-1B43-9B22-2F89D5391850}" sibTransId="{5920DB39-501F-834F-A21D-18BFC85F4D51}"/>
    <dgm:cxn modelId="{2F92ED63-7427-5749-9312-AC2F88C623C0}" type="presOf" srcId="{50315A85-2BAA-1B43-9B22-2F89D5391850}" destId="{6199663E-2B4B-F149-B6C2-7769798AEFFE}" srcOrd="1" destOrd="0" presId="urn:microsoft.com/office/officeart/2005/8/layout/radial1"/>
    <dgm:cxn modelId="{FCA5F069-5456-2449-935A-013CB3918D4F}" srcId="{B94B95B6-9BF8-4E42-9A77-B5E15D6EC576}" destId="{3320E56D-69F1-B840-A9CD-4C24AC3A01F4}" srcOrd="1" destOrd="0" parTransId="{E26B0786-E5E9-1847-A9AD-CF20FAFDF469}" sibTransId="{F8FD5D01-4749-1A4F-87D6-AF0127638FD1}"/>
    <dgm:cxn modelId="{8CD9E56A-16E2-1F4E-BD1F-6C0A42062A45}" srcId="{B94B95B6-9BF8-4E42-9A77-B5E15D6EC576}" destId="{6C49EF6F-2D0E-EC43-9AFF-00D638323BF2}" srcOrd="3" destOrd="0" parTransId="{367389E3-EC41-D447-88D6-0DD002DA61E5}" sibTransId="{78661BF0-7F9A-1A45-BD4C-6BADAB0FC536}"/>
    <dgm:cxn modelId="{19F42C6C-6E0C-6549-8B51-F4D970212F2C}" type="presOf" srcId="{DE9CD901-C819-304D-9698-6D6B8C81CF5E}" destId="{D11F60AA-9ABB-8A4E-BE8A-A5CF0773F93D}" srcOrd="0" destOrd="0" presId="urn:microsoft.com/office/officeart/2005/8/layout/radial1"/>
    <dgm:cxn modelId="{72111A6F-821D-A046-95E9-D086DDA70D1A}" type="presOf" srcId="{8D11E7B2-12C6-074A-B0ED-31CB7F0AEA22}" destId="{C8752568-8486-AC41-BC0D-A5F73D434589}" srcOrd="0" destOrd="0" presId="urn:microsoft.com/office/officeart/2005/8/layout/radial1"/>
    <dgm:cxn modelId="{2DD31A71-5336-8B47-849B-0F3B0B24D55C}" type="presOf" srcId="{20526C9E-14F5-C749-B6A1-AC0403D92EDB}" destId="{BB7E2777-F7C8-F344-8027-2F555D6F5C45}" srcOrd="0" destOrd="0" presId="urn:microsoft.com/office/officeart/2005/8/layout/radial1"/>
    <dgm:cxn modelId="{582BC672-B9E2-2E4C-8AD5-799EEE0B3033}" type="presOf" srcId="{68B3F082-D8CB-2946-B37A-9A34C3D0F62C}" destId="{0E1E7102-153C-714A-9388-390B50D99114}" srcOrd="0" destOrd="0" presId="urn:microsoft.com/office/officeart/2005/8/layout/radial1"/>
    <dgm:cxn modelId="{7CB2C174-254B-9D4C-8140-4CAE2469F4F8}" srcId="{B94B95B6-9BF8-4E42-9A77-B5E15D6EC576}" destId="{CD5920D6-9B55-904E-B0FE-E196CEEACADE}" srcOrd="7" destOrd="0" parTransId="{D0650405-0598-6348-BFC9-CDD95139307A}" sibTransId="{6EC703E1-D719-0144-B313-FEB27C9FBDCE}"/>
    <dgm:cxn modelId="{46A19D8A-B4CF-B44E-A46E-F8718CD9BB41}" type="presOf" srcId="{39F853E9-6130-A348-92E1-6A791487C846}" destId="{8D732ED4-8662-0D4E-9D33-E4FAEAA6D2DF}" srcOrd="0" destOrd="0" presId="urn:microsoft.com/office/officeart/2005/8/layout/radial1"/>
    <dgm:cxn modelId="{B57A618D-35BB-774D-915C-FF7110377DED}" srcId="{B94B95B6-9BF8-4E42-9A77-B5E15D6EC576}" destId="{2C5920EA-9EAF-A040-9616-C721D5E04450}" srcOrd="2" destOrd="0" parTransId="{DBEE9D88-4A09-3B43-873A-55CE31FD1DBC}" sibTransId="{A571CA24-0948-5F46-B673-484790A26816}"/>
    <dgm:cxn modelId="{F8B7379C-6E46-6C4F-A4C1-1040836AAEEC}" type="presOf" srcId="{49D974E7-AD39-5246-819F-019186541BE0}" destId="{9F357E20-5DFD-2048-9D21-65C919791344}" srcOrd="1" destOrd="0" presId="urn:microsoft.com/office/officeart/2005/8/layout/radial1"/>
    <dgm:cxn modelId="{9703499C-D619-5845-93B5-C98AFA0F33BC}" type="presOf" srcId="{49D974E7-AD39-5246-819F-019186541BE0}" destId="{9EF53209-ED4D-C649-89B9-2299DC859BB8}" srcOrd="0" destOrd="0" presId="urn:microsoft.com/office/officeart/2005/8/layout/radial1"/>
    <dgm:cxn modelId="{1BC9639E-1AC4-0A49-A702-5C3A39F6EBE1}" type="presOf" srcId="{B94B95B6-9BF8-4E42-9A77-B5E15D6EC576}" destId="{B0C43E21-D172-2847-89B4-3F83183C8AF8}" srcOrd="0" destOrd="0" presId="urn:microsoft.com/office/officeart/2005/8/layout/radial1"/>
    <dgm:cxn modelId="{6F28C19F-0108-C047-96EE-1FD0B7BFF5DD}" type="presOf" srcId="{E26B0786-E5E9-1847-A9AD-CF20FAFDF469}" destId="{D36C65CE-FDC8-5C4E-90C5-BF98C0476D61}" srcOrd="0" destOrd="0" presId="urn:microsoft.com/office/officeart/2005/8/layout/radial1"/>
    <dgm:cxn modelId="{0108CAAB-23D8-784C-A2C6-DFC3A70B3DCC}" type="presOf" srcId="{DBEE9D88-4A09-3B43-873A-55CE31FD1DBC}" destId="{B074CD32-25D4-194E-B11B-BC0C507556D7}" srcOrd="0" destOrd="0" presId="urn:microsoft.com/office/officeart/2005/8/layout/radial1"/>
    <dgm:cxn modelId="{1F6CFFAF-26A0-B14D-8335-18B52325DD84}" type="presOf" srcId="{9B0C7D32-2722-B44B-8704-3BA80B350973}" destId="{6E300EA5-33C9-8E4C-8614-3DE9EC485259}" srcOrd="0" destOrd="0" presId="urn:microsoft.com/office/officeart/2005/8/layout/radial1"/>
    <dgm:cxn modelId="{F61F69B0-166D-C942-B7E8-5212B8E943B0}" type="presOf" srcId="{D0650405-0598-6348-BFC9-CDD95139307A}" destId="{A41FE81A-FC3D-7D47-A167-5CACA0A13389}" srcOrd="0" destOrd="0" presId="urn:microsoft.com/office/officeart/2005/8/layout/radial1"/>
    <dgm:cxn modelId="{DE7196B6-BA9E-714F-8A44-5D33713729C9}" type="presOf" srcId="{D0C08E37-D00D-DD48-855E-AE789A72D776}" destId="{922AA7B7-8DAA-CF4C-9303-E6EA5E9E3625}" srcOrd="1" destOrd="0" presId="urn:microsoft.com/office/officeart/2005/8/layout/radial1"/>
    <dgm:cxn modelId="{C8A4D8B8-28EF-5948-A017-ACBF1D17418B}" type="presOf" srcId="{D0650405-0598-6348-BFC9-CDD95139307A}" destId="{5E7FA381-D75D-7F41-8419-B1CE9857B4F7}" srcOrd="1" destOrd="0" presId="urn:microsoft.com/office/officeart/2005/8/layout/radial1"/>
    <dgm:cxn modelId="{11A56FBB-678B-3949-A8AA-4D4AE1CEFF1A}" type="presOf" srcId="{B549711C-4292-6641-AA3D-695CD63DF8F2}" destId="{04EB28E5-2DD6-EB42-AAE0-1A9B738B9D28}" srcOrd="0" destOrd="0" presId="urn:microsoft.com/office/officeart/2005/8/layout/radial1"/>
    <dgm:cxn modelId="{AA5629C3-A4EA-9641-A1D7-65CD724CE8AF}" type="presOf" srcId="{50315A85-2BAA-1B43-9B22-2F89D5391850}" destId="{34AED5FE-5C86-3B44-851C-6B6C67D622AC}" srcOrd="0" destOrd="0" presId="urn:microsoft.com/office/officeart/2005/8/layout/radial1"/>
    <dgm:cxn modelId="{C22612CB-F03F-4647-8E25-6B16314ED09F}" type="presOf" srcId="{A04C9A3B-DC61-7C46-8005-30748C9D4050}" destId="{AF685D8F-F14C-144E-83EB-7B4099E9B4D7}" srcOrd="0" destOrd="0" presId="urn:microsoft.com/office/officeart/2005/8/layout/radial1"/>
    <dgm:cxn modelId="{5369F6E5-B03F-0241-8F87-0C3EA3D12246}" type="presOf" srcId="{367389E3-EC41-D447-88D6-0DD002DA61E5}" destId="{4971F71E-9E55-0947-97AC-6D03A28ED866}" srcOrd="0" destOrd="0" presId="urn:microsoft.com/office/officeart/2005/8/layout/radial1"/>
    <dgm:cxn modelId="{05962AF4-3B88-7B45-9DB6-AC5B40C33198}" type="presOf" srcId="{24FC9C97-53BB-3544-BE32-405AECD0B202}" destId="{B245F90C-7679-0F4A-8344-BAFAEDDE6DF4}" srcOrd="0" destOrd="0" presId="urn:microsoft.com/office/officeart/2005/8/layout/radial1"/>
    <dgm:cxn modelId="{E02F6EF6-BCF4-9548-B779-08B144566A94}" srcId="{B94B95B6-9BF8-4E42-9A77-B5E15D6EC576}" destId="{B549711C-4292-6641-AA3D-695CD63DF8F2}" srcOrd="10" destOrd="0" parTransId="{D0C08E37-D00D-DD48-855E-AE789A72D776}" sibTransId="{4B629596-94B6-4947-B2F2-7F40B700399E}"/>
    <dgm:cxn modelId="{923974F6-FCDC-2243-BB25-9DC6A7888048}" type="presOf" srcId="{8D11E7B2-12C6-074A-B0ED-31CB7F0AEA22}" destId="{35898871-B167-1A4B-8D20-A190F0AB864E}" srcOrd="1" destOrd="0" presId="urn:microsoft.com/office/officeart/2005/8/layout/radial1"/>
    <dgm:cxn modelId="{FFD11EC0-A20E-1E4A-9575-347A1579942A}" type="presParOf" srcId="{D11F60AA-9ABB-8A4E-BE8A-A5CF0773F93D}" destId="{B0C43E21-D172-2847-89B4-3F83183C8AF8}" srcOrd="0" destOrd="0" presId="urn:microsoft.com/office/officeart/2005/8/layout/radial1"/>
    <dgm:cxn modelId="{2FDE1A01-A3B6-BC47-ABC0-40D0733F40BA}" type="presParOf" srcId="{D11F60AA-9ABB-8A4E-BE8A-A5CF0773F93D}" destId="{709AF4BE-BBE0-884B-BFA7-29DE1AC1E4E2}" srcOrd="1" destOrd="0" presId="urn:microsoft.com/office/officeart/2005/8/layout/radial1"/>
    <dgm:cxn modelId="{8EEFF96D-4528-604B-B5CB-04A49031AA1D}" type="presParOf" srcId="{709AF4BE-BBE0-884B-BFA7-29DE1AC1E4E2}" destId="{765FCB98-F382-C94A-80FB-C38E1A58526F}" srcOrd="0" destOrd="0" presId="urn:microsoft.com/office/officeart/2005/8/layout/radial1"/>
    <dgm:cxn modelId="{D06C2950-A6C0-C940-972F-F415BFD031F0}" type="presParOf" srcId="{D11F60AA-9ABB-8A4E-BE8A-A5CF0773F93D}" destId="{6E300EA5-33C9-8E4C-8614-3DE9EC485259}" srcOrd="2" destOrd="0" presId="urn:microsoft.com/office/officeart/2005/8/layout/radial1"/>
    <dgm:cxn modelId="{40702C4A-4234-2842-A740-7423CE17532C}" type="presParOf" srcId="{D11F60AA-9ABB-8A4E-BE8A-A5CF0773F93D}" destId="{D36C65CE-FDC8-5C4E-90C5-BF98C0476D61}" srcOrd="3" destOrd="0" presId="urn:microsoft.com/office/officeart/2005/8/layout/radial1"/>
    <dgm:cxn modelId="{728AE820-F913-D344-AB2F-6948CA33AF20}" type="presParOf" srcId="{D36C65CE-FDC8-5C4E-90C5-BF98C0476D61}" destId="{D02085CF-52E6-EF42-8A03-22A1F070CDD5}" srcOrd="0" destOrd="0" presId="urn:microsoft.com/office/officeart/2005/8/layout/radial1"/>
    <dgm:cxn modelId="{35D45C8E-644D-E741-AE1A-975C3EFAF3E2}" type="presParOf" srcId="{D11F60AA-9ABB-8A4E-BE8A-A5CF0773F93D}" destId="{9AA95F76-D523-464B-A89B-82BBE0AD4141}" srcOrd="4" destOrd="0" presId="urn:microsoft.com/office/officeart/2005/8/layout/radial1"/>
    <dgm:cxn modelId="{196538F9-C2E4-C84B-80BA-9E4124EFA25F}" type="presParOf" srcId="{D11F60AA-9ABB-8A4E-BE8A-A5CF0773F93D}" destId="{B074CD32-25D4-194E-B11B-BC0C507556D7}" srcOrd="5" destOrd="0" presId="urn:microsoft.com/office/officeart/2005/8/layout/radial1"/>
    <dgm:cxn modelId="{E11AD8E3-55B7-5342-AE2C-E1120EF69F52}" type="presParOf" srcId="{B074CD32-25D4-194E-B11B-BC0C507556D7}" destId="{C87B1643-55F1-3D4C-ADDD-E450DCB6EEB5}" srcOrd="0" destOrd="0" presId="urn:microsoft.com/office/officeart/2005/8/layout/radial1"/>
    <dgm:cxn modelId="{3B743BC6-012C-394D-94F8-D43B52AB1F45}" type="presParOf" srcId="{D11F60AA-9ABB-8A4E-BE8A-A5CF0773F93D}" destId="{48038EFD-1EDD-0845-8118-8D4005D9C84C}" srcOrd="6" destOrd="0" presId="urn:microsoft.com/office/officeart/2005/8/layout/radial1"/>
    <dgm:cxn modelId="{1D07263B-1A6D-D34D-91D2-DD54CFD0779D}" type="presParOf" srcId="{D11F60AA-9ABB-8A4E-BE8A-A5CF0773F93D}" destId="{4971F71E-9E55-0947-97AC-6D03A28ED866}" srcOrd="7" destOrd="0" presId="urn:microsoft.com/office/officeart/2005/8/layout/radial1"/>
    <dgm:cxn modelId="{635BD04F-0E7B-D340-815C-1C3ED76E30C7}" type="presParOf" srcId="{4971F71E-9E55-0947-97AC-6D03A28ED866}" destId="{1BE71EF4-2197-6048-801B-DEE3FC50F106}" srcOrd="0" destOrd="0" presId="urn:microsoft.com/office/officeart/2005/8/layout/radial1"/>
    <dgm:cxn modelId="{9FA4E27D-91BD-824C-8775-32B59FCD72AF}" type="presParOf" srcId="{D11F60AA-9ABB-8A4E-BE8A-A5CF0773F93D}" destId="{177A67D5-B4BA-8D4B-921B-D2604467101F}" srcOrd="8" destOrd="0" presId="urn:microsoft.com/office/officeart/2005/8/layout/radial1"/>
    <dgm:cxn modelId="{D6F36080-4B50-6B4F-8F9D-F5E8B398E3B1}" type="presParOf" srcId="{D11F60AA-9ABB-8A4E-BE8A-A5CF0773F93D}" destId="{B245F90C-7679-0F4A-8344-BAFAEDDE6DF4}" srcOrd="9" destOrd="0" presId="urn:microsoft.com/office/officeart/2005/8/layout/radial1"/>
    <dgm:cxn modelId="{C9E4943D-EEC3-8E48-A00B-E9E105138F74}" type="presParOf" srcId="{B245F90C-7679-0F4A-8344-BAFAEDDE6DF4}" destId="{256B045F-DAD9-634D-B36E-6FCCAA756F88}" srcOrd="0" destOrd="0" presId="urn:microsoft.com/office/officeart/2005/8/layout/radial1"/>
    <dgm:cxn modelId="{8ACA9EB3-6C82-ED4E-84E7-70DCD1BB5C08}" type="presParOf" srcId="{D11F60AA-9ABB-8A4E-BE8A-A5CF0773F93D}" destId="{AF685D8F-F14C-144E-83EB-7B4099E9B4D7}" srcOrd="10" destOrd="0" presId="urn:microsoft.com/office/officeart/2005/8/layout/radial1"/>
    <dgm:cxn modelId="{98DCE0D1-88EE-1A41-AEA8-90F9AD3678B0}" type="presParOf" srcId="{D11F60AA-9ABB-8A4E-BE8A-A5CF0773F93D}" destId="{0E1E7102-153C-714A-9388-390B50D99114}" srcOrd="11" destOrd="0" presId="urn:microsoft.com/office/officeart/2005/8/layout/radial1"/>
    <dgm:cxn modelId="{40DBE7F5-0FFB-FE43-A872-8EE1BBC3C965}" type="presParOf" srcId="{0E1E7102-153C-714A-9388-390B50D99114}" destId="{2CDBB1D2-E38C-FA48-8DBB-729B23EE4FA5}" srcOrd="0" destOrd="0" presId="urn:microsoft.com/office/officeart/2005/8/layout/radial1"/>
    <dgm:cxn modelId="{BD2A1976-4473-9346-939E-6ED2A74E3841}" type="presParOf" srcId="{D11F60AA-9ABB-8A4E-BE8A-A5CF0773F93D}" destId="{C137D502-1F0D-1E49-A488-19E99DB57041}" srcOrd="12" destOrd="0" presId="urn:microsoft.com/office/officeart/2005/8/layout/radial1"/>
    <dgm:cxn modelId="{72BF9B78-65C0-C743-9BF2-73F83E9B2BC2}" type="presParOf" srcId="{D11F60AA-9ABB-8A4E-BE8A-A5CF0773F93D}" destId="{9EF53209-ED4D-C649-89B9-2299DC859BB8}" srcOrd="13" destOrd="0" presId="urn:microsoft.com/office/officeart/2005/8/layout/radial1"/>
    <dgm:cxn modelId="{B468ED2B-305B-DD4D-AD56-F80667BC7F88}" type="presParOf" srcId="{9EF53209-ED4D-C649-89B9-2299DC859BB8}" destId="{9F357E20-5DFD-2048-9D21-65C919791344}" srcOrd="0" destOrd="0" presId="urn:microsoft.com/office/officeart/2005/8/layout/radial1"/>
    <dgm:cxn modelId="{AC40A0C6-E610-3642-B82A-6366A18472BD}" type="presParOf" srcId="{D11F60AA-9ABB-8A4E-BE8A-A5CF0773F93D}" destId="{BB7E2777-F7C8-F344-8027-2F555D6F5C45}" srcOrd="14" destOrd="0" presId="urn:microsoft.com/office/officeart/2005/8/layout/radial1"/>
    <dgm:cxn modelId="{71A561AC-4CBB-2E4A-A958-BF09D98ADF2A}" type="presParOf" srcId="{D11F60AA-9ABB-8A4E-BE8A-A5CF0773F93D}" destId="{A41FE81A-FC3D-7D47-A167-5CACA0A13389}" srcOrd="15" destOrd="0" presId="urn:microsoft.com/office/officeart/2005/8/layout/radial1"/>
    <dgm:cxn modelId="{4B0B09EA-F673-5746-BB0F-C82C65AAA86F}" type="presParOf" srcId="{A41FE81A-FC3D-7D47-A167-5CACA0A13389}" destId="{5E7FA381-D75D-7F41-8419-B1CE9857B4F7}" srcOrd="0" destOrd="0" presId="urn:microsoft.com/office/officeart/2005/8/layout/radial1"/>
    <dgm:cxn modelId="{B6D84477-BD81-6446-A0C1-BE70077EB859}" type="presParOf" srcId="{D11F60AA-9ABB-8A4E-BE8A-A5CF0773F93D}" destId="{E874E3CD-21CA-8D4A-88EB-3D8C2CE6C70C}" srcOrd="16" destOrd="0" presId="urn:microsoft.com/office/officeart/2005/8/layout/radial1"/>
    <dgm:cxn modelId="{17B9BBAF-D926-9849-B2C1-14A6F3208497}" type="presParOf" srcId="{D11F60AA-9ABB-8A4E-BE8A-A5CF0773F93D}" destId="{34AED5FE-5C86-3B44-851C-6B6C67D622AC}" srcOrd="17" destOrd="0" presId="urn:microsoft.com/office/officeart/2005/8/layout/radial1"/>
    <dgm:cxn modelId="{A3BAD309-EC02-054B-A800-D3263EC534FB}" type="presParOf" srcId="{34AED5FE-5C86-3B44-851C-6B6C67D622AC}" destId="{6199663E-2B4B-F149-B6C2-7769798AEFFE}" srcOrd="0" destOrd="0" presId="urn:microsoft.com/office/officeart/2005/8/layout/radial1"/>
    <dgm:cxn modelId="{02BD0998-EDAA-544E-927A-A7F103C41EFC}" type="presParOf" srcId="{D11F60AA-9ABB-8A4E-BE8A-A5CF0773F93D}" destId="{2EF377CB-36FE-B644-8A28-1B213A48756B}" srcOrd="18" destOrd="0" presId="urn:microsoft.com/office/officeart/2005/8/layout/radial1"/>
    <dgm:cxn modelId="{0272EB9C-72EC-3D43-B4C1-FCA2938B8758}" type="presParOf" srcId="{D11F60AA-9ABB-8A4E-BE8A-A5CF0773F93D}" destId="{C8752568-8486-AC41-BC0D-A5F73D434589}" srcOrd="19" destOrd="0" presId="urn:microsoft.com/office/officeart/2005/8/layout/radial1"/>
    <dgm:cxn modelId="{4811FDA9-3D11-C84B-9A6D-A7EA4C2E69E0}" type="presParOf" srcId="{C8752568-8486-AC41-BC0D-A5F73D434589}" destId="{35898871-B167-1A4B-8D20-A190F0AB864E}" srcOrd="0" destOrd="0" presId="urn:microsoft.com/office/officeart/2005/8/layout/radial1"/>
    <dgm:cxn modelId="{13763CC7-1FF1-204E-B33E-817AFC696D03}" type="presParOf" srcId="{D11F60AA-9ABB-8A4E-BE8A-A5CF0773F93D}" destId="{8D732ED4-8662-0D4E-9D33-E4FAEAA6D2DF}" srcOrd="20" destOrd="0" presId="urn:microsoft.com/office/officeart/2005/8/layout/radial1"/>
    <dgm:cxn modelId="{6EF14A0D-2E2B-E64E-99DF-370A93CDADC3}" type="presParOf" srcId="{D11F60AA-9ABB-8A4E-BE8A-A5CF0773F93D}" destId="{3D649D15-EA77-0441-905C-9132582CC80B}" srcOrd="21" destOrd="0" presId="urn:microsoft.com/office/officeart/2005/8/layout/radial1"/>
    <dgm:cxn modelId="{BE50B7AC-401D-DF4F-85F2-B4F7FAFD16BB}" type="presParOf" srcId="{3D649D15-EA77-0441-905C-9132582CC80B}" destId="{922AA7B7-8DAA-CF4C-9303-E6EA5E9E3625}" srcOrd="0" destOrd="0" presId="urn:microsoft.com/office/officeart/2005/8/layout/radial1"/>
    <dgm:cxn modelId="{2F5ADFF7-9D0C-5F4D-9766-8932EAED61DD}" type="presParOf" srcId="{D11F60AA-9ABB-8A4E-BE8A-A5CF0773F93D}" destId="{04EB28E5-2DD6-EB42-AAE0-1A9B738B9D28}" srcOrd="22" destOrd="0" presId="urn:microsoft.com/office/officeart/2005/8/layout/radial1"/>
  </dgm:cxnLst>
  <dgm:bg>
    <a:effectLst/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81ADED9-9B09-F244-AF04-BBD3476C198D}" type="doc">
      <dgm:prSet loTypeId="urn:microsoft.com/office/officeart/2005/8/layout/hierarchy6" loCatId="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AD12FFE-DFED-DB4D-B613-0E99CCB5D202}">
      <dgm:prSet phldrT="[Text]" custT="1"/>
      <dgm:spPr>
        <a:solidFill>
          <a:schemeClr val="accent3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Organizing Director</a:t>
          </a:r>
        </a:p>
      </dgm:t>
    </dgm:pt>
    <dgm:pt modelId="{819605CD-C52A-A544-AAA6-8E60050C54AC}" type="parTrans" cxnId="{E18CE566-8056-B74B-A22F-5AD296B4D483}">
      <dgm:prSet/>
      <dgm:spPr/>
      <dgm:t>
        <a:bodyPr/>
        <a:lstStyle/>
        <a:p>
          <a:endParaRPr lang="en-US"/>
        </a:p>
      </dgm:t>
    </dgm:pt>
    <dgm:pt modelId="{4AC7164B-0D1B-8843-9CF0-4CF6794491CD}" type="sibTrans" cxnId="{E18CE566-8056-B74B-A22F-5AD296B4D483}">
      <dgm:prSet/>
      <dgm:spPr/>
      <dgm:t>
        <a:bodyPr/>
        <a:lstStyle/>
        <a:p>
          <a:endParaRPr lang="en-US"/>
        </a:p>
      </dgm:t>
    </dgm:pt>
    <dgm:pt modelId="{66B56B55-1BC6-8C43-8EE0-6BEC12484360}" type="asst">
      <dgm:prSet phldrT="[Text]" custT="1"/>
      <dgm:spPr>
        <a:solidFill>
          <a:schemeClr val="accent3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Deputy Org. Dir.</a:t>
          </a:r>
        </a:p>
      </dgm:t>
    </dgm:pt>
    <dgm:pt modelId="{806CFB4D-43E5-3341-94E8-34C049869366}" type="parTrans" cxnId="{90A8E863-47BB-AE4B-B1D0-F29291B63CED}">
      <dgm:prSet/>
      <dgm:spPr>
        <a:effectLst/>
      </dgm:spPr>
      <dgm:t>
        <a:bodyPr/>
        <a:lstStyle/>
        <a:p>
          <a:endParaRPr lang="en-US" sz="600">
            <a:latin typeface="Helvetica"/>
            <a:cs typeface="Helvetica"/>
          </a:endParaRPr>
        </a:p>
      </dgm:t>
    </dgm:pt>
    <dgm:pt modelId="{F88C8338-AE10-8B48-AE0C-A81EFAB52973}" type="sibTrans" cxnId="{90A8E863-47BB-AE4B-B1D0-F29291B63CED}">
      <dgm:prSet/>
      <dgm:spPr/>
      <dgm:t>
        <a:bodyPr/>
        <a:lstStyle/>
        <a:p>
          <a:endParaRPr lang="en-US"/>
        </a:p>
      </dgm:t>
    </dgm:pt>
    <dgm:pt modelId="{44A87480-0F19-354C-8602-BF3C558178A4}" type="asst">
      <dgm:prSet phldrT="[Text]" custT="1"/>
      <dgm:spPr>
        <a:solidFill>
          <a:srgbClr val="56565A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Data</a:t>
          </a:r>
        </a:p>
      </dgm:t>
    </dgm:pt>
    <dgm:pt modelId="{6A2BC16D-4897-DD4B-A72B-2ACA7F9246FB}" type="parTrans" cxnId="{0AEDF8E9-D345-9943-B55A-6795262EE699}">
      <dgm:prSet/>
      <dgm:spPr>
        <a:effectLst/>
      </dgm:spPr>
      <dgm:t>
        <a:bodyPr/>
        <a:lstStyle/>
        <a:p>
          <a:endParaRPr lang="en-US" sz="600">
            <a:latin typeface="Helvetica"/>
            <a:cs typeface="Helvetica"/>
          </a:endParaRPr>
        </a:p>
      </dgm:t>
    </dgm:pt>
    <dgm:pt modelId="{A3EA72FD-A512-C945-BDF3-A0F93C7B5C61}" type="sibTrans" cxnId="{0AEDF8E9-D345-9943-B55A-6795262EE699}">
      <dgm:prSet/>
      <dgm:spPr/>
      <dgm:t>
        <a:bodyPr/>
        <a:lstStyle/>
        <a:p>
          <a:endParaRPr lang="en-US"/>
        </a:p>
      </dgm:t>
    </dgm:pt>
    <dgm:pt modelId="{1008FB23-EEC3-774D-9572-79D0191AC664}" type="asst">
      <dgm:prSet phldrT="[Text]" custT="1"/>
      <dgm:spPr>
        <a:solidFill>
          <a:schemeClr val="accent3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Special Projects</a:t>
          </a:r>
        </a:p>
      </dgm:t>
    </dgm:pt>
    <dgm:pt modelId="{43723A5F-259F-D14C-B7F2-58CADEFCAC51}" type="parTrans" cxnId="{1C531D62-48FC-D64F-A579-DE738A133C23}">
      <dgm:prSet/>
      <dgm:spPr>
        <a:effectLst/>
      </dgm:spPr>
      <dgm:t>
        <a:bodyPr/>
        <a:lstStyle/>
        <a:p>
          <a:endParaRPr lang="en-US" sz="600">
            <a:latin typeface="Helvetica"/>
            <a:cs typeface="Helvetica"/>
          </a:endParaRPr>
        </a:p>
      </dgm:t>
    </dgm:pt>
    <dgm:pt modelId="{0CBA4827-27CF-9240-A6AA-B448C3E462E2}" type="sibTrans" cxnId="{1C531D62-48FC-D64F-A579-DE738A133C23}">
      <dgm:prSet/>
      <dgm:spPr/>
      <dgm:t>
        <a:bodyPr/>
        <a:lstStyle/>
        <a:p>
          <a:endParaRPr lang="en-US"/>
        </a:p>
      </dgm:t>
    </dgm:pt>
    <dgm:pt modelId="{74B92FFB-27C3-A94D-AD60-48D03B9A223C}" type="asst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West Dir.</a:t>
          </a:r>
        </a:p>
      </dgm:t>
    </dgm:pt>
    <dgm:pt modelId="{731AD731-7BD9-9B4F-B381-179C6D78FE06}" type="parTrans" cxnId="{B89D0EFC-C099-2648-891E-2FBDB9052626}">
      <dgm:prSet/>
      <dgm:spPr>
        <a:effectLst/>
      </dgm:spPr>
      <dgm:t>
        <a:bodyPr/>
        <a:lstStyle/>
        <a:p>
          <a:endParaRPr lang="en-US" sz="600">
            <a:latin typeface="Helvetica"/>
            <a:cs typeface="Helvetica"/>
          </a:endParaRPr>
        </a:p>
      </dgm:t>
    </dgm:pt>
    <dgm:pt modelId="{8A1AAC6A-933D-F04C-9553-75A1E69D14E2}" type="sibTrans" cxnId="{B89D0EFC-C099-2648-891E-2FBDB9052626}">
      <dgm:prSet/>
      <dgm:spPr/>
      <dgm:t>
        <a:bodyPr/>
        <a:lstStyle/>
        <a:p>
          <a:endParaRPr lang="en-US"/>
        </a:p>
      </dgm:t>
    </dgm:pt>
    <dgm:pt modelId="{9481E61D-658B-2544-9DB7-FF1A8C2FA665}" type="asst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Deputy</a:t>
          </a:r>
        </a:p>
      </dgm:t>
    </dgm:pt>
    <dgm:pt modelId="{39947B95-5E0D-2242-AAE2-4C017898A106}" type="parTrans" cxnId="{FA24EFA1-F115-4644-BD96-D6D0185E41D6}">
      <dgm:prSet/>
      <dgm:spPr>
        <a:effectLst/>
      </dgm:spPr>
      <dgm:t>
        <a:bodyPr/>
        <a:lstStyle/>
        <a:p>
          <a:endParaRPr lang="en-US" sz="600">
            <a:latin typeface="Helvetica"/>
            <a:cs typeface="Helvetica"/>
          </a:endParaRPr>
        </a:p>
      </dgm:t>
    </dgm:pt>
    <dgm:pt modelId="{C37AAB4D-6F34-A14E-B5B4-D82AC7F869BC}" type="sibTrans" cxnId="{FA24EFA1-F115-4644-BD96-D6D0185E41D6}">
      <dgm:prSet/>
      <dgm:spPr/>
      <dgm:t>
        <a:bodyPr/>
        <a:lstStyle/>
        <a:p>
          <a:endParaRPr lang="en-US"/>
        </a:p>
      </dgm:t>
    </dgm:pt>
    <dgm:pt modelId="{41410E63-0CE3-BA43-967D-05E26B6575C1}" type="asst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GLAMA Dir.</a:t>
          </a:r>
        </a:p>
      </dgm:t>
    </dgm:pt>
    <dgm:pt modelId="{B6C21315-3883-8C4C-A0EF-F586031E73B7}" type="parTrans" cxnId="{6C402FFD-23F9-7B45-B639-221649327E98}">
      <dgm:prSet/>
      <dgm:spPr>
        <a:effectLst/>
      </dgm:spPr>
      <dgm:t>
        <a:bodyPr/>
        <a:lstStyle/>
        <a:p>
          <a:endParaRPr lang="en-US" sz="600">
            <a:latin typeface="Helvetica"/>
            <a:cs typeface="Helvetica"/>
          </a:endParaRPr>
        </a:p>
      </dgm:t>
    </dgm:pt>
    <dgm:pt modelId="{D36A510E-184E-F546-8E56-15B56F1F150F}" type="sibTrans" cxnId="{6C402FFD-23F9-7B45-B639-221649327E98}">
      <dgm:prSet/>
      <dgm:spPr/>
      <dgm:t>
        <a:bodyPr/>
        <a:lstStyle/>
        <a:p>
          <a:endParaRPr lang="en-US"/>
        </a:p>
      </dgm:t>
    </dgm:pt>
    <dgm:pt modelId="{867118D6-A678-8748-AB63-921C487D3B3D}" type="asst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Deputy</a:t>
          </a:r>
        </a:p>
      </dgm:t>
    </dgm:pt>
    <dgm:pt modelId="{D961D4B2-0EE3-0141-9A9C-DFA7C9C12EDB}" type="parTrans" cxnId="{CA7B5D0F-5ECC-944C-A66A-4C1B9B422708}">
      <dgm:prSet/>
      <dgm:spPr>
        <a:effectLst/>
      </dgm:spPr>
      <dgm:t>
        <a:bodyPr/>
        <a:lstStyle/>
        <a:p>
          <a:endParaRPr lang="en-US" sz="600">
            <a:latin typeface="Helvetica"/>
            <a:cs typeface="Helvetica"/>
          </a:endParaRPr>
        </a:p>
      </dgm:t>
    </dgm:pt>
    <dgm:pt modelId="{B839F434-DCB0-C647-9F5B-B4AD0A0F3430}" type="sibTrans" cxnId="{CA7B5D0F-5ECC-944C-A66A-4C1B9B422708}">
      <dgm:prSet/>
      <dgm:spPr/>
      <dgm:t>
        <a:bodyPr/>
        <a:lstStyle/>
        <a:p>
          <a:endParaRPr lang="en-US"/>
        </a:p>
      </dgm:t>
    </dgm:pt>
    <dgm:pt modelId="{B05A21C1-3A96-D84C-89D9-F5F49910B620}" type="asst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NE Manager</a:t>
          </a:r>
        </a:p>
      </dgm:t>
    </dgm:pt>
    <dgm:pt modelId="{E413406F-E101-9E4B-936B-321BD52794D1}" type="parTrans" cxnId="{4AF11A39-8192-CB4D-BD11-07F148D3A6D3}">
      <dgm:prSet/>
      <dgm:spPr>
        <a:effectLst/>
      </dgm:spPr>
      <dgm:t>
        <a:bodyPr/>
        <a:lstStyle/>
        <a:p>
          <a:endParaRPr lang="en-US" sz="600">
            <a:latin typeface="Helvetica"/>
            <a:cs typeface="Helvetica"/>
          </a:endParaRPr>
        </a:p>
      </dgm:t>
    </dgm:pt>
    <dgm:pt modelId="{B7605BF8-ABB4-5644-A58E-FDB7A3907DA3}" type="sibTrans" cxnId="{4AF11A39-8192-CB4D-BD11-07F148D3A6D3}">
      <dgm:prSet/>
      <dgm:spPr/>
      <dgm:t>
        <a:bodyPr/>
        <a:lstStyle/>
        <a:p>
          <a:endParaRPr lang="en-US"/>
        </a:p>
      </dgm:t>
    </dgm:pt>
    <dgm:pt modelId="{162A2CBD-C7BA-BB42-B38C-C8EDE3AC757C}" type="asst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Midwest Manager</a:t>
          </a:r>
        </a:p>
      </dgm:t>
    </dgm:pt>
    <dgm:pt modelId="{476B6E08-A617-F04A-BF6C-238BAE9A1764}" type="parTrans" cxnId="{B091A4B5-1303-424F-96EB-317B1020F472}">
      <dgm:prSet/>
      <dgm:spPr>
        <a:effectLst/>
      </dgm:spPr>
      <dgm:t>
        <a:bodyPr/>
        <a:lstStyle/>
        <a:p>
          <a:endParaRPr lang="en-US" sz="600">
            <a:latin typeface="Helvetica"/>
            <a:cs typeface="Helvetica"/>
          </a:endParaRPr>
        </a:p>
      </dgm:t>
    </dgm:pt>
    <dgm:pt modelId="{7DAEC42D-839C-FA45-942F-8B6F56943BCC}" type="sibTrans" cxnId="{B091A4B5-1303-424F-96EB-317B1020F472}">
      <dgm:prSet/>
      <dgm:spPr/>
      <dgm:t>
        <a:bodyPr/>
        <a:lstStyle/>
        <a:p>
          <a:endParaRPr lang="en-US"/>
        </a:p>
      </dgm:t>
    </dgm:pt>
    <dgm:pt modelId="{F7BDE3AE-E77D-9441-9386-81BCDC61F0AA}" type="asst">
      <dgm:prSet phldrT="[Text]" custT="1"/>
      <dgm:spPr>
        <a:solidFill>
          <a:schemeClr val="accent2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South Manager</a:t>
          </a:r>
        </a:p>
      </dgm:t>
    </dgm:pt>
    <dgm:pt modelId="{205670B1-6A5E-F949-9B9E-68A3DC7D27CC}" type="parTrans" cxnId="{E4AFA178-A9B9-6F41-9FBA-AB7A98AD5398}">
      <dgm:prSet/>
      <dgm:spPr>
        <a:effectLst/>
      </dgm:spPr>
      <dgm:t>
        <a:bodyPr/>
        <a:lstStyle/>
        <a:p>
          <a:endParaRPr lang="en-US" sz="600">
            <a:latin typeface="Helvetica"/>
            <a:cs typeface="Helvetica"/>
          </a:endParaRPr>
        </a:p>
      </dgm:t>
    </dgm:pt>
    <dgm:pt modelId="{A1AE0D59-D52E-8343-AC32-367F69E989B6}" type="sibTrans" cxnId="{E4AFA178-A9B9-6F41-9FBA-AB7A98AD5398}">
      <dgm:prSet/>
      <dgm:spPr/>
      <dgm:t>
        <a:bodyPr/>
        <a:lstStyle/>
        <a:p>
          <a:endParaRPr lang="en-US"/>
        </a:p>
      </dgm:t>
    </dgm:pt>
    <dgm:pt modelId="{5F785792-A5AC-1146-B514-A01C044F38DC}" type="asst">
      <dgm:prSet phldrT="[Text]" custT="1"/>
      <dgm:spPr>
        <a:solidFill>
          <a:srgbClr val="56565A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Digital Organizing</a:t>
          </a:r>
        </a:p>
      </dgm:t>
    </dgm:pt>
    <dgm:pt modelId="{18C69AD1-296A-D34F-A528-F1F1A4A65A47}" type="parTrans" cxnId="{78B56836-E37D-2B44-AEA3-38DAD5D8A2C2}">
      <dgm:prSet/>
      <dgm:spPr>
        <a:effectLst/>
      </dgm:spPr>
      <dgm:t>
        <a:bodyPr/>
        <a:lstStyle/>
        <a:p>
          <a:endParaRPr lang="en-US" sz="600">
            <a:latin typeface="Helvetica"/>
            <a:cs typeface="Helvetica"/>
          </a:endParaRPr>
        </a:p>
      </dgm:t>
    </dgm:pt>
    <dgm:pt modelId="{0397B83E-D1FC-1944-A146-745848CB46CE}" type="sibTrans" cxnId="{78B56836-E37D-2B44-AEA3-38DAD5D8A2C2}">
      <dgm:prSet/>
      <dgm:spPr/>
      <dgm:t>
        <a:bodyPr/>
        <a:lstStyle/>
        <a:p>
          <a:endParaRPr lang="en-US"/>
        </a:p>
      </dgm:t>
    </dgm:pt>
    <dgm:pt modelId="{CAE9EDA3-C0EC-B545-AE7F-1A607C7DA245}" type="asst">
      <dgm:prSet phldrT="[Text]" custT="1"/>
      <dgm:spPr>
        <a:solidFill>
          <a:schemeClr val="tx1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Training Dept.</a:t>
          </a:r>
        </a:p>
      </dgm:t>
    </dgm:pt>
    <dgm:pt modelId="{89CEEDB4-721C-C940-A887-FEB7C971B87D}" type="parTrans" cxnId="{7A577627-6934-7442-9A08-3F8CE686CE74}">
      <dgm:prSet/>
      <dgm:spPr>
        <a:effectLst/>
      </dgm:spPr>
      <dgm:t>
        <a:bodyPr/>
        <a:lstStyle/>
        <a:p>
          <a:endParaRPr lang="en-US" sz="600">
            <a:latin typeface="Helvetica"/>
            <a:cs typeface="Helvetica"/>
          </a:endParaRPr>
        </a:p>
      </dgm:t>
    </dgm:pt>
    <dgm:pt modelId="{0CB170C7-E949-C448-92D9-5357DF76A2EC}" type="sibTrans" cxnId="{7A577627-6934-7442-9A08-3F8CE686CE74}">
      <dgm:prSet/>
      <dgm:spPr/>
      <dgm:t>
        <a:bodyPr/>
        <a:lstStyle/>
        <a:p>
          <a:endParaRPr lang="en-US"/>
        </a:p>
      </dgm:t>
    </dgm:pt>
    <dgm:pt modelId="{4EC9D0B6-5BEC-F947-AC00-6B0969891FCF}" type="asst">
      <dgm:prSet phldrT="[Text]" custT="1"/>
      <dgm:spPr>
        <a:solidFill>
          <a:schemeClr val="tx1"/>
        </a:solidFill>
        <a:effectLst/>
      </dgm:spPr>
      <dgm:t>
        <a:bodyPr/>
        <a:lstStyle/>
        <a:p>
          <a:r>
            <a:rPr lang="en-US" sz="2000" dirty="0">
              <a:latin typeface="Helvetica"/>
              <a:cs typeface="Helvetica"/>
            </a:rPr>
            <a:t>Org. Develop-</a:t>
          </a:r>
          <a:r>
            <a:rPr lang="en-US" sz="2000" dirty="0" err="1">
              <a:latin typeface="Helvetica"/>
              <a:cs typeface="Helvetica"/>
            </a:rPr>
            <a:t>ment</a:t>
          </a:r>
          <a:endParaRPr lang="en-US" sz="2000" dirty="0">
            <a:latin typeface="Helvetica"/>
            <a:cs typeface="Helvetica"/>
          </a:endParaRPr>
        </a:p>
      </dgm:t>
    </dgm:pt>
    <dgm:pt modelId="{FDE0F696-1591-4840-BC1F-5BE0D152A3D8}" type="parTrans" cxnId="{0AB63AD5-11FB-834C-AC73-B2F293AC0540}">
      <dgm:prSet/>
      <dgm:spPr>
        <a:effectLst/>
      </dgm:spPr>
      <dgm:t>
        <a:bodyPr/>
        <a:lstStyle/>
        <a:p>
          <a:endParaRPr lang="en-US" sz="600">
            <a:latin typeface="Helvetica"/>
            <a:cs typeface="Helvetica"/>
          </a:endParaRPr>
        </a:p>
      </dgm:t>
    </dgm:pt>
    <dgm:pt modelId="{1F89E648-14F5-974D-AC3B-6852B94C6B78}" type="sibTrans" cxnId="{0AB63AD5-11FB-834C-AC73-B2F293AC0540}">
      <dgm:prSet/>
      <dgm:spPr/>
      <dgm:t>
        <a:bodyPr/>
        <a:lstStyle/>
        <a:p>
          <a:endParaRPr lang="en-US"/>
        </a:p>
      </dgm:t>
    </dgm:pt>
    <dgm:pt modelId="{43C1BF5A-8DFD-B349-A714-F9FB6A4EA224}" type="pres">
      <dgm:prSet presAssocID="{781ADED9-9B09-F244-AF04-BBD3476C198D}" presName="mainComposite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405B2BB7-7C5E-BE4C-8C1E-47AFC1AF3CA6}" type="pres">
      <dgm:prSet presAssocID="{781ADED9-9B09-F244-AF04-BBD3476C198D}" presName="hierFlow" presStyleCnt="0"/>
      <dgm:spPr/>
    </dgm:pt>
    <dgm:pt modelId="{CC1A8810-E141-F44D-A8D0-739F3564D5C6}" type="pres">
      <dgm:prSet presAssocID="{781ADED9-9B09-F244-AF04-BBD3476C198D}" presName="hierChild1" presStyleCnt="0">
        <dgm:presLayoutVars>
          <dgm:chPref val="1"/>
          <dgm:animOne val="branch"/>
          <dgm:animLvl val="lvl"/>
        </dgm:presLayoutVars>
      </dgm:prSet>
      <dgm:spPr/>
    </dgm:pt>
    <dgm:pt modelId="{B2825B21-8771-8243-999C-E8EE3396A758}" type="pres">
      <dgm:prSet presAssocID="{CAD12FFE-DFED-DB4D-B613-0E99CCB5D202}" presName="Name14" presStyleCnt="0"/>
      <dgm:spPr/>
    </dgm:pt>
    <dgm:pt modelId="{E522FAB7-F5C8-274E-869A-AB6489D78E0D}" type="pres">
      <dgm:prSet presAssocID="{CAD12FFE-DFED-DB4D-B613-0E99CCB5D202}" presName="level1Shape" presStyleLbl="node0" presStyleIdx="0" presStyleCnt="1" custScaleX="147473">
        <dgm:presLayoutVars>
          <dgm:chPref val="3"/>
        </dgm:presLayoutVars>
      </dgm:prSet>
      <dgm:spPr/>
    </dgm:pt>
    <dgm:pt modelId="{7C223A35-F30D-7A4E-A6B2-5315518A6586}" type="pres">
      <dgm:prSet presAssocID="{CAD12FFE-DFED-DB4D-B613-0E99CCB5D202}" presName="hierChild2" presStyleCnt="0"/>
      <dgm:spPr/>
    </dgm:pt>
    <dgm:pt modelId="{2F629DEC-9377-1848-8659-4BD4A029CCB1}" type="pres">
      <dgm:prSet presAssocID="{89CEEDB4-721C-C940-A887-FEB7C971B87D}" presName="Name19" presStyleLbl="parChTrans1D2" presStyleIdx="0" presStyleCnt="9"/>
      <dgm:spPr/>
    </dgm:pt>
    <dgm:pt modelId="{7A4B912A-461F-9C46-BF7E-6AF9FBB852DF}" type="pres">
      <dgm:prSet presAssocID="{CAE9EDA3-C0EC-B545-AE7F-1A607C7DA245}" presName="Name21" presStyleCnt="0"/>
      <dgm:spPr/>
    </dgm:pt>
    <dgm:pt modelId="{6035F3FE-0DBA-F44C-9CB5-317719AB58F6}" type="pres">
      <dgm:prSet presAssocID="{CAE9EDA3-C0EC-B545-AE7F-1A607C7DA245}" presName="level2Shape" presStyleLbl="asst1" presStyleIdx="0" presStyleCnt="13" custLinFactNeighborX="95030"/>
      <dgm:spPr/>
    </dgm:pt>
    <dgm:pt modelId="{D7F19CC6-D68C-414B-BE54-8A32DD090C02}" type="pres">
      <dgm:prSet presAssocID="{CAE9EDA3-C0EC-B545-AE7F-1A607C7DA245}" presName="hierChild3" presStyleCnt="0"/>
      <dgm:spPr/>
    </dgm:pt>
    <dgm:pt modelId="{525AE33F-FBC8-634A-9E32-87F0D9E9A77A}" type="pres">
      <dgm:prSet presAssocID="{FDE0F696-1591-4840-BC1F-5BE0D152A3D8}" presName="Name19" presStyleLbl="parChTrans1D2" presStyleIdx="1" presStyleCnt="9"/>
      <dgm:spPr/>
    </dgm:pt>
    <dgm:pt modelId="{BEF7BF1C-6993-7547-86C8-C93841F98175}" type="pres">
      <dgm:prSet presAssocID="{4EC9D0B6-5BEC-F947-AC00-6B0969891FCF}" presName="Name21" presStyleCnt="0"/>
      <dgm:spPr/>
    </dgm:pt>
    <dgm:pt modelId="{52FFC744-6481-8143-9292-83DE136BBFA4}" type="pres">
      <dgm:prSet presAssocID="{4EC9D0B6-5BEC-F947-AC00-6B0969891FCF}" presName="level2Shape" presStyleLbl="asst1" presStyleIdx="1" presStyleCnt="13" custLinFactNeighborX="69697"/>
      <dgm:spPr/>
    </dgm:pt>
    <dgm:pt modelId="{89C6985A-6818-1F45-B894-C3FD70701138}" type="pres">
      <dgm:prSet presAssocID="{4EC9D0B6-5BEC-F947-AC00-6B0969891FCF}" presName="hierChild3" presStyleCnt="0"/>
      <dgm:spPr/>
    </dgm:pt>
    <dgm:pt modelId="{21D68CBE-C668-4F42-92EB-1A1A70A44CE4}" type="pres">
      <dgm:prSet presAssocID="{806CFB4D-43E5-3341-94E8-34C049869366}" presName="Name19" presStyleLbl="parChTrans1D2" presStyleIdx="2" presStyleCnt="9"/>
      <dgm:spPr/>
    </dgm:pt>
    <dgm:pt modelId="{F39033A3-9E06-9B47-9E06-BFEE5D041CBF}" type="pres">
      <dgm:prSet presAssocID="{66B56B55-1BC6-8C43-8EE0-6BEC12484360}" presName="Name21" presStyleCnt="0"/>
      <dgm:spPr/>
    </dgm:pt>
    <dgm:pt modelId="{D613C43E-E926-C54E-8252-3B252196BC85}" type="pres">
      <dgm:prSet presAssocID="{66B56B55-1BC6-8C43-8EE0-6BEC12484360}" presName="level2Shape" presStyleLbl="asst1" presStyleIdx="2" presStyleCnt="13" custLinFactNeighborX="44587"/>
      <dgm:spPr/>
    </dgm:pt>
    <dgm:pt modelId="{7DC0B750-4F85-9A47-8B39-4730552B9E6B}" type="pres">
      <dgm:prSet presAssocID="{66B56B55-1BC6-8C43-8EE0-6BEC12484360}" presName="hierChild3" presStyleCnt="0"/>
      <dgm:spPr/>
    </dgm:pt>
    <dgm:pt modelId="{FE6D7BB7-50A6-9247-83D1-C1E8B16806C5}" type="pres">
      <dgm:prSet presAssocID="{6A2BC16D-4897-DD4B-A72B-2ACA7F9246FB}" presName="Name19" presStyleLbl="parChTrans1D3" presStyleIdx="0" presStyleCnt="4"/>
      <dgm:spPr/>
    </dgm:pt>
    <dgm:pt modelId="{C1A6A58E-9457-984E-8B1F-5645F8E02851}" type="pres">
      <dgm:prSet presAssocID="{44A87480-0F19-354C-8602-BF3C558178A4}" presName="Name21" presStyleCnt="0"/>
      <dgm:spPr/>
    </dgm:pt>
    <dgm:pt modelId="{22635A36-E24F-724C-AA1B-321E4893DBCE}" type="pres">
      <dgm:prSet presAssocID="{44A87480-0F19-354C-8602-BF3C558178A4}" presName="level2Shape" presStyleLbl="asst1" presStyleIdx="3" presStyleCnt="13" custScaleX="109605" custLinFactNeighborX="61108"/>
      <dgm:spPr/>
    </dgm:pt>
    <dgm:pt modelId="{CDE68AEA-1563-8846-ACD6-739835C4F164}" type="pres">
      <dgm:prSet presAssocID="{44A87480-0F19-354C-8602-BF3C558178A4}" presName="hierChild3" presStyleCnt="0"/>
      <dgm:spPr/>
    </dgm:pt>
    <dgm:pt modelId="{1A6EBE19-59B2-584E-813D-59CB0EC9E47B}" type="pres">
      <dgm:prSet presAssocID="{18C69AD1-296A-D34F-A528-F1F1A4A65A47}" presName="Name19" presStyleLbl="parChTrans1D3" presStyleIdx="1" presStyleCnt="4"/>
      <dgm:spPr/>
    </dgm:pt>
    <dgm:pt modelId="{757CF66F-859A-4943-9A0C-15861449A351}" type="pres">
      <dgm:prSet presAssocID="{5F785792-A5AC-1146-B514-A01C044F38DC}" presName="Name21" presStyleCnt="0"/>
      <dgm:spPr/>
    </dgm:pt>
    <dgm:pt modelId="{5F76E45A-D11B-604D-9606-6E7FF6DFA7D8}" type="pres">
      <dgm:prSet presAssocID="{5F785792-A5AC-1146-B514-A01C044F38DC}" presName="level2Shape" presStyleLbl="asst1" presStyleIdx="4" presStyleCnt="13" custScaleX="109605" custLinFactNeighborX="49011"/>
      <dgm:spPr/>
    </dgm:pt>
    <dgm:pt modelId="{633E5DD7-0C28-754E-9171-F563F6B4293E}" type="pres">
      <dgm:prSet presAssocID="{5F785792-A5AC-1146-B514-A01C044F38DC}" presName="hierChild3" presStyleCnt="0"/>
      <dgm:spPr/>
    </dgm:pt>
    <dgm:pt modelId="{8C23242C-F7F4-F344-BB53-2C5642942B8E}" type="pres">
      <dgm:prSet presAssocID="{43723A5F-259F-D14C-B7F2-58CADEFCAC51}" presName="Name19" presStyleLbl="parChTrans1D2" presStyleIdx="3" presStyleCnt="9"/>
      <dgm:spPr/>
    </dgm:pt>
    <dgm:pt modelId="{10642D05-B7B0-0B4D-9E05-5D7484E63B0F}" type="pres">
      <dgm:prSet presAssocID="{1008FB23-EEC3-774D-9572-79D0191AC664}" presName="Name21" presStyleCnt="0"/>
      <dgm:spPr/>
    </dgm:pt>
    <dgm:pt modelId="{1D01C4A0-4566-754B-B165-92A538EE62FA}" type="pres">
      <dgm:prSet presAssocID="{1008FB23-EEC3-774D-9572-79D0191AC664}" presName="level2Shape" presStyleLbl="asst1" presStyleIdx="5" presStyleCnt="13" custLinFactNeighborX="18126"/>
      <dgm:spPr/>
    </dgm:pt>
    <dgm:pt modelId="{0720B242-E6FC-7C4D-BCAF-2F0A1D7EE2A6}" type="pres">
      <dgm:prSet presAssocID="{1008FB23-EEC3-774D-9572-79D0191AC664}" presName="hierChild3" presStyleCnt="0"/>
      <dgm:spPr/>
    </dgm:pt>
    <dgm:pt modelId="{6CAA37D7-1A51-1E4D-9D09-FE8B571853EB}" type="pres">
      <dgm:prSet presAssocID="{731AD731-7BD9-9B4F-B381-179C6D78FE06}" presName="Name19" presStyleLbl="parChTrans1D2" presStyleIdx="4" presStyleCnt="9"/>
      <dgm:spPr/>
    </dgm:pt>
    <dgm:pt modelId="{757FE7BA-B544-464F-98BA-D5796F1B790F}" type="pres">
      <dgm:prSet presAssocID="{74B92FFB-27C3-A94D-AD60-48D03B9A223C}" presName="Name21" presStyleCnt="0"/>
      <dgm:spPr/>
    </dgm:pt>
    <dgm:pt modelId="{CD40ADDE-5AEC-BB41-845B-83EE30E6EEF5}" type="pres">
      <dgm:prSet presAssocID="{74B92FFB-27C3-A94D-AD60-48D03B9A223C}" presName="level2Shape" presStyleLbl="asst1" presStyleIdx="6" presStyleCnt="13" custScaleX="93020" custLinFactNeighborX="-8929"/>
      <dgm:spPr/>
    </dgm:pt>
    <dgm:pt modelId="{6FF274EE-913A-B44A-B714-1A36774DF2FC}" type="pres">
      <dgm:prSet presAssocID="{74B92FFB-27C3-A94D-AD60-48D03B9A223C}" presName="hierChild3" presStyleCnt="0"/>
      <dgm:spPr/>
    </dgm:pt>
    <dgm:pt modelId="{C24B4344-F7F4-8A4E-9A24-1CAC436BE646}" type="pres">
      <dgm:prSet presAssocID="{39947B95-5E0D-2242-AAE2-4C017898A106}" presName="Name19" presStyleLbl="parChTrans1D3" presStyleIdx="2" presStyleCnt="4"/>
      <dgm:spPr/>
    </dgm:pt>
    <dgm:pt modelId="{A4DA9A97-71A0-114D-BF4A-55AAE057FE8B}" type="pres">
      <dgm:prSet presAssocID="{9481E61D-658B-2544-9DB7-FF1A8C2FA665}" presName="Name21" presStyleCnt="0"/>
      <dgm:spPr/>
    </dgm:pt>
    <dgm:pt modelId="{72438D1C-819B-7E49-A6C3-FD2750AB449B}" type="pres">
      <dgm:prSet presAssocID="{9481E61D-658B-2544-9DB7-FF1A8C2FA665}" presName="level2Shape" presStyleLbl="asst1" presStyleIdx="7" presStyleCnt="13" custScaleX="93020" custLinFactNeighborX="-8929"/>
      <dgm:spPr/>
    </dgm:pt>
    <dgm:pt modelId="{75B068E7-1D21-7846-B90C-F39E800A8BB0}" type="pres">
      <dgm:prSet presAssocID="{9481E61D-658B-2544-9DB7-FF1A8C2FA665}" presName="hierChild3" presStyleCnt="0"/>
      <dgm:spPr/>
    </dgm:pt>
    <dgm:pt modelId="{B2F9F978-97BA-014A-9FAC-0F2731335553}" type="pres">
      <dgm:prSet presAssocID="{B6C21315-3883-8C4C-A0EF-F586031E73B7}" presName="Name19" presStyleLbl="parChTrans1D2" presStyleIdx="5" presStyleCnt="9"/>
      <dgm:spPr/>
    </dgm:pt>
    <dgm:pt modelId="{3366E3D6-068B-9641-9DE8-164E0E6445F1}" type="pres">
      <dgm:prSet presAssocID="{41410E63-0CE3-BA43-967D-05E26B6575C1}" presName="Name21" presStyleCnt="0"/>
      <dgm:spPr/>
    </dgm:pt>
    <dgm:pt modelId="{E4631C40-EFBA-9043-8330-0D1576338BA9}" type="pres">
      <dgm:prSet presAssocID="{41410E63-0CE3-BA43-967D-05E26B6575C1}" presName="level2Shape" presStyleLbl="asst1" presStyleIdx="8" presStyleCnt="13" custScaleX="93020" custLinFactNeighborX="-36341"/>
      <dgm:spPr/>
    </dgm:pt>
    <dgm:pt modelId="{8DE5504F-F335-AD40-9624-E53912845768}" type="pres">
      <dgm:prSet presAssocID="{41410E63-0CE3-BA43-967D-05E26B6575C1}" presName="hierChild3" presStyleCnt="0"/>
      <dgm:spPr/>
    </dgm:pt>
    <dgm:pt modelId="{67827F01-B97B-4443-8C68-F8B906C69E77}" type="pres">
      <dgm:prSet presAssocID="{D961D4B2-0EE3-0141-9A9C-DFA7C9C12EDB}" presName="Name19" presStyleLbl="parChTrans1D3" presStyleIdx="3" presStyleCnt="4"/>
      <dgm:spPr/>
    </dgm:pt>
    <dgm:pt modelId="{C7D87522-7F12-584F-A59D-FCFBC54C378D}" type="pres">
      <dgm:prSet presAssocID="{867118D6-A678-8748-AB63-921C487D3B3D}" presName="Name21" presStyleCnt="0"/>
      <dgm:spPr/>
    </dgm:pt>
    <dgm:pt modelId="{D7D2E63C-2BA2-4544-909E-67C608B980D1}" type="pres">
      <dgm:prSet presAssocID="{867118D6-A678-8748-AB63-921C487D3B3D}" presName="level2Shape" presStyleLbl="asst1" presStyleIdx="9" presStyleCnt="13" custScaleX="93020" custLinFactNeighborX="-36477"/>
      <dgm:spPr/>
    </dgm:pt>
    <dgm:pt modelId="{C3139D63-FFA5-DA46-89D2-82116211C72F}" type="pres">
      <dgm:prSet presAssocID="{867118D6-A678-8748-AB63-921C487D3B3D}" presName="hierChild3" presStyleCnt="0"/>
      <dgm:spPr/>
    </dgm:pt>
    <dgm:pt modelId="{5B8F0A54-F9D9-F447-A96A-BF494381CD52}" type="pres">
      <dgm:prSet presAssocID="{E413406F-E101-9E4B-936B-321BD52794D1}" presName="Name19" presStyleLbl="parChTrans1D2" presStyleIdx="6" presStyleCnt="9"/>
      <dgm:spPr/>
    </dgm:pt>
    <dgm:pt modelId="{EC4B77F8-53A8-6E48-A81D-5C9FDFFD2867}" type="pres">
      <dgm:prSet presAssocID="{B05A21C1-3A96-D84C-89D9-F5F49910B620}" presName="Name21" presStyleCnt="0"/>
      <dgm:spPr/>
    </dgm:pt>
    <dgm:pt modelId="{91DD78DD-CCB5-B24F-A7CC-91A0AC3F6FD8}" type="pres">
      <dgm:prSet presAssocID="{B05A21C1-3A96-D84C-89D9-F5F49910B620}" presName="level2Shape" presStyleLbl="asst1" presStyleIdx="10" presStyleCnt="13" custScaleX="93020" custScaleY="240509" custLinFactNeighborX="-63532"/>
      <dgm:spPr/>
    </dgm:pt>
    <dgm:pt modelId="{9F44C4CC-57E1-9C45-9D72-DDCEE70F142F}" type="pres">
      <dgm:prSet presAssocID="{B05A21C1-3A96-D84C-89D9-F5F49910B620}" presName="hierChild3" presStyleCnt="0"/>
      <dgm:spPr/>
    </dgm:pt>
    <dgm:pt modelId="{B564D055-2B5E-F646-ACE9-A1525994BDB7}" type="pres">
      <dgm:prSet presAssocID="{476B6E08-A617-F04A-BF6C-238BAE9A1764}" presName="Name19" presStyleLbl="parChTrans1D2" presStyleIdx="7" presStyleCnt="9"/>
      <dgm:spPr/>
    </dgm:pt>
    <dgm:pt modelId="{4ED86E55-CBC9-9545-B31F-97AD141C657C}" type="pres">
      <dgm:prSet presAssocID="{162A2CBD-C7BA-BB42-B38C-C8EDE3AC757C}" presName="Name21" presStyleCnt="0"/>
      <dgm:spPr/>
    </dgm:pt>
    <dgm:pt modelId="{6B1A75D8-AB92-054C-8E15-E3C1FFEDDAD9}" type="pres">
      <dgm:prSet presAssocID="{162A2CBD-C7BA-BB42-B38C-C8EDE3AC757C}" presName="level2Shape" presStyleLbl="asst1" presStyleIdx="11" presStyleCnt="13" custScaleX="93020" custScaleY="240509" custLinFactNeighborX="-90038"/>
      <dgm:spPr/>
    </dgm:pt>
    <dgm:pt modelId="{DB0AEB45-1418-ED45-B560-87625110319C}" type="pres">
      <dgm:prSet presAssocID="{162A2CBD-C7BA-BB42-B38C-C8EDE3AC757C}" presName="hierChild3" presStyleCnt="0"/>
      <dgm:spPr/>
    </dgm:pt>
    <dgm:pt modelId="{92EE5D07-83A8-094B-8DDD-6E1A6C6A9B71}" type="pres">
      <dgm:prSet presAssocID="{205670B1-6A5E-F949-9B9E-68A3DC7D27CC}" presName="Name19" presStyleLbl="parChTrans1D2" presStyleIdx="8" presStyleCnt="9"/>
      <dgm:spPr/>
    </dgm:pt>
    <dgm:pt modelId="{1E13B07C-D919-1348-B351-E8C3AD3933D7}" type="pres">
      <dgm:prSet presAssocID="{F7BDE3AE-E77D-9441-9386-81BCDC61F0AA}" presName="Name21" presStyleCnt="0"/>
      <dgm:spPr/>
    </dgm:pt>
    <dgm:pt modelId="{2D716253-CB00-8642-9EAE-1B857142F071}" type="pres">
      <dgm:prSet presAssocID="{F7BDE3AE-E77D-9441-9386-81BCDC61F0AA}" presName="level2Shape" presStyleLbl="asst1" presStyleIdx="12" presStyleCnt="13" custScaleX="93020" custScaleY="240509" custLinFactX="-16322" custLinFactNeighborX="-100000"/>
      <dgm:spPr/>
    </dgm:pt>
    <dgm:pt modelId="{91DA9733-C881-F647-B7D0-2E4FEB1B4F29}" type="pres">
      <dgm:prSet presAssocID="{F7BDE3AE-E77D-9441-9386-81BCDC61F0AA}" presName="hierChild3" presStyleCnt="0"/>
      <dgm:spPr/>
    </dgm:pt>
    <dgm:pt modelId="{40F3B923-F91F-B24C-97AD-90ACA23F165C}" type="pres">
      <dgm:prSet presAssocID="{781ADED9-9B09-F244-AF04-BBD3476C198D}" presName="bgShapesFlow" presStyleCnt="0"/>
      <dgm:spPr/>
    </dgm:pt>
  </dgm:ptLst>
  <dgm:cxnLst>
    <dgm:cxn modelId="{4128A208-01B3-9F4D-A8B9-9022BA3817FA}" type="presOf" srcId="{4EC9D0B6-5BEC-F947-AC00-6B0969891FCF}" destId="{52FFC744-6481-8143-9292-83DE136BBFA4}" srcOrd="0" destOrd="0" presId="urn:microsoft.com/office/officeart/2005/8/layout/hierarchy6"/>
    <dgm:cxn modelId="{CA7B5D0F-5ECC-944C-A66A-4C1B9B422708}" srcId="{41410E63-0CE3-BA43-967D-05E26B6575C1}" destId="{867118D6-A678-8748-AB63-921C487D3B3D}" srcOrd="0" destOrd="0" parTransId="{D961D4B2-0EE3-0141-9A9C-DFA7C9C12EDB}" sibTransId="{B839F434-DCB0-C647-9F5B-B4AD0A0F3430}"/>
    <dgm:cxn modelId="{1DFB1F1E-B535-0840-B121-CA77A7D19146}" type="presOf" srcId="{FDE0F696-1591-4840-BC1F-5BE0D152A3D8}" destId="{525AE33F-FBC8-634A-9E32-87F0D9E9A77A}" srcOrd="0" destOrd="0" presId="urn:microsoft.com/office/officeart/2005/8/layout/hierarchy6"/>
    <dgm:cxn modelId="{764A4322-11CE-7D4C-9957-FE36F1E96100}" type="presOf" srcId="{D961D4B2-0EE3-0141-9A9C-DFA7C9C12EDB}" destId="{67827F01-B97B-4443-8C68-F8B906C69E77}" srcOrd="0" destOrd="0" presId="urn:microsoft.com/office/officeart/2005/8/layout/hierarchy6"/>
    <dgm:cxn modelId="{7A577627-6934-7442-9A08-3F8CE686CE74}" srcId="{CAD12FFE-DFED-DB4D-B613-0E99CCB5D202}" destId="{CAE9EDA3-C0EC-B545-AE7F-1A607C7DA245}" srcOrd="0" destOrd="0" parTransId="{89CEEDB4-721C-C940-A887-FEB7C971B87D}" sibTransId="{0CB170C7-E949-C448-92D9-5357DF76A2EC}"/>
    <dgm:cxn modelId="{02090728-C826-6F42-A5D0-ECCA4AFBAB8E}" type="presOf" srcId="{476B6E08-A617-F04A-BF6C-238BAE9A1764}" destId="{B564D055-2B5E-F646-ACE9-A1525994BDB7}" srcOrd="0" destOrd="0" presId="urn:microsoft.com/office/officeart/2005/8/layout/hierarchy6"/>
    <dgm:cxn modelId="{E1BCF42F-A48C-EF48-A24D-81C3C416BE36}" type="presOf" srcId="{806CFB4D-43E5-3341-94E8-34C049869366}" destId="{21D68CBE-C668-4F42-92EB-1A1A70A44CE4}" srcOrd="0" destOrd="0" presId="urn:microsoft.com/office/officeart/2005/8/layout/hierarchy6"/>
    <dgm:cxn modelId="{C2570332-EE60-1342-9105-2D2257747F25}" type="presOf" srcId="{1008FB23-EEC3-774D-9572-79D0191AC664}" destId="{1D01C4A0-4566-754B-B165-92A538EE62FA}" srcOrd="0" destOrd="0" presId="urn:microsoft.com/office/officeart/2005/8/layout/hierarchy6"/>
    <dgm:cxn modelId="{78B56836-E37D-2B44-AEA3-38DAD5D8A2C2}" srcId="{66B56B55-1BC6-8C43-8EE0-6BEC12484360}" destId="{5F785792-A5AC-1146-B514-A01C044F38DC}" srcOrd="1" destOrd="0" parTransId="{18C69AD1-296A-D34F-A528-F1F1A4A65A47}" sibTransId="{0397B83E-D1FC-1944-A146-745848CB46CE}"/>
    <dgm:cxn modelId="{4AF11A39-8192-CB4D-BD11-07F148D3A6D3}" srcId="{CAD12FFE-DFED-DB4D-B613-0E99CCB5D202}" destId="{B05A21C1-3A96-D84C-89D9-F5F49910B620}" srcOrd="6" destOrd="0" parTransId="{E413406F-E101-9E4B-936B-321BD52794D1}" sibTransId="{B7605BF8-ABB4-5644-A58E-FDB7A3907DA3}"/>
    <dgm:cxn modelId="{6BBA233A-EF25-654B-8B52-11D81C74F56B}" type="presOf" srcId="{E413406F-E101-9E4B-936B-321BD52794D1}" destId="{5B8F0A54-F9D9-F447-A96A-BF494381CD52}" srcOrd="0" destOrd="0" presId="urn:microsoft.com/office/officeart/2005/8/layout/hierarchy6"/>
    <dgm:cxn modelId="{6D832547-A21D-0B47-93B3-B650563B862C}" type="presOf" srcId="{18C69AD1-296A-D34F-A528-F1F1A4A65A47}" destId="{1A6EBE19-59B2-584E-813D-59CB0EC9E47B}" srcOrd="0" destOrd="0" presId="urn:microsoft.com/office/officeart/2005/8/layout/hierarchy6"/>
    <dgm:cxn modelId="{785F8C5C-0F86-3144-8355-6952BE10539A}" type="presOf" srcId="{66B56B55-1BC6-8C43-8EE0-6BEC12484360}" destId="{D613C43E-E926-C54E-8252-3B252196BC85}" srcOrd="0" destOrd="0" presId="urn:microsoft.com/office/officeart/2005/8/layout/hierarchy6"/>
    <dgm:cxn modelId="{16AACD5D-101C-1F47-9599-92D31A45AE0C}" type="presOf" srcId="{CAD12FFE-DFED-DB4D-B613-0E99CCB5D202}" destId="{E522FAB7-F5C8-274E-869A-AB6489D78E0D}" srcOrd="0" destOrd="0" presId="urn:microsoft.com/office/officeart/2005/8/layout/hierarchy6"/>
    <dgm:cxn modelId="{0BA06D5E-3211-0C4E-9752-23A454BCCFE5}" type="presOf" srcId="{F7BDE3AE-E77D-9441-9386-81BCDC61F0AA}" destId="{2D716253-CB00-8642-9EAE-1B857142F071}" srcOrd="0" destOrd="0" presId="urn:microsoft.com/office/officeart/2005/8/layout/hierarchy6"/>
    <dgm:cxn modelId="{1C531D62-48FC-D64F-A579-DE738A133C23}" srcId="{CAD12FFE-DFED-DB4D-B613-0E99CCB5D202}" destId="{1008FB23-EEC3-774D-9572-79D0191AC664}" srcOrd="3" destOrd="0" parTransId="{43723A5F-259F-D14C-B7F2-58CADEFCAC51}" sibTransId="{0CBA4827-27CF-9240-A6AA-B448C3E462E2}"/>
    <dgm:cxn modelId="{90A8E863-47BB-AE4B-B1D0-F29291B63CED}" srcId="{CAD12FFE-DFED-DB4D-B613-0E99CCB5D202}" destId="{66B56B55-1BC6-8C43-8EE0-6BEC12484360}" srcOrd="2" destOrd="0" parTransId="{806CFB4D-43E5-3341-94E8-34C049869366}" sibTransId="{F88C8338-AE10-8B48-AE0C-A81EFAB52973}"/>
    <dgm:cxn modelId="{E18CE566-8056-B74B-A22F-5AD296B4D483}" srcId="{781ADED9-9B09-F244-AF04-BBD3476C198D}" destId="{CAD12FFE-DFED-DB4D-B613-0E99CCB5D202}" srcOrd="0" destOrd="0" parTransId="{819605CD-C52A-A544-AAA6-8E60050C54AC}" sibTransId="{4AC7164B-0D1B-8843-9CF0-4CF6794491CD}"/>
    <dgm:cxn modelId="{B302C86B-EBBD-4443-A36C-BD773B462C8F}" type="presOf" srcId="{CAE9EDA3-C0EC-B545-AE7F-1A607C7DA245}" destId="{6035F3FE-0DBA-F44C-9CB5-317719AB58F6}" srcOrd="0" destOrd="0" presId="urn:microsoft.com/office/officeart/2005/8/layout/hierarchy6"/>
    <dgm:cxn modelId="{69972C72-354E-D242-ACA1-200F26343634}" type="presOf" srcId="{74B92FFB-27C3-A94D-AD60-48D03B9A223C}" destId="{CD40ADDE-5AEC-BB41-845B-83EE30E6EEF5}" srcOrd="0" destOrd="0" presId="urn:microsoft.com/office/officeart/2005/8/layout/hierarchy6"/>
    <dgm:cxn modelId="{6A90D475-D2F8-3341-855F-62D8D3445517}" type="presOf" srcId="{9481E61D-658B-2544-9DB7-FF1A8C2FA665}" destId="{72438D1C-819B-7E49-A6C3-FD2750AB449B}" srcOrd="0" destOrd="0" presId="urn:microsoft.com/office/officeart/2005/8/layout/hierarchy6"/>
    <dgm:cxn modelId="{993F2776-58F9-B440-83DF-CF4480F3613C}" type="presOf" srcId="{205670B1-6A5E-F949-9B9E-68A3DC7D27CC}" destId="{92EE5D07-83A8-094B-8DDD-6E1A6C6A9B71}" srcOrd="0" destOrd="0" presId="urn:microsoft.com/office/officeart/2005/8/layout/hierarchy6"/>
    <dgm:cxn modelId="{E4AFA178-A9B9-6F41-9FBA-AB7A98AD5398}" srcId="{CAD12FFE-DFED-DB4D-B613-0E99CCB5D202}" destId="{F7BDE3AE-E77D-9441-9386-81BCDC61F0AA}" srcOrd="8" destOrd="0" parTransId="{205670B1-6A5E-F949-9B9E-68A3DC7D27CC}" sibTransId="{A1AE0D59-D52E-8343-AC32-367F69E989B6}"/>
    <dgm:cxn modelId="{51CC417E-77D3-C042-973B-89989158DF53}" type="presOf" srcId="{44A87480-0F19-354C-8602-BF3C558178A4}" destId="{22635A36-E24F-724C-AA1B-321E4893DBCE}" srcOrd="0" destOrd="0" presId="urn:microsoft.com/office/officeart/2005/8/layout/hierarchy6"/>
    <dgm:cxn modelId="{D0F2667E-AAA6-FE47-AC63-BE7B8009DD19}" type="presOf" srcId="{39947B95-5E0D-2242-AAE2-4C017898A106}" destId="{C24B4344-F7F4-8A4E-9A24-1CAC436BE646}" srcOrd="0" destOrd="0" presId="urn:microsoft.com/office/officeart/2005/8/layout/hierarchy6"/>
    <dgm:cxn modelId="{03F66E9A-47DF-2C40-81FF-900FD0652AC8}" type="presOf" srcId="{41410E63-0CE3-BA43-967D-05E26B6575C1}" destId="{E4631C40-EFBA-9043-8330-0D1576338BA9}" srcOrd="0" destOrd="0" presId="urn:microsoft.com/office/officeart/2005/8/layout/hierarchy6"/>
    <dgm:cxn modelId="{FA24EFA1-F115-4644-BD96-D6D0185E41D6}" srcId="{74B92FFB-27C3-A94D-AD60-48D03B9A223C}" destId="{9481E61D-658B-2544-9DB7-FF1A8C2FA665}" srcOrd="0" destOrd="0" parTransId="{39947B95-5E0D-2242-AAE2-4C017898A106}" sibTransId="{C37AAB4D-6F34-A14E-B5B4-D82AC7F869BC}"/>
    <dgm:cxn modelId="{968058A4-763E-1647-871B-08B025A4E03B}" type="presOf" srcId="{89CEEDB4-721C-C940-A887-FEB7C971B87D}" destId="{2F629DEC-9377-1848-8659-4BD4A029CCB1}" srcOrd="0" destOrd="0" presId="urn:microsoft.com/office/officeart/2005/8/layout/hierarchy6"/>
    <dgm:cxn modelId="{ACD50EB2-7195-544C-8CD3-EE647F2A8167}" type="presOf" srcId="{43723A5F-259F-D14C-B7F2-58CADEFCAC51}" destId="{8C23242C-F7F4-F344-BB53-2C5642942B8E}" srcOrd="0" destOrd="0" presId="urn:microsoft.com/office/officeart/2005/8/layout/hierarchy6"/>
    <dgm:cxn modelId="{B86369B3-D694-684B-8A2F-C3407968D21B}" type="presOf" srcId="{162A2CBD-C7BA-BB42-B38C-C8EDE3AC757C}" destId="{6B1A75D8-AB92-054C-8E15-E3C1FFEDDAD9}" srcOrd="0" destOrd="0" presId="urn:microsoft.com/office/officeart/2005/8/layout/hierarchy6"/>
    <dgm:cxn modelId="{B091A4B5-1303-424F-96EB-317B1020F472}" srcId="{CAD12FFE-DFED-DB4D-B613-0E99CCB5D202}" destId="{162A2CBD-C7BA-BB42-B38C-C8EDE3AC757C}" srcOrd="7" destOrd="0" parTransId="{476B6E08-A617-F04A-BF6C-238BAE9A1764}" sibTransId="{7DAEC42D-839C-FA45-942F-8B6F56943BCC}"/>
    <dgm:cxn modelId="{E6AEC5B6-C3C1-A94A-908B-58178172CC69}" type="presOf" srcId="{B05A21C1-3A96-D84C-89D9-F5F49910B620}" destId="{91DD78DD-CCB5-B24F-A7CC-91A0AC3F6FD8}" srcOrd="0" destOrd="0" presId="urn:microsoft.com/office/officeart/2005/8/layout/hierarchy6"/>
    <dgm:cxn modelId="{105544C7-ED59-D445-8A85-7DC05F73DF66}" type="presOf" srcId="{6A2BC16D-4897-DD4B-A72B-2ACA7F9246FB}" destId="{FE6D7BB7-50A6-9247-83D1-C1E8B16806C5}" srcOrd="0" destOrd="0" presId="urn:microsoft.com/office/officeart/2005/8/layout/hierarchy6"/>
    <dgm:cxn modelId="{0AB63AD5-11FB-834C-AC73-B2F293AC0540}" srcId="{CAD12FFE-DFED-DB4D-B613-0E99CCB5D202}" destId="{4EC9D0B6-5BEC-F947-AC00-6B0969891FCF}" srcOrd="1" destOrd="0" parTransId="{FDE0F696-1591-4840-BC1F-5BE0D152A3D8}" sibTransId="{1F89E648-14F5-974D-AC3B-6852B94C6B78}"/>
    <dgm:cxn modelId="{FBAB6DD6-72E6-8E4A-B44F-9EB80AE70366}" type="presOf" srcId="{5F785792-A5AC-1146-B514-A01C044F38DC}" destId="{5F76E45A-D11B-604D-9606-6E7FF6DFA7D8}" srcOrd="0" destOrd="0" presId="urn:microsoft.com/office/officeart/2005/8/layout/hierarchy6"/>
    <dgm:cxn modelId="{C2D900DB-B091-804C-A035-22BF10D8C421}" type="presOf" srcId="{867118D6-A678-8748-AB63-921C487D3B3D}" destId="{D7D2E63C-2BA2-4544-909E-67C608B980D1}" srcOrd="0" destOrd="0" presId="urn:microsoft.com/office/officeart/2005/8/layout/hierarchy6"/>
    <dgm:cxn modelId="{392CF5E2-D24A-254D-B74B-F86524D37A14}" type="presOf" srcId="{781ADED9-9B09-F244-AF04-BBD3476C198D}" destId="{43C1BF5A-8DFD-B349-A714-F9FB6A4EA224}" srcOrd="0" destOrd="0" presId="urn:microsoft.com/office/officeart/2005/8/layout/hierarchy6"/>
    <dgm:cxn modelId="{0AEDF8E9-D345-9943-B55A-6795262EE699}" srcId="{66B56B55-1BC6-8C43-8EE0-6BEC12484360}" destId="{44A87480-0F19-354C-8602-BF3C558178A4}" srcOrd="0" destOrd="0" parTransId="{6A2BC16D-4897-DD4B-A72B-2ACA7F9246FB}" sibTransId="{A3EA72FD-A512-C945-BDF3-A0F93C7B5C61}"/>
    <dgm:cxn modelId="{1A6F3BEC-2982-A64F-93EE-B91E18402DAA}" type="presOf" srcId="{B6C21315-3883-8C4C-A0EF-F586031E73B7}" destId="{B2F9F978-97BA-014A-9FAC-0F2731335553}" srcOrd="0" destOrd="0" presId="urn:microsoft.com/office/officeart/2005/8/layout/hierarchy6"/>
    <dgm:cxn modelId="{1FD4E4F5-7998-7245-AD09-9C7AD623F28E}" type="presOf" srcId="{731AD731-7BD9-9B4F-B381-179C6D78FE06}" destId="{6CAA37D7-1A51-1E4D-9D09-FE8B571853EB}" srcOrd="0" destOrd="0" presId="urn:microsoft.com/office/officeart/2005/8/layout/hierarchy6"/>
    <dgm:cxn modelId="{B89D0EFC-C099-2648-891E-2FBDB9052626}" srcId="{CAD12FFE-DFED-DB4D-B613-0E99CCB5D202}" destId="{74B92FFB-27C3-A94D-AD60-48D03B9A223C}" srcOrd="4" destOrd="0" parTransId="{731AD731-7BD9-9B4F-B381-179C6D78FE06}" sibTransId="{8A1AAC6A-933D-F04C-9553-75A1E69D14E2}"/>
    <dgm:cxn modelId="{6C402FFD-23F9-7B45-B639-221649327E98}" srcId="{CAD12FFE-DFED-DB4D-B613-0E99CCB5D202}" destId="{41410E63-0CE3-BA43-967D-05E26B6575C1}" srcOrd="5" destOrd="0" parTransId="{B6C21315-3883-8C4C-A0EF-F586031E73B7}" sibTransId="{D36A510E-184E-F546-8E56-15B56F1F150F}"/>
    <dgm:cxn modelId="{7DF8D40D-EDBB-9A41-8D1D-112D287C380B}" type="presParOf" srcId="{43C1BF5A-8DFD-B349-A714-F9FB6A4EA224}" destId="{405B2BB7-7C5E-BE4C-8C1E-47AFC1AF3CA6}" srcOrd="0" destOrd="0" presId="urn:microsoft.com/office/officeart/2005/8/layout/hierarchy6"/>
    <dgm:cxn modelId="{B4EAADCC-2E76-A645-A51C-50D1FBB10076}" type="presParOf" srcId="{405B2BB7-7C5E-BE4C-8C1E-47AFC1AF3CA6}" destId="{CC1A8810-E141-F44D-A8D0-739F3564D5C6}" srcOrd="0" destOrd="0" presId="urn:microsoft.com/office/officeart/2005/8/layout/hierarchy6"/>
    <dgm:cxn modelId="{E88CDABD-9277-EF4B-B33C-8B0F4EDA4442}" type="presParOf" srcId="{CC1A8810-E141-F44D-A8D0-739F3564D5C6}" destId="{B2825B21-8771-8243-999C-E8EE3396A758}" srcOrd="0" destOrd="0" presId="urn:microsoft.com/office/officeart/2005/8/layout/hierarchy6"/>
    <dgm:cxn modelId="{D49F15D3-E1AD-9843-A4E1-9080E4FBC254}" type="presParOf" srcId="{B2825B21-8771-8243-999C-E8EE3396A758}" destId="{E522FAB7-F5C8-274E-869A-AB6489D78E0D}" srcOrd="0" destOrd="0" presId="urn:microsoft.com/office/officeart/2005/8/layout/hierarchy6"/>
    <dgm:cxn modelId="{D683507C-27EA-4A48-87BB-E8F3B6CC3F55}" type="presParOf" srcId="{B2825B21-8771-8243-999C-E8EE3396A758}" destId="{7C223A35-F30D-7A4E-A6B2-5315518A6586}" srcOrd="1" destOrd="0" presId="urn:microsoft.com/office/officeart/2005/8/layout/hierarchy6"/>
    <dgm:cxn modelId="{CA706E59-94CC-254A-98C1-12835303B17C}" type="presParOf" srcId="{7C223A35-F30D-7A4E-A6B2-5315518A6586}" destId="{2F629DEC-9377-1848-8659-4BD4A029CCB1}" srcOrd="0" destOrd="0" presId="urn:microsoft.com/office/officeart/2005/8/layout/hierarchy6"/>
    <dgm:cxn modelId="{DC7946E3-2588-D446-9AEE-7067F0B1F791}" type="presParOf" srcId="{7C223A35-F30D-7A4E-A6B2-5315518A6586}" destId="{7A4B912A-461F-9C46-BF7E-6AF9FBB852DF}" srcOrd="1" destOrd="0" presId="urn:microsoft.com/office/officeart/2005/8/layout/hierarchy6"/>
    <dgm:cxn modelId="{0A422E33-7616-3548-84C1-CE4C9038A587}" type="presParOf" srcId="{7A4B912A-461F-9C46-BF7E-6AF9FBB852DF}" destId="{6035F3FE-0DBA-F44C-9CB5-317719AB58F6}" srcOrd="0" destOrd="0" presId="urn:microsoft.com/office/officeart/2005/8/layout/hierarchy6"/>
    <dgm:cxn modelId="{6F00A09A-27F3-F241-A21E-637C72DF25E5}" type="presParOf" srcId="{7A4B912A-461F-9C46-BF7E-6AF9FBB852DF}" destId="{D7F19CC6-D68C-414B-BE54-8A32DD090C02}" srcOrd="1" destOrd="0" presId="urn:microsoft.com/office/officeart/2005/8/layout/hierarchy6"/>
    <dgm:cxn modelId="{F2FA3C1B-DD7D-7649-9745-D183A90B922F}" type="presParOf" srcId="{7C223A35-F30D-7A4E-A6B2-5315518A6586}" destId="{525AE33F-FBC8-634A-9E32-87F0D9E9A77A}" srcOrd="2" destOrd="0" presId="urn:microsoft.com/office/officeart/2005/8/layout/hierarchy6"/>
    <dgm:cxn modelId="{B31CD543-2BCF-8C47-AE3B-EA754BEA5C24}" type="presParOf" srcId="{7C223A35-F30D-7A4E-A6B2-5315518A6586}" destId="{BEF7BF1C-6993-7547-86C8-C93841F98175}" srcOrd="3" destOrd="0" presId="urn:microsoft.com/office/officeart/2005/8/layout/hierarchy6"/>
    <dgm:cxn modelId="{7B95A17D-313B-574C-8C7B-7CB24A136CF0}" type="presParOf" srcId="{BEF7BF1C-6993-7547-86C8-C93841F98175}" destId="{52FFC744-6481-8143-9292-83DE136BBFA4}" srcOrd="0" destOrd="0" presId="urn:microsoft.com/office/officeart/2005/8/layout/hierarchy6"/>
    <dgm:cxn modelId="{9547D9EE-DA4C-514F-BB02-86F15EEAC67A}" type="presParOf" srcId="{BEF7BF1C-6993-7547-86C8-C93841F98175}" destId="{89C6985A-6818-1F45-B894-C3FD70701138}" srcOrd="1" destOrd="0" presId="urn:microsoft.com/office/officeart/2005/8/layout/hierarchy6"/>
    <dgm:cxn modelId="{02C7DDC9-D01C-744A-81D1-AB54147D7236}" type="presParOf" srcId="{7C223A35-F30D-7A4E-A6B2-5315518A6586}" destId="{21D68CBE-C668-4F42-92EB-1A1A70A44CE4}" srcOrd="4" destOrd="0" presId="urn:microsoft.com/office/officeart/2005/8/layout/hierarchy6"/>
    <dgm:cxn modelId="{3F9C63F5-F9FE-0240-BA37-1CED398400F3}" type="presParOf" srcId="{7C223A35-F30D-7A4E-A6B2-5315518A6586}" destId="{F39033A3-9E06-9B47-9E06-BFEE5D041CBF}" srcOrd="5" destOrd="0" presId="urn:microsoft.com/office/officeart/2005/8/layout/hierarchy6"/>
    <dgm:cxn modelId="{D2A7C54E-33F9-3A4C-9915-E3D6113934C7}" type="presParOf" srcId="{F39033A3-9E06-9B47-9E06-BFEE5D041CBF}" destId="{D613C43E-E926-C54E-8252-3B252196BC85}" srcOrd="0" destOrd="0" presId="urn:microsoft.com/office/officeart/2005/8/layout/hierarchy6"/>
    <dgm:cxn modelId="{2FF2768B-91BC-604E-A8D2-E89864027FE8}" type="presParOf" srcId="{F39033A3-9E06-9B47-9E06-BFEE5D041CBF}" destId="{7DC0B750-4F85-9A47-8B39-4730552B9E6B}" srcOrd="1" destOrd="0" presId="urn:microsoft.com/office/officeart/2005/8/layout/hierarchy6"/>
    <dgm:cxn modelId="{A1A636FE-740D-434A-849A-BBDDE8FAF685}" type="presParOf" srcId="{7DC0B750-4F85-9A47-8B39-4730552B9E6B}" destId="{FE6D7BB7-50A6-9247-83D1-C1E8B16806C5}" srcOrd="0" destOrd="0" presId="urn:microsoft.com/office/officeart/2005/8/layout/hierarchy6"/>
    <dgm:cxn modelId="{8E679EFC-B0D1-2E4C-826E-8953F30B9202}" type="presParOf" srcId="{7DC0B750-4F85-9A47-8B39-4730552B9E6B}" destId="{C1A6A58E-9457-984E-8B1F-5645F8E02851}" srcOrd="1" destOrd="0" presId="urn:microsoft.com/office/officeart/2005/8/layout/hierarchy6"/>
    <dgm:cxn modelId="{ABDF943D-EF8A-3340-9F47-0AED766568B3}" type="presParOf" srcId="{C1A6A58E-9457-984E-8B1F-5645F8E02851}" destId="{22635A36-E24F-724C-AA1B-321E4893DBCE}" srcOrd="0" destOrd="0" presId="urn:microsoft.com/office/officeart/2005/8/layout/hierarchy6"/>
    <dgm:cxn modelId="{8A26F953-1D5D-5B4B-8CE3-D9743FF63AF5}" type="presParOf" srcId="{C1A6A58E-9457-984E-8B1F-5645F8E02851}" destId="{CDE68AEA-1563-8846-ACD6-739835C4F164}" srcOrd="1" destOrd="0" presId="urn:microsoft.com/office/officeart/2005/8/layout/hierarchy6"/>
    <dgm:cxn modelId="{5B3E7B54-FBEC-DD40-BA92-A96C31195350}" type="presParOf" srcId="{7DC0B750-4F85-9A47-8B39-4730552B9E6B}" destId="{1A6EBE19-59B2-584E-813D-59CB0EC9E47B}" srcOrd="2" destOrd="0" presId="urn:microsoft.com/office/officeart/2005/8/layout/hierarchy6"/>
    <dgm:cxn modelId="{938DE4DF-CC36-F443-B234-2B7E3536590A}" type="presParOf" srcId="{7DC0B750-4F85-9A47-8B39-4730552B9E6B}" destId="{757CF66F-859A-4943-9A0C-15861449A351}" srcOrd="3" destOrd="0" presId="urn:microsoft.com/office/officeart/2005/8/layout/hierarchy6"/>
    <dgm:cxn modelId="{3201C204-2B83-8540-BB7F-B8AACFB2F746}" type="presParOf" srcId="{757CF66F-859A-4943-9A0C-15861449A351}" destId="{5F76E45A-D11B-604D-9606-6E7FF6DFA7D8}" srcOrd="0" destOrd="0" presId="urn:microsoft.com/office/officeart/2005/8/layout/hierarchy6"/>
    <dgm:cxn modelId="{3A7F9704-469C-9343-B0E1-07B5B7033C91}" type="presParOf" srcId="{757CF66F-859A-4943-9A0C-15861449A351}" destId="{633E5DD7-0C28-754E-9171-F563F6B4293E}" srcOrd="1" destOrd="0" presId="urn:microsoft.com/office/officeart/2005/8/layout/hierarchy6"/>
    <dgm:cxn modelId="{459AAAB8-C217-7748-AA7A-A88E90324B32}" type="presParOf" srcId="{7C223A35-F30D-7A4E-A6B2-5315518A6586}" destId="{8C23242C-F7F4-F344-BB53-2C5642942B8E}" srcOrd="6" destOrd="0" presId="urn:microsoft.com/office/officeart/2005/8/layout/hierarchy6"/>
    <dgm:cxn modelId="{054F142A-3B14-784B-8E82-348382831B3D}" type="presParOf" srcId="{7C223A35-F30D-7A4E-A6B2-5315518A6586}" destId="{10642D05-B7B0-0B4D-9E05-5D7484E63B0F}" srcOrd="7" destOrd="0" presId="urn:microsoft.com/office/officeart/2005/8/layout/hierarchy6"/>
    <dgm:cxn modelId="{5BEA8755-9362-8340-AB46-CA359A759BBD}" type="presParOf" srcId="{10642D05-B7B0-0B4D-9E05-5D7484E63B0F}" destId="{1D01C4A0-4566-754B-B165-92A538EE62FA}" srcOrd="0" destOrd="0" presId="urn:microsoft.com/office/officeart/2005/8/layout/hierarchy6"/>
    <dgm:cxn modelId="{30896284-0203-1D48-BFE0-A4E95303ABD3}" type="presParOf" srcId="{10642D05-B7B0-0B4D-9E05-5D7484E63B0F}" destId="{0720B242-E6FC-7C4D-BCAF-2F0A1D7EE2A6}" srcOrd="1" destOrd="0" presId="urn:microsoft.com/office/officeart/2005/8/layout/hierarchy6"/>
    <dgm:cxn modelId="{AD340D20-78DE-C14D-A910-9A944E247DDE}" type="presParOf" srcId="{7C223A35-F30D-7A4E-A6B2-5315518A6586}" destId="{6CAA37D7-1A51-1E4D-9D09-FE8B571853EB}" srcOrd="8" destOrd="0" presId="urn:microsoft.com/office/officeart/2005/8/layout/hierarchy6"/>
    <dgm:cxn modelId="{BE72E403-8F3F-434D-89B6-1160EB405983}" type="presParOf" srcId="{7C223A35-F30D-7A4E-A6B2-5315518A6586}" destId="{757FE7BA-B544-464F-98BA-D5796F1B790F}" srcOrd="9" destOrd="0" presId="urn:microsoft.com/office/officeart/2005/8/layout/hierarchy6"/>
    <dgm:cxn modelId="{743A701F-9792-FE43-B1A7-DB22E46B66EA}" type="presParOf" srcId="{757FE7BA-B544-464F-98BA-D5796F1B790F}" destId="{CD40ADDE-5AEC-BB41-845B-83EE30E6EEF5}" srcOrd="0" destOrd="0" presId="urn:microsoft.com/office/officeart/2005/8/layout/hierarchy6"/>
    <dgm:cxn modelId="{81FA865F-FA32-B541-91D4-67DB895B04E4}" type="presParOf" srcId="{757FE7BA-B544-464F-98BA-D5796F1B790F}" destId="{6FF274EE-913A-B44A-B714-1A36774DF2FC}" srcOrd="1" destOrd="0" presId="urn:microsoft.com/office/officeart/2005/8/layout/hierarchy6"/>
    <dgm:cxn modelId="{6D786558-846F-F649-8D51-D4F962042567}" type="presParOf" srcId="{6FF274EE-913A-B44A-B714-1A36774DF2FC}" destId="{C24B4344-F7F4-8A4E-9A24-1CAC436BE646}" srcOrd="0" destOrd="0" presId="urn:microsoft.com/office/officeart/2005/8/layout/hierarchy6"/>
    <dgm:cxn modelId="{A99E5D2C-7BD9-8A46-A0E0-E7B564C4E360}" type="presParOf" srcId="{6FF274EE-913A-B44A-B714-1A36774DF2FC}" destId="{A4DA9A97-71A0-114D-BF4A-55AAE057FE8B}" srcOrd="1" destOrd="0" presId="urn:microsoft.com/office/officeart/2005/8/layout/hierarchy6"/>
    <dgm:cxn modelId="{700E1899-45DB-9A4C-BEF3-72AE44D4EAF9}" type="presParOf" srcId="{A4DA9A97-71A0-114D-BF4A-55AAE057FE8B}" destId="{72438D1C-819B-7E49-A6C3-FD2750AB449B}" srcOrd="0" destOrd="0" presId="urn:microsoft.com/office/officeart/2005/8/layout/hierarchy6"/>
    <dgm:cxn modelId="{BA3297DF-69AC-7047-BCE0-55E29D62A519}" type="presParOf" srcId="{A4DA9A97-71A0-114D-BF4A-55AAE057FE8B}" destId="{75B068E7-1D21-7846-B90C-F39E800A8BB0}" srcOrd="1" destOrd="0" presId="urn:microsoft.com/office/officeart/2005/8/layout/hierarchy6"/>
    <dgm:cxn modelId="{22CA7FF7-0536-8846-A94C-1D17B2119488}" type="presParOf" srcId="{7C223A35-F30D-7A4E-A6B2-5315518A6586}" destId="{B2F9F978-97BA-014A-9FAC-0F2731335553}" srcOrd="10" destOrd="0" presId="urn:microsoft.com/office/officeart/2005/8/layout/hierarchy6"/>
    <dgm:cxn modelId="{9FB1DCB3-F9E8-9045-BDDD-D95DCB7C0DFB}" type="presParOf" srcId="{7C223A35-F30D-7A4E-A6B2-5315518A6586}" destId="{3366E3D6-068B-9641-9DE8-164E0E6445F1}" srcOrd="11" destOrd="0" presId="urn:microsoft.com/office/officeart/2005/8/layout/hierarchy6"/>
    <dgm:cxn modelId="{B291FD40-8337-2D47-A69E-9424DD9216B4}" type="presParOf" srcId="{3366E3D6-068B-9641-9DE8-164E0E6445F1}" destId="{E4631C40-EFBA-9043-8330-0D1576338BA9}" srcOrd="0" destOrd="0" presId="urn:microsoft.com/office/officeart/2005/8/layout/hierarchy6"/>
    <dgm:cxn modelId="{ED3EAAF2-443B-704F-A465-30AB43D6E189}" type="presParOf" srcId="{3366E3D6-068B-9641-9DE8-164E0E6445F1}" destId="{8DE5504F-F335-AD40-9624-E53912845768}" srcOrd="1" destOrd="0" presId="urn:microsoft.com/office/officeart/2005/8/layout/hierarchy6"/>
    <dgm:cxn modelId="{DFE31E6A-BBE8-F042-A283-D48331A14179}" type="presParOf" srcId="{8DE5504F-F335-AD40-9624-E53912845768}" destId="{67827F01-B97B-4443-8C68-F8B906C69E77}" srcOrd="0" destOrd="0" presId="urn:microsoft.com/office/officeart/2005/8/layout/hierarchy6"/>
    <dgm:cxn modelId="{7A11760E-336E-D140-9595-8255BEB3E6DD}" type="presParOf" srcId="{8DE5504F-F335-AD40-9624-E53912845768}" destId="{C7D87522-7F12-584F-A59D-FCFBC54C378D}" srcOrd="1" destOrd="0" presId="urn:microsoft.com/office/officeart/2005/8/layout/hierarchy6"/>
    <dgm:cxn modelId="{491724F1-4F9E-9746-8463-C8783AC794D3}" type="presParOf" srcId="{C7D87522-7F12-584F-A59D-FCFBC54C378D}" destId="{D7D2E63C-2BA2-4544-909E-67C608B980D1}" srcOrd="0" destOrd="0" presId="urn:microsoft.com/office/officeart/2005/8/layout/hierarchy6"/>
    <dgm:cxn modelId="{569AD4CC-2DF3-3941-BB24-97015CDC818A}" type="presParOf" srcId="{C7D87522-7F12-584F-A59D-FCFBC54C378D}" destId="{C3139D63-FFA5-DA46-89D2-82116211C72F}" srcOrd="1" destOrd="0" presId="urn:microsoft.com/office/officeart/2005/8/layout/hierarchy6"/>
    <dgm:cxn modelId="{6C4E7AD1-52E0-754F-83B2-9F713BBB3913}" type="presParOf" srcId="{7C223A35-F30D-7A4E-A6B2-5315518A6586}" destId="{5B8F0A54-F9D9-F447-A96A-BF494381CD52}" srcOrd="12" destOrd="0" presId="urn:microsoft.com/office/officeart/2005/8/layout/hierarchy6"/>
    <dgm:cxn modelId="{818BC5B9-DADE-8B47-B7A5-58F5E48A4566}" type="presParOf" srcId="{7C223A35-F30D-7A4E-A6B2-5315518A6586}" destId="{EC4B77F8-53A8-6E48-A81D-5C9FDFFD2867}" srcOrd="13" destOrd="0" presId="urn:microsoft.com/office/officeart/2005/8/layout/hierarchy6"/>
    <dgm:cxn modelId="{4F6662A2-19AF-EE44-B797-6650D6098F0C}" type="presParOf" srcId="{EC4B77F8-53A8-6E48-A81D-5C9FDFFD2867}" destId="{91DD78DD-CCB5-B24F-A7CC-91A0AC3F6FD8}" srcOrd="0" destOrd="0" presId="urn:microsoft.com/office/officeart/2005/8/layout/hierarchy6"/>
    <dgm:cxn modelId="{30BE08DC-F12E-A543-BB3B-A7DF328E046F}" type="presParOf" srcId="{EC4B77F8-53A8-6E48-A81D-5C9FDFFD2867}" destId="{9F44C4CC-57E1-9C45-9D72-DDCEE70F142F}" srcOrd="1" destOrd="0" presId="urn:microsoft.com/office/officeart/2005/8/layout/hierarchy6"/>
    <dgm:cxn modelId="{7C69366F-3295-D841-947F-B311931D721A}" type="presParOf" srcId="{7C223A35-F30D-7A4E-A6B2-5315518A6586}" destId="{B564D055-2B5E-F646-ACE9-A1525994BDB7}" srcOrd="14" destOrd="0" presId="urn:microsoft.com/office/officeart/2005/8/layout/hierarchy6"/>
    <dgm:cxn modelId="{1898C68B-EBE6-C349-B5D5-D891841D879F}" type="presParOf" srcId="{7C223A35-F30D-7A4E-A6B2-5315518A6586}" destId="{4ED86E55-CBC9-9545-B31F-97AD141C657C}" srcOrd="15" destOrd="0" presId="urn:microsoft.com/office/officeart/2005/8/layout/hierarchy6"/>
    <dgm:cxn modelId="{6220E8D4-9B3F-4F4E-852A-9C5A2CAFBFBF}" type="presParOf" srcId="{4ED86E55-CBC9-9545-B31F-97AD141C657C}" destId="{6B1A75D8-AB92-054C-8E15-E3C1FFEDDAD9}" srcOrd="0" destOrd="0" presId="urn:microsoft.com/office/officeart/2005/8/layout/hierarchy6"/>
    <dgm:cxn modelId="{E0D1BB0B-4715-554D-B963-F38CCCA454B4}" type="presParOf" srcId="{4ED86E55-CBC9-9545-B31F-97AD141C657C}" destId="{DB0AEB45-1418-ED45-B560-87625110319C}" srcOrd="1" destOrd="0" presId="urn:microsoft.com/office/officeart/2005/8/layout/hierarchy6"/>
    <dgm:cxn modelId="{126B6DB6-5C5C-4742-B009-821D1C1BC93C}" type="presParOf" srcId="{7C223A35-F30D-7A4E-A6B2-5315518A6586}" destId="{92EE5D07-83A8-094B-8DDD-6E1A6C6A9B71}" srcOrd="16" destOrd="0" presId="urn:microsoft.com/office/officeart/2005/8/layout/hierarchy6"/>
    <dgm:cxn modelId="{1B18AB45-9DCB-CE46-8296-D1EFA0414BF5}" type="presParOf" srcId="{7C223A35-F30D-7A4E-A6B2-5315518A6586}" destId="{1E13B07C-D919-1348-B351-E8C3AD3933D7}" srcOrd="17" destOrd="0" presId="urn:microsoft.com/office/officeart/2005/8/layout/hierarchy6"/>
    <dgm:cxn modelId="{CF910CB9-055A-5D41-819D-06F860F7184D}" type="presParOf" srcId="{1E13B07C-D919-1348-B351-E8C3AD3933D7}" destId="{2D716253-CB00-8642-9EAE-1B857142F071}" srcOrd="0" destOrd="0" presId="urn:microsoft.com/office/officeart/2005/8/layout/hierarchy6"/>
    <dgm:cxn modelId="{B26ACA3E-526D-074B-A42C-0B0AD895CB05}" type="presParOf" srcId="{1E13B07C-D919-1348-B351-E8C3AD3933D7}" destId="{91DA9733-C881-F647-B7D0-2E4FEB1B4F29}" srcOrd="1" destOrd="0" presId="urn:microsoft.com/office/officeart/2005/8/layout/hierarchy6"/>
    <dgm:cxn modelId="{BEE19ADB-3C88-4041-B187-BBF7DCE78A1F}" type="presParOf" srcId="{43C1BF5A-8DFD-B349-A714-F9FB6A4EA224}" destId="{40F3B923-F91F-B24C-97AD-90ACA23F165C}" srcOrd="1" destOrd="0" presId="urn:microsoft.com/office/officeart/2005/8/layout/hierarchy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C43E21-D172-2847-89B4-3F83183C8AF8}">
      <dsp:nvSpPr>
        <dsp:cNvPr id="0" name=""/>
        <dsp:cNvSpPr/>
      </dsp:nvSpPr>
      <dsp:spPr>
        <a:xfrm>
          <a:off x="3729559" y="1797190"/>
          <a:ext cx="770481" cy="770481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Chapter Lead</a:t>
          </a:r>
        </a:p>
      </dsp:txBody>
      <dsp:txXfrm>
        <a:off x="3842393" y="1910024"/>
        <a:ext cx="544813" cy="544813"/>
      </dsp:txXfrm>
    </dsp:sp>
    <dsp:sp modelId="{709AF4BE-BBE0-884B-BFA7-29DE1AC1E4E2}">
      <dsp:nvSpPr>
        <dsp:cNvPr id="0" name=""/>
        <dsp:cNvSpPr/>
      </dsp:nvSpPr>
      <dsp:spPr>
        <a:xfrm rot="16200000">
          <a:off x="3609664" y="1283629"/>
          <a:ext cx="1010271" cy="16852"/>
        </a:xfrm>
        <a:custGeom>
          <a:avLst/>
          <a:gdLst/>
          <a:ahLst/>
          <a:cxnLst/>
          <a:rect l="0" t="0" r="0" b="0"/>
          <a:pathLst>
            <a:path>
              <a:moveTo>
                <a:pt x="0" y="8426"/>
              </a:moveTo>
              <a:lnTo>
                <a:pt x="1010271" y="84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4089543" y="1266798"/>
        <a:ext cx="50513" cy="50513"/>
      </dsp:txXfrm>
    </dsp:sp>
    <dsp:sp modelId="{6E300EA5-33C9-8E4C-8614-3DE9EC485259}">
      <dsp:nvSpPr>
        <dsp:cNvPr id="0" name=""/>
        <dsp:cNvSpPr/>
      </dsp:nvSpPr>
      <dsp:spPr>
        <a:xfrm>
          <a:off x="3729559" y="16438"/>
          <a:ext cx="770481" cy="770481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Press Lead</a:t>
          </a:r>
        </a:p>
      </dsp:txBody>
      <dsp:txXfrm>
        <a:off x="3842393" y="129272"/>
        <a:ext cx="544813" cy="544813"/>
      </dsp:txXfrm>
    </dsp:sp>
    <dsp:sp modelId="{D36C65CE-FDC8-5C4E-90C5-BF98C0476D61}">
      <dsp:nvSpPr>
        <dsp:cNvPr id="0" name=""/>
        <dsp:cNvSpPr/>
      </dsp:nvSpPr>
      <dsp:spPr>
        <a:xfrm rot="18163636">
          <a:off x="4091038" y="1424973"/>
          <a:ext cx="1010271" cy="16852"/>
        </a:xfrm>
        <a:custGeom>
          <a:avLst/>
          <a:gdLst/>
          <a:ahLst/>
          <a:cxnLst/>
          <a:rect l="0" t="0" r="0" b="0"/>
          <a:pathLst>
            <a:path>
              <a:moveTo>
                <a:pt x="0" y="8426"/>
              </a:moveTo>
              <a:lnTo>
                <a:pt x="1010271" y="84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4570917" y="1408142"/>
        <a:ext cx="50513" cy="50513"/>
      </dsp:txXfrm>
    </dsp:sp>
    <dsp:sp modelId="{9AA95F76-D523-464B-A89B-82BBE0AD4141}">
      <dsp:nvSpPr>
        <dsp:cNvPr id="0" name=""/>
        <dsp:cNvSpPr/>
      </dsp:nvSpPr>
      <dsp:spPr>
        <a:xfrm>
          <a:off x="4692307" y="299126"/>
          <a:ext cx="770481" cy="770481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Digital Lead</a:t>
          </a:r>
        </a:p>
      </dsp:txBody>
      <dsp:txXfrm>
        <a:off x="4805141" y="411960"/>
        <a:ext cx="544813" cy="544813"/>
      </dsp:txXfrm>
    </dsp:sp>
    <dsp:sp modelId="{B074CD32-25D4-194E-B11B-BC0C507556D7}">
      <dsp:nvSpPr>
        <dsp:cNvPr id="0" name=""/>
        <dsp:cNvSpPr/>
      </dsp:nvSpPr>
      <dsp:spPr>
        <a:xfrm rot="20127273">
          <a:off x="4419579" y="1804129"/>
          <a:ext cx="1010271" cy="16852"/>
        </a:xfrm>
        <a:custGeom>
          <a:avLst/>
          <a:gdLst/>
          <a:ahLst/>
          <a:cxnLst/>
          <a:rect l="0" t="0" r="0" b="0"/>
          <a:pathLst>
            <a:path>
              <a:moveTo>
                <a:pt x="0" y="8426"/>
              </a:moveTo>
              <a:lnTo>
                <a:pt x="1010271" y="84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4899458" y="1787298"/>
        <a:ext cx="50513" cy="50513"/>
      </dsp:txXfrm>
    </dsp:sp>
    <dsp:sp modelId="{48038EFD-1EDD-0845-8118-8D4005D9C84C}">
      <dsp:nvSpPr>
        <dsp:cNvPr id="0" name=""/>
        <dsp:cNvSpPr/>
      </dsp:nvSpPr>
      <dsp:spPr>
        <a:xfrm>
          <a:off x="5349389" y="1057439"/>
          <a:ext cx="770481" cy="770481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Training Lead</a:t>
          </a:r>
        </a:p>
      </dsp:txBody>
      <dsp:txXfrm>
        <a:off x="5462223" y="1170273"/>
        <a:ext cx="544813" cy="544813"/>
      </dsp:txXfrm>
    </dsp:sp>
    <dsp:sp modelId="{4971F71E-9E55-0947-97AC-6D03A28ED866}">
      <dsp:nvSpPr>
        <dsp:cNvPr id="0" name=""/>
        <dsp:cNvSpPr/>
      </dsp:nvSpPr>
      <dsp:spPr>
        <a:xfrm rot="490909">
          <a:off x="4490977" y="2300719"/>
          <a:ext cx="1010271" cy="16852"/>
        </a:xfrm>
        <a:custGeom>
          <a:avLst/>
          <a:gdLst/>
          <a:ahLst/>
          <a:cxnLst/>
          <a:rect l="0" t="0" r="0" b="0"/>
          <a:pathLst>
            <a:path>
              <a:moveTo>
                <a:pt x="0" y="8426"/>
              </a:moveTo>
              <a:lnTo>
                <a:pt x="1010271" y="84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4970856" y="2283888"/>
        <a:ext cx="50513" cy="50513"/>
      </dsp:txXfrm>
    </dsp:sp>
    <dsp:sp modelId="{177A67D5-B4BA-8D4B-921B-D2604467101F}">
      <dsp:nvSpPr>
        <dsp:cNvPr id="0" name=""/>
        <dsp:cNvSpPr/>
      </dsp:nvSpPr>
      <dsp:spPr>
        <a:xfrm>
          <a:off x="5492186" y="2050618"/>
          <a:ext cx="770481" cy="770481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Data Lead</a:t>
          </a:r>
        </a:p>
      </dsp:txBody>
      <dsp:txXfrm>
        <a:off x="5605020" y="2163452"/>
        <a:ext cx="544813" cy="544813"/>
      </dsp:txXfrm>
    </dsp:sp>
    <dsp:sp modelId="{B245F90C-7679-0F4A-8344-BAFAEDDE6DF4}">
      <dsp:nvSpPr>
        <dsp:cNvPr id="0" name=""/>
        <dsp:cNvSpPr/>
      </dsp:nvSpPr>
      <dsp:spPr>
        <a:xfrm rot="2454545">
          <a:off x="4282565" y="2757077"/>
          <a:ext cx="1010271" cy="16852"/>
        </a:xfrm>
        <a:custGeom>
          <a:avLst/>
          <a:gdLst/>
          <a:ahLst/>
          <a:cxnLst/>
          <a:rect l="0" t="0" r="0" b="0"/>
          <a:pathLst>
            <a:path>
              <a:moveTo>
                <a:pt x="0" y="8426"/>
              </a:moveTo>
              <a:lnTo>
                <a:pt x="1010271" y="84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4762444" y="2740247"/>
        <a:ext cx="50513" cy="50513"/>
      </dsp:txXfrm>
    </dsp:sp>
    <dsp:sp modelId="{AF685D8F-F14C-144E-83EB-7B4099E9B4D7}">
      <dsp:nvSpPr>
        <dsp:cNvPr id="0" name=""/>
        <dsp:cNvSpPr/>
      </dsp:nvSpPr>
      <dsp:spPr>
        <a:xfrm>
          <a:off x="5075362" y="2963336"/>
          <a:ext cx="770481" cy="770481"/>
        </a:xfrm>
        <a:prstGeom prst="ellipse">
          <a:avLst/>
        </a:prstGeom>
        <a:solidFill>
          <a:schemeClr val="accent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GFR Lead</a:t>
          </a:r>
        </a:p>
      </dsp:txBody>
      <dsp:txXfrm>
        <a:off x="5188196" y="3076170"/>
        <a:ext cx="544813" cy="544813"/>
      </dsp:txXfrm>
    </dsp:sp>
    <dsp:sp modelId="{0E1E7102-153C-714A-9388-390B50D99114}">
      <dsp:nvSpPr>
        <dsp:cNvPr id="0" name=""/>
        <dsp:cNvSpPr/>
      </dsp:nvSpPr>
      <dsp:spPr>
        <a:xfrm rot="4418182">
          <a:off x="3860512" y="3028315"/>
          <a:ext cx="1010271" cy="16852"/>
        </a:xfrm>
        <a:custGeom>
          <a:avLst/>
          <a:gdLst/>
          <a:ahLst/>
          <a:cxnLst/>
          <a:rect l="0" t="0" r="0" b="0"/>
          <a:pathLst>
            <a:path>
              <a:moveTo>
                <a:pt x="0" y="8426"/>
              </a:moveTo>
              <a:lnTo>
                <a:pt x="1010271" y="84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>
        <a:off x="4340391" y="3011484"/>
        <a:ext cx="50513" cy="50513"/>
      </dsp:txXfrm>
    </dsp:sp>
    <dsp:sp modelId="{C137D502-1F0D-1E49-A488-19E99DB57041}">
      <dsp:nvSpPr>
        <dsp:cNvPr id="0" name=""/>
        <dsp:cNvSpPr/>
      </dsp:nvSpPr>
      <dsp:spPr>
        <a:xfrm>
          <a:off x="4231255" y="3505810"/>
          <a:ext cx="770481" cy="770481"/>
        </a:xfrm>
        <a:prstGeom prst="ellipse">
          <a:avLst/>
        </a:prstGeom>
        <a:solidFill>
          <a:schemeClr val="accent3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NTL</a:t>
          </a:r>
        </a:p>
      </dsp:txBody>
      <dsp:txXfrm>
        <a:off x="4344089" y="3618644"/>
        <a:ext cx="544813" cy="544813"/>
      </dsp:txXfrm>
    </dsp:sp>
    <dsp:sp modelId="{9EF53209-ED4D-C649-89B9-2299DC859BB8}">
      <dsp:nvSpPr>
        <dsp:cNvPr id="0" name=""/>
        <dsp:cNvSpPr/>
      </dsp:nvSpPr>
      <dsp:spPr>
        <a:xfrm rot="6381818">
          <a:off x="3358816" y="3028315"/>
          <a:ext cx="1010271" cy="16852"/>
        </a:xfrm>
        <a:custGeom>
          <a:avLst/>
          <a:gdLst/>
          <a:ahLst/>
          <a:cxnLst/>
          <a:rect l="0" t="0" r="0" b="0"/>
          <a:pathLst>
            <a:path>
              <a:moveTo>
                <a:pt x="0" y="8426"/>
              </a:moveTo>
              <a:lnTo>
                <a:pt x="1010271" y="84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 rot="10800000">
        <a:off x="3838695" y="3011484"/>
        <a:ext cx="50513" cy="50513"/>
      </dsp:txXfrm>
    </dsp:sp>
    <dsp:sp modelId="{BB7E2777-F7C8-F344-8027-2F555D6F5C45}">
      <dsp:nvSpPr>
        <dsp:cNvPr id="0" name=""/>
        <dsp:cNvSpPr/>
      </dsp:nvSpPr>
      <dsp:spPr>
        <a:xfrm>
          <a:off x="3227863" y="3505810"/>
          <a:ext cx="770481" cy="770481"/>
        </a:xfrm>
        <a:prstGeom prst="ellipse">
          <a:avLst/>
        </a:prstGeom>
        <a:solidFill>
          <a:schemeClr val="accent3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NTL</a:t>
          </a:r>
        </a:p>
      </dsp:txBody>
      <dsp:txXfrm>
        <a:off x="3340697" y="3618644"/>
        <a:ext cx="544813" cy="544813"/>
      </dsp:txXfrm>
    </dsp:sp>
    <dsp:sp modelId="{A41FE81A-FC3D-7D47-A167-5CACA0A13389}">
      <dsp:nvSpPr>
        <dsp:cNvPr id="0" name=""/>
        <dsp:cNvSpPr/>
      </dsp:nvSpPr>
      <dsp:spPr>
        <a:xfrm rot="8345455">
          <a:off x="2936762" y="2757077"/>
          <a:ext cx="1010271" cy="16852"/>
        </a:xfrm>
        <a:custGeom>
          <a:avLst/>
          <a:gdLst/>
          <a:ahLst/>
          <a:cxnLst/>
          <a:rect l="0" t="0" r="0" b="0"/>
          <a:pathLst>
            <a:path>
              <a:moveTo>
                <a:pt x="0" y="8426"/>
              </a:moveTo>
              <a:lnTo>
                <a:pt x="1010271" y="84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 rot="10800000">
        <a:off x="3416641" y="2740247"/>
        <a:ext cx="50513" cy="50513"/>
      </dsp:txXfrm>
    </dsp:sp>
    <dsp:sp modelId="{E874E3CD-21CA-8D4A-88EB-3D8C2CE6C70C}">
      <dsp:nvSpPr>
        <dsp:cNvPr id="0" name=""/>
        <dsp:cNvSpPr/>
      </dsp:nvSpPr>
      <dsp:spPr>
        <a:xfrm>
          <a:off x="2383756" y="2963336"/>
          <a:ext cx="770481" cy="770481"/>
        </a:xfrm>
        <a:prstGeom prst="ellipse">
          <a:avLst/>
        </a:prstGeom>
        <a:solidFill>
          <a:schemeClr val="accent3">
            <a:lumMod val="75000"/>
          </a:schemeClr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NTL</a:t>
          </a:r>
        </a:p>
      </dsp:txBody>
      <dsp:txXfrm>
        <a:off x="2496590" y="3076170"/>
        <a:ext cx="544813" cy="544813"/>
      </dsp:txXfrm>
    </dsp:sp>
    <dsp:sp modelId="{34AED5FE-5C86-3B44-851C-6B6C67D622AC}">
      <dsp:nvSpPr>
        <dsp:cNvPr id="0" name=""/>
        <dsp:cNvSpPr/>
      </dsp:nvSpPr>
      <dsp:spPr>
        <a:xfrm rot="10309091">
          <a:off x="2728350" y="2300719"/>
          <a:ext cx="1010271" cy="16852"/>
        </a:xfrm>
        <a:custGeom>
          <a:avLst/>
          <a:gdLst/>
          <a:ahLst/>
          <a:cxnLst/>
          <a:rect l="0" t="0" r="0" b="0"/>
          <a:pathLst>
            <a:path>
              <a:moveTo>
                <a:pt x="0" y="8426"/>
              </a:moveTo>
              <a:lnTo>
                <a:pt x="1010271" y="84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 rot="10800000">
        <a:off x="3208229" y="2283888"/>
        <a:ext cx="50513" cy="50513"/>
      </dsp:txXfrm>
    </dsp:sp>
    <dsp:sp modelId="{2EF377CB-36FE-B644-8A28-1B213A48756B}">
      <dsp:nvSpPr>
        <dsp:cNvPr id="0" name=""/>
        <dsp:cNvSpPr/>
      </dsp:nvSpPr>
      <dsp:spPr>
        <a:xfrm>
          <a:off x="1966932" y="2050618"/>
          <a:ext cx="770481" cy="770481"/>
        </a:xfrm>
        <a:prstGeom prst="ellipse">
          <a:avLst/>
        </a:prstGeom>
        <a:solidFill>
          <a:schemeClr val="tx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Climate Lead</a:t>
          </a:r>
        </a:p>
      </dsp:txBody>
      <dsp:txXfrm>
        <a:off x="2079766" y="2163452"/>
        <a:ext cx="544813" cy="544813"/>
      </dsp:txXfrm>
    </dsp:sp>
    <dsp:sp modelId="{C8752568-8486-AC41-BC0D-A5F73D434589}">
      <dsp:nvSpPr>
        <dsp:cNvPr id="0" name=""/>
        <dsp:cNvSpPr/>
      </dsp:nvSpPr>
      <dsp:spPr>
        <a:xfrm rot="12272727">
          <a:off x="2799749" y="1804129"/>
          <a:ext cx="1010271" cy="16852"/>
        </a:xfrm>
        <a:custGeom>
          <a:avLst/>
          <a:gdLst/>
          <a:ahLst/>
          <a:cxnLst/>
          <a:rect l="0" t="0" r="0" b="0"/>
          <a:pathLst>
            <a:path>
              <a:moveTo>
                <a:pt x="0" y="8426"/>
              </a:moveTo>
              <a:lnTo>
                <a:pt x="1010271" y="84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 rot="10800000">
        <a:off x="3279628" y="1787298"/>
        <a:ext cx="50513" cy="50513"/>
      </dsp:txXfrm>
    </dsp:sp>
    <dsp:sp modelId="{8D732ED4-8662-0D4E-9D33-E4FAEAA6D2DF}">
      <dsp:nvSpPr>
        <dsp:cNvPr id="0" name=""/>
        <dsp:cNvSpPr/>
      </dsp:nvSpPr>
      <dsp:spPr>
        <a:xfrm>
          <a:off x="2109729" y="1057439"/>
          <a:ext cx="770481" cy="770481"/>
        </a:xfrm>
        <a:prstGeom prst="ellipse">
          <a:avLst/>
        </a:prstGeom>
        <a:solidFill>
          <a:schemeClr val="tx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CIR Lead</a:t>
          </a:r>
        </a:p>
      </dsp:txBody>
      <dsp:txXfrm>
        <a:off x="2222563" y="1170273"/>
        <a:ext cx="544813" cy="544813"/>
      </dsp:txXfrm>
    </dsp:sp>
    <dsp:sp modelId="{3D649D15-EA77-0441-905C-9132582CC80B}">
      <dsp:nvSpPr>
        <dsp:cNvPr id="0" name=""/>
        <dsp:cNvSpPr/>
      </dsp:nvSpPr>
      <dsp:spPr>
        <a:xfrm rot="14236364">
          <a:off x="3128290" y="1424973"/>
          <a:ext cx="1010271" cy="16852"/>
        </a:xfrm>
        <a:custGeom>
          <a:avLst/>
          <a:gdLst/>
          <a:ahLst/>
          <a:cxnLst/>
          <a:rect l="0" t="0" r="0" b="0"/>
          <a:pathLst>
            <a:path>
              <a:moveTo>
                <a:pt x="0" y="8426"/>
              </a:moveTo>
              <a:lnTo>
                <a:pt x="1010271" y="84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1200" kern="1200"/>
        </a:p>
      </dsp:txBody>
      <dsp:txXfrm rot="10800000">
        <a:off x="3608169" y="1408142"/>
        <a:ext cx="50513" cy="50513"/>
      </dsp:txXfrm>
    </dsp:sp>
    <dsp:sp modelId="{04EB28E5-2DD6-EB42-AAE0-1A9B738B9D28}">
      <dsp:nvSpPr>
        <dsp:cNvPr id="0" name=""/>
        <dsp:cNvSpPr/>
      </dsp:nvSpPr>
      <dsp:spPr>
        <a:xfrm>
          <a:off x="2766811" y="299126"/>
          <a:ext cx="770481" cy="770481"/>
        </a:xfrm>
        <a:prstGeom prst="ellipse">
          <a:avLst/>
        </a:prstGeom>
        <a:solidFill>
          <a:schemeClr val="tx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" tIns="7620" rIns="7620" bIns="7620" numCol="1" spcCol="1270" anchor="ctr" anchorCtr="0">
          <a:noAutofit/>
        </a:bodyPr>
        <a:lstStyle/>
        <a:p>
          <a:pPr marL="0" lvl="0" indent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/>
            <a:t>GVP Lead</a:t>
          </a:r>
        </a:p>
      </dsp:txBody>
      <dsp:txXfrm>
        <a:off x="2879645" y="411960"/>
        <a:ext cx="544813" cy="54481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522FAB7-F5C8-274E-869A-AB6489D78E0D}">
      <dsp:nvSpPr>
        <dsp:cNvPr id="0" name=""/>
        <dsp:cNvSpPr/>
      </dsp:nvSpPr>
      <dsp:spPr>
        <a:xfrm>
          <a:off x="6705602" y="419987"/>
          <a:ext cx="2057394" cy="930066"/>
        </a:xfrm>
        <a:prstGeom prst="roundRect">
          <a:avLst>
            <a:gd name="adj" fmla="val 10000"/>
          </a:avLst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Organizing Director</a:t>
          </a:r>
        </a:p>
      </dsp:txBody>
      <dsp:txXfrm>
        <a:off x="6732843" y="447228"/>
        <a:ext cx="2002912" cy="875584"/>
      </dsp:txXfrm>
    </dsp:sp>
    <dsp:sp modelId="{2F629DEC-9377-1848-8659-4BD4A029CCB1}">
      <dsp:nvSpPr>
        <dsp:cNvPr id="0" name=""/>
        <dsp:cNvSpPr/>
      </dsp:nvSpPr>
      <dsp:spPr>
        <a:xfrm>
          <a:off x="2048992" y="1350053"/>
          <a:ext cx="5685307" cy="372026"/>
        </a:xfrm>
        <a:custGeom>
          <a:avLst/>
          <a:gdLst/>
          <a:ahLst/>
          <a:cxnLst/>
          <a:rect l="0" t="0" r="0" b="0"/>
          <a:pathLst>
            <a:path>
              <a:moveTo>
                <a:pt x="5685307" y="0"/>
              </a:moveTo>
              <a:lnTo>
                <a:pt x="5685307" y="186013"/>
              </a:lnTo>
              <a:lnTo>
                <a:pt x="0" y="186013"/>
              </a:lnTo>
              <a:lnTo>
                <a:pt x="0" y="3720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035F3FE-0DBA-F44C-9CB5-317719AB58F6}">
      <dsp:nvSpPr>
        <dsp:cNvPr id="0" name=""/>
        <dsp:cNvSpPr/>
      </dsp:nvSpPr>
      <dsp:spPr>
        <a:xfrm>
          <a:off x="1351442" y="1722079"/>
          <a:ext cx="1395099" cy="930066"/>
        </a:xfrm>
        <a:prstGeom prst="roundRect">
          <a:avLst>
            <a:gd name="adj" fmla="val 1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Training Dept.</a:t>
          </a:r>
        </a:p>
      </dsp:txBody>
      <dsp:txXfrm>
        <a:off x="1378683" y="1749320"/>
        <a:ext cx="1340617" cy="875584"/>
      </dsp:txXfrm>
    </dsp:sp>
    <dsp:sp modelId="{525AE33F-FBC8-634A-9E32-87F0D9E9A77A}">
      <dsp:nvSpPr>
        <dsp:cNvPr id="0" name=""/>
        <dsp:cNvSpPr/>
      </dsp:nvSpPr>
      <dsp:spPr>
        <a:xfrm>
          <a:off x="3509200" y="1350053"/>
          <a:ext cx="4225099" cy="372026"/>
        </a:xfrm>
        <a:custGeom>
          <a:avLst/>
          <a:gdLst/>
          <a:ahLst/>
          <a:cxnLst/>
          <a:rect l="0" t="0" r="0" b="0"/>
          <a:pathLst>
            <a:path>
              <a:moveTo>
                <a:pt x="4225099" y="0"/>
              </a:moveTo>
              <a:lnTo>
                <a:pt x="4225099" y="186013"/>
              </a:lnTo>
              <a:lnTo>
                <a:pt x="0" y="186013"/>
              </a:lnTo>
              <a:lnTo>
                <a:pt x="0" y="3720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2FFC744-6481-8143-9292-83DE136BBFA4}">
      <dsp:nvSpPr>
        <dsp:cNvPr id="0" name=""/>
        <dsp:cNvSpPr/>
      </dsp:nvSpPr>
      <dsp:spPr>
        <a:xfrm>
          <a:off x="2811650" y="1722079"/>
          <a:ext cx="1395099" cy="930066"/>
        </a:xfrm>
        <a:prstGeom prst="roundRect">
          <a:avLst>
            <a:gd name="adj" fmla="val 10000"/>
          </a:avLst>
        </a:prstGeom>
        <a:solidFill>
          <a:schemeClr val="tx1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Org. Develop-</a:t>
          </a:r>
          <a:r>
            <a:rPr lang="en-US" sz="2000" kern="1200" dirty="0" err="1">
              <a:latin typeface="Helvetica"/>
              <a:cs typeface="Helvetica"/>
            </a:rPr>
            <a:t>ment</a:t>
          </a:r>
          <a:endParaRPr lang="en-US" sz="2000" kern="1200" dirty="0">
            <a:latin typeface="Helvetica"/>
            <a:cs typeface="Helvetica"/>
          </a:endParaRPr>
        </a:p>
      </dsp:txBody>
      <dsp:txXfrm>
        <a:off x="2838891" y="1749320"/>
        <a:ext cx="1340617" cy="875584"/>
      </dsp:txXfrm>
    </dsp:sp>
    <dsp:sp modelId="{21D68CBE-C668-4F42-92EB-1A1A70A44CE4}">
      <dsp:nvSpPr>
        <dsp:cNvPr id="0" name=""/>
        <dsp:cNvSpPr/>
      </dsp:nvSpPr>
      <dsp:spPr>
        <a:xfrm>
          <a:off x="4972519" y="1350053"/>
          <a:ext cx="2761780" cy="372026"/>
        </a:xfrm>
        <a:custGeom>
          <a:avLst/>
          <a:gdLst/>
          <a:ahLst/>
          <a:cxnLst/>
          <a:rect l="0" t="0" r="0" b="0"/>
          <a:pathLst>
            <a:path>
              <a:moveTo>
                <a:pt x="2761780" y="0"/>
              </a:moveTo>
              <a:lnTo>
                <a:pt x="2761780" y="186013"/>
              </a:lnTo>
              <a:lnTo>
                <a:pt x="0" y="186013"/>
              </a:lnTo>
              <a:lnTo>
                <a:pt x="0" y="3720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613C43E-E926-C54E-8252-3B252196BC85}">
      <dsp:nvSpPr>
        <dsp:cNvPr id="0" name=""/>
        <dsp:cNvSpPr/>
      </dsp:nvSpPr>
      <dsp:spPr>
        <a:xfrm>
          <a:off x="4274970" y="1722079"/>
          <a:ext cx="1395099" cy="930066"/>
        </a:xfrm>
        <a:prstGeom prst="roundRect">
          <a:avLst>
            <a:gd name="adj" fmla="val 10000"/>
          </a:avLst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Deputy Org. Dir.</a:t>
          </a:r>
        </a:p>
      </dsp:txBody>
      <dsp:txXfrm>
        <a:off x="4302211" y="1749320"/>
        <a:ext cx="1340617" cy="875584"/>
      </dsp:txXfrm>
    </dsp:sp>
    <dsp:sp modelId="{FE6D7BB7-50A6-9247-83D1-C1E8B16806C5}">
      <dsp:nvSpPr>
        <dsp:cNvPr id="0" name=""/>
        <dsp:cNvSpPr/>
      </dsp:nvSpPr>
      <dsp:spPr>
        <a:xfrm>
          <a:off x="4229190" y="2652146"/>
          <a:ext cx="743329" cy="372026"/>
        </a:xfrm>
        <a:custGeom>
          <a:avLst/>
          <a:gdLst/>
          <a:ahLst/>
          <a:cxnLst/>
          <a:rect l="0" t="0" r="0" b="0"/>
          <a:pathLst>
            <a:path>
              <a:moveTo>
                <a:pt x="743329" y="0"/>
              </a:moveTo>
              <a:lnTo>
                <a:pt x="743329" y="186013"/>
              </a:lnTo>
              <a:lnTo>
                <a:pt x="0" y="186013"/>
              </a:lnTo>
              <a:lnTo>
                <a:pt x="0" y="372026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635A36-E24F-724C-AA1B-321E4893DBCE}">
      <dsp:nvSpPr>
        <dsp:cNvPr id="0" name=""/>
        <dsp:cNvSpPr/>
      </dsp:nvSpPr>
      <dsp:spPr>
        <a:xfrm>
          <a:off x="3464641" y="3024172"/>
          <a:ext cx="1529098" cy="930066"/>
        </a:xfrm>
        <a:prstGeom prst="roundRect">
          <a:avLst>
            <a:gd name="adj" fmla="val 10000"/>
          </a:avLst>
        </a:prstGeom>
        <a:solidFill>
          <a:srgbClr val="56565A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Data</a:t>
          </a:r>
        </a:p>
      </dsp:txBody>
      <dsp:txXfrm>
        <a:off x="3491882" y="3051413"/>
        <a:ext cx="1474616" cy="875584"/>
      </dsp:txXfrm>
    </dsp:sp>
    <dsp:sp modelId="{1A6EBE19-59B2-584E-813D-59CB0EC9E47B}">
      <dsp:nvSpPr>
        <dsp:cNvPr id="0" name=""/>
        <dsp:cNvSpPr/>
      </dsp:nvSpPr>
      <dsp:spPr>
        <a:xfrm>
          <a:off x="4972519" y="2652146"/>
          <a:ext cx="1035533" cy="3720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13"/>
              </a:lnTo>
              <a:lnTo>
                <a:pt x="1035533" y="186013"/>
              </a:lnTo>
              <a:lnTo>
                <a:pt x="1035533" y="372026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F76E45A-D11B-604D-9606-6E7FF6DFA7D8}">
      <dsp:nvSpPr>
        <dsp:cNvPr id="0" name=""/>
        <dsp:cNvSpPr/>
      </dsp:nvSpPr>
      <dsp:spPr>
        <a:xfrm>
          <a:off x="5243504" y="3024172"/>
          <a:ext cx="1529098" cy="930066"/>
        </a:xfrm>
        <a:prstGeom prst="roundRect">
          <a:avLst>
            <a:gd name="adj" fmla="val 10000"/>
          </a:avLst>
        </a:prstGeom>
        <a:solidFill>
          <a:srgbClr val="56565A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Digital Organizing</a:t>
          </a:r>
        </a:p>
      </dsp:txBody>
      <dsp:txXfrm>
        <a:off x="5270745" y="3051413"/>
        <a:ext cx="1474616" cy="875584"/>
      </dsp:txXfrm>
    </dsp:sp>
    <dsp:sp modelId="{8C23242C-F7F4-F344-BB53-2C5642942B8E}">
      <dsp:nvSpPr>
        <dsp:cNvPr id="0" name=""/>
        <dsp:cNvSpPr/>
      </dsp:nvSpPr>
      <dsp:spPr>
        <a:xfrm>
          <a:off x="6416991" y="1350053"/>
          <a:ext cx="1317308" cy="372026"/>
        </a:xfrm>
        <a:custGeom>
          <a:avLst/>
          <a:gdLst/>
          <a:ahLst/>
          <a:cxnLst/>
          <a:rect l="0" t="0" r="0" b="0"/>
          <a:pathLst>
            <a:path>
              <a:moveTo>
                <a:pt x="1317308" y="0"/>
              </a:moveTo>
              <a:lnTo>
                <a:pt x="1317308" y="186013"/>
              </a:lnTo>
              <a:lnTo>
                <a:pt x="0" y="186013"/>
              </a:lnTo>
              <a:lnTo>
                <a:pt x="0" y="3720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01C4A0-4566-754B-B165-92A538EE62FA}">
      <dsp:nvSpPr>
        <dsp:cNvPr id="0" name=""/>
        <dsp:cNvSpPr/>
      </dsp:nvSpPr>
      <dsp:spPr>
        <a:xfrm>
          <a:off x="5719442" y="1722079"/>
          <a:ext cx="1395099" cy="930066"/>
        </a:xfrm>
        <a:prstGeom prst="roundRect">
          <a:avLst>
            <a:gd name="adj" fmla="val 10000"/>
          </a:avLst>
        </a:prstGeom>
        <a:solidFill>
          <a:schemeClr val="accent3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Special Projects</a:t>
          </a:r>
        </a:p>
      </dsp:txBody>
      <dsp:txXfrm>
        <a:off x="5746683" y="1749320"/>
        <a:ext cx="1340617" cy="875584"/>
      </dsp:txXfrm>
    </dsp:sp>
    <dsp:sp modelId="{6CAA37D7-1A51-1E4D-9D09-FE8B571853EB}">
      <dsp:nvSpPr>
        <dsp:cNvPr id="0" name=""/>
        <dsp:cNvSpPr/>
      </dsp:nvSpPr>
      <dsp:spPr>
        <a:xfrm>
          <a:off x="7688580" y="1350053"/>
          <a:ext cx="91440" cy="37202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186013"/>
              </a:lnTo>
              <a:lnTo>
                <a:pt x="115907" y="186013"/>
              </a:lnTo>
              <a:lnTo>
                <a:pt x="115907" y="3720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D40ADDE-5AEC-BB41-845B-83EE30E6EEF5}">
      <dsp:nvSpPr>
        <dsp:cNvPr id="0" name=""/>
        <dsp:cNvSpPr/>
      </dsp:nvSpPr>
      <dsp:spPr>
        <a:xfrm>
          <a:off x="7155626" y="1722079"/>
          <a:ext cx="1297721" cy="930066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West Dir.</a:t>
          </a:r>
        </a:p>
      </dsp:txBody>
      <dsp:txXfrm>
        <a:off x="7182867" y="1749320"/>
        <a:ext cx="1243239" cy="875584"/>
      </dsp:txXfrm>
    </dsp:sp>
    <dsp:sp modelId="{C24B4344-F7F4-8A4E-9A24-1CAC436BE646}">
      <dsp:nvSpPr>
        <dsp:cNvPr id="0" name=""/>
        <dsp:cNvSpPr/>
      </dsp:nvSpPr>
      <dsp:spPr>
        <a:xfrm>
          <a:off x="7758767" y="2652146"/>
          <a:ext cx="91440" cy="372026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72026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2438D1C-819B-7E49-A6C3-FD2750AB449B}">
      <dsp:nvSpPr>
        <dsp:cNvPr id="0" name=""/>
        <dsp:cNvSpPr/>
      </dsp:nvSpPr>
      <dsp:spPr>
        <a:xfrm>
          <a:off x="7155626" y="3024172"/>
          <a:ext cx="1297721" cy="930066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Deputy</a:t>
          </a:r>
        </a:p>
      </dsp:txBody>
      <dsp:txXfrm>
        <a:off x="7182867" y="3051413"/>
        <a:ext cx="1243239" cy="875584"/>
      </dsp:txXfrm>
    </dsp:sp>
    <dsp:sp modelId="{B2F9F978-97BA-014A-9FAC-0F2731335553}">
      <dsp:nvSpPr>
        <dsp:cNvPr id="0" name=""/>
        <dsp:cNvSpPr/>
      </dsp:nvSpPr>
      <dsp:spPr>
        <a:xfrm>
          <a:off x="7734300" y="1350053"/>
          <a:ext cx="1404013" cy="3720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13"/>
              </a:lnTo>
              <a:lnTo>
                <a:pt x="1404013" y="186013"/>
              </a:lnTo>
              <a:lnTo>
                <a:pt x="1404013" y="3720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631C40-EFBA-9043-8330-0D1576338BA9}">
      <dsp:nvSpPr>
        <dsp:cNvPr id="0" name=""/>
        <dsp:cNvSpPr/>
      </dsp:nvSpPr>
      <dsp:spPr>
        <a:xfrm>
          <a:off x="8489453" y="1722079"/>
          <a:ext cx="1297721" cy="930066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GLAMA Dir.</a:t>
          </a:r>
        </a:p>
      </dsp:txBody>
      <dsp:txXfrm>
        <a:off x="8516694" y="1749320"/>
        <a:ext cx="1243239" cy="875584"/>
      </dsp:txXfrm>
    </dsp:sp>
    <dsp:sp modelId="{67827F01-B97B-4443-8C68-F8B906C69E77}">
      <dsp:nvSpPr>
        <dsp:cNvPr id="0" name=""/>
        <dsp:cNvSpPr/>
      </dsp:nvSpPr>
      <dsp:spPr>
        <a:xfrm>
          <a:off x="9090696" y="2652146"/>
          <a:ext cx="91440" cy="372026"/>
        </a:xfrm>
        <a:custGeom>
          <a:avLst/>
          <a:gdLst/>
          <a:ahLst/>
          <a:cxnLst/>
          <a:rect l="0" t="0" r="0" b="0"/>
          <a:pathLst>
            <a:path>
              <a:moveTo>
                <a:pt x="47617" y="0"/>
              </a:moveTo>
              <a:lnTo>
                <a:pt x="47617" y="186013"/>
              </a:lnTo>
              <a:lnTo>
                <a:pt x="45720" y="186013"/>
              </a:lnTo>
              <a:lnTo>
                <a:pt x="45720" y="372026"/>
              </a:lnTo>
            </a:path>
          </a:pathLst>
        </a:custGeom>
        <a:noFill/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D2E63C-2BA2-4544-909E-67C608B980D1}">
      <dsp:nvSpPr>
        <dsp:cNvPr id="0" name=""/>
        <dsp:cNvSpPr/>
      </dsp:nvSpPr>
      <dsp:spPr>
        <a:xfrm>
          <a:off x="8487555" y="3024172"/>
          <a:ext cx="1297721" cy="930066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Deputy</a:t>
          </a:r>
        </a:p>
      </dsp:txBody>
      <dsp:txXfrm>
        <a:off x="8514796" y="3051413"/>
        <a:ext cx="1243239" cy="875584"/>
      </dsp:txXfrm>
    </dsp:sp>
    <dsp:sp modelId="{5B8F0A54-F9D9-F447-A96A-BF494381CD52}">
      <dsp:nvSpPr>
        <dsp:cNvPr id="0" name=""/>
        <dsp:cNvSpPr/>
      </dsp:nvSpPr>
      <dsp:spPr>
        <a:xfrm>
          <a:off x="7734300" y="1350053"/>
          <a:ext cx="2740923" cy="3720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13"/>
              </a:lnTo>
              <a:lnTo>
                <a:pt x="2740923" y="186013"/>
              </a:lnTo>
              <a:lnTo>
                <a:pt x="2740923" y="3720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1DD78DD-CCB5-B24F-A7CC-91A0AC3F6FD8}">
      <dsp:nvSpPr>
        <dsp:cNvPr id="0" name=""/>
        <dsp:cNvSpPr/>
      </dsp:nvSpPr>
      <dsp:spPr>
        <a:xfrm>
          <a:off x="9826362" y="1722079"/>
          <a:ext cx="1297721" cy="2236892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NE Manager</a:t>
          </a:r>
        </a:p>
      </dsp:txBody>
      <dsp:txXfrm>
        <a:off x="9864371" y="1760088"/>
        <a:ext cx="1221703" cy="2160874"/>
      </dsp:txXfrm>
    </dsp:sp>
    <dsp:sp modelId="{B564D055-2B5E-F646-ACE9-A1525994BDB7}">
      <dsp:nvSpPr>
        <dsp:cNvPr id="0" name=""/>
        <dsp:cNvSpPr/>
      </dsp:nvSpPr>
      <dsp:spPr>
        <a:xfrm>
          <a:off x="7734300" y="1350053"/>
          <a:ext cx="4087389" cy="3720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13"/>
              </a:lnTo>
              <a:lnTo>
                <a:pt x="4087389" y="186013"/>
              </a:lnTo>
              <a:lnTo>
                <a:pt x="4087389" y="3720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B1A75D8-AB92-054C-8E15-E3C1FFEDDAD9}">
      <dsp:nvSpPr>
        <dsp:cNvPr id="0" name=""/>
        <dsp:cNvSpPr/>
      </dsp:nvSpPr>
      <dsp:spPr>
        <a:xfrm>
          <a:off x="11172828" y="1722079"/>
          <a:ext cx="1297721" cy="2236892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Midwest Manager</a:t>
          </a:r>
        </a:p>
      </dsp:txBody>
      <dsp:txXfrm>
        <a:off x="11210837" y="1760088"/>
        <a:ext cx="1221703" cy="2160874"/>
      </dsp:txXfrm>
    </dsp:sp>
    <dsp:sp modelId="{92EE5D07-83A8-094B-8DDD-6E1A6C6A9B71}">
      <dsp:nvSpPr>
        <dsp:cNvPr id="0" name=""/>
        <dsp:cNvSpPr/>
      </dsp:nvSpPr>
      <dsp:spPr>
        <a:xfrm>
          <a:off x="7734300" y="1350053"/>
          <a:ext cx="5436952" cy="37202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86013"/>
              </a:lnTo>
              <a:lnTo>
                <a:pt x="5436952" y="186013"/>
              </a:lnTo>
              <a:lnTo>
                <a:pt x="5436952" y="372026"/>
              </a:lnTo>
            </a:path>
          </a:pathLst>
        </a:custGeom>
        <a:noFill/>
        <a:ln w="952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D716253-CB00-8642-9EAE-1B857142F071}">
      <dsp:nvSpPr>
        <dsp:cNvPr id="0" name=""/>
        <dsp:cNvSpPr/>
      </dsp:nvSpPr>
      <dsp:spPr>
        <a:xfrm>
          <a:off x="12522391" y="1722079"/>
          <a:ext cx="1297721" cy="2236892"/>
        </a:xfrm>
        <a:prstGeom prst="roundRect">
          <a:avLst>
            <a:gd name="adj" fmla="val 10000"/>
          </a:avLst>
        </a:prstGeom>
        <a:solidFill>
          <a:schemeClr val="accent2"/>
        </a:soli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Helvetica"/>
              <a:cs typeface="Helvetica"/>
            </a:rPr>
            <a:t>South Manager</a:t>
          </a:r>
        </a:p>
      </dsp:txBody>
      <dsp:txXfrm>
        <a:off x="12560400" y="1760088"/>
        <a:ext cx="1221703" cy="21608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1">
  <dgm:title val=""/>
  <dgm:desc val=""/>
  <dgm:catLst>
    <dgm:cat type="relationship" pri="22000"/>
    <dgm:cat type="cycle" pri="1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90"/>
              <dgm:param type="spanAng" val="360"/>
              <dgm:param type="ctrShpMap" val="fNode"/>
            </dgm:alg>
          </dgm:if>
          <dgm:else name="Name4">
            <dgm:alg type="cycle">
              <dgm:param type="stAng" val="0"/>
              <dgm:param type="spanAng" val="360"/>
              <dgm:param type="ctrShpMap" val="fNode"/>
            </dgm:alg>
          </dgm:else>
        </dgm:choose>
      </dgm:if>
      <dgm:else name="Name5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op="equ"/>
      <dgm:constr type="sp" refType="w" refFor="ch" refForName="node" fact="0.3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connTx" val="55"/>
      <dgm:constr type="primFontSz" for="des" forName="connTx" refType="primFontSz" refFor="ch" refForName="centerShape" op="lte" fact="0.8"/>
    </dgm:constrLst>
    <dgm:ruleLst/>
    <dgm:forEach name="Name6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</dgm:constrLst>
        <dgm:ruleLst>
          <dgm:rule type="primFontSz" val="5" fact="NaN" max="NaN"/>
        </dgm:ruleLst>
      </dgm:layoutNode>
      <dgm:forEach name="Name7" axis="ch">
        <dgm:forEach name="Name8" axis="self" ptType="parTrans">
          <dgm:layoutNode name="Name9">
            <dgm:alg type="conn">
              <dgm:param type="dim" val="1D"/>
              <dgm:param type="begPts" val="auto"/>
              <dgm:param type="endPts" val="auto"/>
              <dgm:param type="begSty" val="noArr"/>
              <dgm:param type="endSty" val="no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connDist"/>
              <dgm:constr type="userA" for="ch" refType="connDist"/>
              <dgm:constr type="w" val="1"/>
              <dgm:constr type="h" val="5"/>
              <dgm:constr type="begPad"/>
              <dgm:constr type="endPad"/>
            </dgm:constrLst>
            <dgm:ruleLst/>
            <dgm:layoutNode name="connTx">
              <dgm:alg type="tx">
                <dgm:param type="autoTxRot" val="grav"/>
              </dgm:alg>
              <dgm:shape xmlns:r="http://schemas.openxmlformats.org/officeDocument/2006/relationships" type="rect" r:blip="" hideGeom="1">
                <dgm:adjLst/>
              </dgm:shape>
              <dgm:presOf axis="self"/>
              <dgm:constrLst>
                <dgm:constr type="userA"/>
                <dgm:constr type="w" refType="userA" fact="0.05"/>
                <dgm:constr type="h" refType="userA" fact="0.05"/>
                <dgm:constr type="lMarg" val="1"/>
                <dgm:constr type="rMarg" val="1"/>
                <dgm:constr type="tMarg"/>
                <dgm:constr type="bMarg"/>
              </dgm:constrLst>
              <dgm:ruleLst>
                <dgm:rule type="w" val="NaN" fact="0.8" max="NaN"/>
                <dgm:rule type="h" val="NaN" fact="1" max="NaN"/>
                <dgm:rule type="primFontSz" val="5" fact="NaN" max="NaN"/>
              </dgm:ruleLst>
            </dgm:layoutNode>
          </dgm:layoutNode>
        </dgm:forEach>
        <dgm:forEach name="Name10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6">
  <dgm:title val=""/>
  <dgm:desc val=""/>
  <dgm:catLst>
    <dgm:cat type="hierarchy" pri="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</dgm:ptLst>
      <dgm:cxnLst>
        <dgm:cxn modelId="7" srcId="0" destId="1" srcOrd="0" destOrd="0"/>
        <dgm:cxn modelId="8" srcId="1" destId="2" srcOrd="0" destOrd="0"/>
        <dgm:cxn modelId="9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10" srcId="0" destId="4" srcOrd="1" destOrd="0"/>
        <dgm:cxn modelId="11" srcId="0" destId="5" srcOrd="2" destOrd="0"/>
        <dgm:cxn modelId="12" srcId="0" destId="6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3"/>
      </dgm:ptLst>
      <dgm:cxnLst>
        <dgm:cxn modelId="4" srcId="0" destId="1" srcOrd="0" destOrd="0"/>
        <dgm:cxn modelId="13" srcId="1" destId="11" srcOrd="0" destOrd="0"/>
        <dgm:cxn modelId="14" srcId="1" destId="12" srcOrd="1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  <dgm:pt modelId="4"/>
        <dgm:pt modelId="5"/>
        <dgm:pt modelId="6"/>
        <dgm:pt modelId="7"/>
      </dgm:ptLst>
      <dgm:cxnLst>
        <dgm:cxn modelId="8" srcId="0" destId="1" srcOrd="0" destOrd="0"/>
        <dgm:cxn modelId="9" srcId="1" destId="2" srcOrd="0" destOrd="0"/>
        <dgm:cxn modelId="10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  <dgm:cxn modelId="11" srcId="0" destId="4" srcOrd="1" destOrd="0"/>
        <dgm:cxn modelId="12" srcId="0" destId="5" srcOrd="2" destOrd="0"/>
        <dgm:cxn modelId="13" srcId="0" destId="6" srcOrd="3" destOrd="0"/>
        <dgm:cxn modelId="14" srcId="0" destId="7" srcOrd="4" destOrd="0"/>
      </dgm:cxnLst>
      <dgm:bg/>
      <dgm:whole/>
    </dgm:dataModel>
  </dgm:clrData>
  <dgm:layoutNode name="mainComposite">
    <dgm:varLst>
      <dgm:chPref val="1"/>
      <dgm:dir/>
      <dgm:animOne val="branch"/>
      <dgm:animLvl val="lvl"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hoose name="Name0">
      <dgm:if name="Name1" axis="ch" ptType="node" func="cnt" op="gte" val="2">
        <dgm:choose name="Name2">
          <dgm:if name="Name3" func="var" arg="dir" op="equ" val="norm">
            <dgm:constrLst>
              <dgm:constr type="l" for="ch" forName="hierFlow" refType="w" fact="0.3"/>
              <dgm:constr type="t" for="ch" forName="hierFlow"/>
              <dgm:constr type="r" for="ch" forName="hierFlow" refType="w" fact="0.98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if>
          <dgm:else name="Name4">
            <dgm:constrLst>
              <dgm:constr type="l" for="ch" forName="hierFlow" refType="w" fact="0.02"/>
              <dgm:constr type="t" for="ch" forName="hierFlow"/>
              <dgm:constr type="r" for="ch" forName="hierFlow" refType="w" fact="0.7"/>
              <dgm:constr type="b" for="ch" forName="hierFlow" refType="h" fact="0.98"/>
              <dgm:constr type="l" for="ch" forName="bgShapesFlow"/>
              <dgm:constr type="t" for="ch" forName="bgShapesFlow"/>
              <dgm:constr type="r" for="ch" forName="bgShapesFlow" refType="w"/>
              <dgm:constr type="b" for="ch" forName="bgShapesFlow" refType="h"/>
              <dgm:constr type="w" for="des" forName="level1Shape" refType="w"/>
              <dgm:constr type="h" for="des" forName="level1Shape" refType="w" refFor="des" refForName="level1Shape" fact="0.66667"/>
              <dgm:constr type="w" for="des" forName="level2Shape" refType="w" refFor="des" refForName="level1Shape" op="equ"/>
              <dgm:constr type="h" for="des" forName="level2Shape" refType="h" refFor="des" refForName="level1Shape" op="equ"/>
              <dgm:constr type="sp" for="des" refType="h" refFor="des" refForName="level1Shape" op="equ" fact="0.4"/>
              <dgm:constr type="sibSp" for="des" forName="hierChild1" refType="w" refFor="des" refForName="level1Shape" op="equ" fact="0.3"/>
              <dgm:constr type="sibSp" for="des" forName="hierChild2" refType="sibSp" refFor="des" refForName="hierChild1" op="equ"/>
              <dgm:constr type="sibSp" for="des" forName="hierChild3" refType="sibSp" refFor="des" refForName="hierChild1" op="equ"/>
              <dgm:constr type="userA" for="des" refType="h" refFor="des" refForName="level1Shape" op="equ"/>
              <dgm:constr type="userB" for="des" refType="sp" refFor="des" op="equ"/>
              <dgm:constr type="h" for="des" forName="firstBuf" refType="h" refFor="des" refForName="level1Shape" fact="0.1"/>
            </dgm:constrLst>
          </dgm:else>
        </dgm:choose>
      </dgm:if>
      <dgm:else name="Name5">
        <dgm:constrLst>
          <dgm:constr type="l" for="ch" forName="hierFlow"/>
          <dgm:constr type="t" for="ch" forName="hierFlow"/>
          <dgm:constr type="r" for="ch" forName="hierFlow" refType="w"/>
          <dgm:constr type="b" for="ch" forName="hierFlow" refType="h"/>
          <dgm:constr type="l" for="ch" forName="bgShapesFlow"/>
          <dgm:constr type="t" for="ch" forName="bgShapesFlow"/>
          <dgm:constr type="r" for="ch" forName="bgShapesFlow" refType="w"/>
          <dgm:constr type="b" for="ch" forName="bgShapesFlow" refType="h"/>
          <dgm:constr type="w" for="des" forName="level1Shape" refType="w"/>
          <dgm:constr type="h" for="des" forName="level1Shape" refType="w" refFor="des" refForName="level1Shape" fact="0.66667"/>
          <dgm:constr type="w" for="des" forName="level2Shape" refType="w" refFor="des" refForName="level1Shape" op="equ"/>
          <dgm:constr type="h" for="des" forName="level2Shape" refType="h" refFor="des" refForName="level1Shape" op="equ"/>
          <dgm:constr type="sp" for="des" refType="h" refFor="des" refForName="level1Shape" op="equ" fact="0.4"/>
          <dgm:constr type="sibSp" for="des" forName="hierChild1" refType="w" refFor="des" refForName="level1Shape" op="equ" fact="0.3"/>
          <dgm:constr type="sibSp" for="des" forName="hierChild2" refType="sibSp" refFor="des" refForName="hierChild1" op="equ"/>
          <dgm:constr type="sibSp" for="des" forName="hierChild3" refType="sibSp" refFor="des" refForName="hierChild1" op="equ"/>
          <dgm:constr type="userA" for="des" refType="h" refFor="des" refForName="level1Shape" op="equ"/>
          <dgm:constr type="userB" for="des" refType="sp" refFor="des" op="equ"/>
          <dgm:constr type="h" for="des" forName="firstBuf" refType="h" refFor="des" refForName="level1Shape" fact="0.1"/>
        </dgm:constrLst>
      </dgm:else>
    </dgm:choose>
    <dgm:ruleLst/>
    <dgm:layoutNode name="hierFlow">
      <dgm:alg type="lin">
        <dgm:param type="linDir" val="fromT"/>
        <dgm:param type="nodeVertAlign" val="t"/>
        <dgm:param type="vertAlign" val="t"/>
        <dgm:param type="nodeHorzAlign" val="ctr"/>
        <dgm:param type="fallback" val="2D"/>
      </dgm:alg>
      <dgm:shape xmlns:r="http://schemas.openxmlformats.org/officeDocument/2006/relationships" r:blip="">
        <dgm:adjLst/>
      </dgm:shape>
      <dgm:presOf/>
      <dgm:constrLst/>
      <dgm:ruleLst/>
      <dgm:choose name="Name6">
        <dgm:if name="Name7" axis="ch" ptType="node" func="cnt" op="gte" val="2">
          <dgm:layoutNode name="firstBuf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8"/>
      </dgm:choose>
      <dgm:layoutNode name="hierChild1">
        <dgm:varLst>
          <dgm:chPref val="1"/>
          <dgm:animOne val="branch"/>
          <dgm:animLvl val="lvl"/>
        </dgm:varLst>
        <dgm:choose name="Name9">
          <dgm:if name="Name10" func="var" arg="dir" op="equ" val="norm">
            <dgm:alg type="hierChild">
              <dgm:param type="linDir" val="fromL"/>
              <dgm:param type="vertAlign" val="t"/>
            </dgm:alg>
          </dgm:if>
          <dgm:else name="Name11">
            <dgm:alg type="hierChild">
              <dgm:param type="linDir" val="fromR"/>
              <dgm:param type="vertAlign" val="t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primFontSz" for="des" ptType="node" op="equ"/>
        </dgm:constrLst>
        <dgm:ruleLst/>
        <dgm:forEach name="Name12" axis="ch" cnt="3">
          <dgm:forEach name="Name13" axis="self" ptType="node">
            <dgm:layoutNode name="Name14">
              <dgm:alg type="hierRoot"/>
              <dgm:shape xmlns:r="http://schemas.openxmlformats.org/officeDocument/2006/relationships" r:blip="">
                <dgm:adjLst/>
              </dgm:shape>
              <dgm:presOf/>
              <dgm:constrLst/>
              <dgm:ruleLst/>
              <dgm:layoutNode name="level1Shape" styleLbl="node0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primFontSz" val="65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hierChild2">
                <dgm:choose name="Name15">
                  <dgm:if name="Name16" func="var" arg="dir" op="equ" val="norm">
                    <dgm:alg type="hierChild">
                      <dgm:param type="linDir" val="fromL"/>
                    </dgm:alg>
                  </dgm:if>
                  <dgm:else name="Name17">
                    <dgm:alg type="hierChild">
                      <dgm:param type="linDir" val="from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  <dgm:forEach name="repeat" axis="ch">
                  <dgm:forEach name="Name18" axis="self" ptType="parTrans" cnt="1">
                    <dgm:layoutNode name="Name19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tCtr"/>
                      </dgm:alg>
                      <dgm:shape xmlns:r="http://schemas.openxmlformats.org/officeDocument/2006/relationships" type="conn" r:blip="">
                        <dgm:adjLst/>
                      </dgm:shape>
                      <dgm:presOf axis="self"/>
                      <dgm:constrLst>
                        <dgm:constr type="w" val="1"/>
                        <dgm:constr type="h" val="1"/>
                        <dgm:constr type="begPad"/>
                        <dgm:constr type="endPad"/>
                      </dgm:constrLst>
                      <dgm:ruleLst/>
                    </dgm:layoutNode>
                  </dgm:forEach>
                  <dgm:forEach name="Name20" axis="self" ptType="node">
                    <dgm:layoutNode name="Name21">
                      <dgm:alg type="hierRoot"/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/>
                      <dgm:layoutNode name="level2Shape">
                        <dgm:alg type="tx"/>
                        <dgm:shape xmlns:r="http://schemas.openxmlformats.org/officeDocument/2006/relationships" type="roundRect" r:blip="">
                          <dgm:adjLst>
                            <dgm:adj idx="1" val="0.1"/>
                          </dgm:adjLst>
                        </dgm:shape>
                        <dgm:presOf axis="self"/>
                        <dgm:constrLst>
                          <dgm:constr type="primFontSz" val="65"/>
                          <dgm:constr type="tMarg" refType="primFontSz" fact="0.3"/>
                          <dgm:constr type="bMarg" refType="primFontSz" fact="0.3"/>
                          <dgm:constr type="lMarg" refType="primFontSz" fact="0.3"/>
                          <dgm:constr type="rMarg" refType="primFontSz" fact="0.3"/>
                        </dgm:constrLst>
                        <dgm:ruleLst>
                          <dgm:rule type="primFontSz" val="5" fact="NaN" max="NaN"/>
                        </dgm:ruleLst>
                      </dgm:layoutNode>
                      <dgm:layoutNode name="hierChild3">
                        <dgm:choose name="Name22">
                          <dgm:if name="Name23" func="var" arg="dir" op="equ" val="norm">
                            <dgm:alg type="hierChild">
                              <dgm:param type="linDir" val="fromL"/>
                            </dgm:alg>
                          </dgm:if>
                          <dgm:else name="Name24">
                            <dgm:alg type="hierChild">
                              <dgm:param type="linDir" val="fromR"/>
                            </dgm:alg>
                          </dgm:else>
                        </dgm:choose>
                        <dgm:shape xmlns:r="http://schemas.openxmlformats.org/officeDocument/2006/relationships" r:blip="">
                          <dgm:adjLst/>
                        </dgm:shape>
                        <dgm:presOf/>
                        <dgm:constrLst/>
                        <dgm:ruleLst/>
                        <dgm:forEach name="Name25" ref="repeat"/>
                      </dgm:layoutNode>
                    </dgm:layoutNode>
                  </dgm:forEach>
                </dgm:forEach>
              </dgm:layoutNode>
            </dgm:layoutNode>
          </dgm:forEach>
        </dgm:forEach>
      </dgm:layoutNode>
    </dgm:layoutNode>
    <dgm:layoutNode name="bgShapesFlow">
      <dgm:alg type="lin">
        <dgm:param type="linDir" val="fromT"/>
        <dgm:param type="nodeVertAlign" val="t"/>
        <dgm:param type="vertAlign" val="t"/>
        <dgm:param type="nodeHorzAlign" val="ctr"/>
      </dgm:alg>
      <dgm:shape xmlns:r="http://schemas.openxmlformats.org/officeDocument/2006/relationships" r:blip="">
        <dgm:adjLst/>
      </dgm:shape>
      <dgm:presOf/>
      <dgm:constrLst>
        <dgm:constr type="userB"/>
        <dgm:constr type="w" for="ch" forName="rectComp" refType="w"/>
        <dgm:constr type="h" for="ch" forName="rectComp" refType="h"/>
        <dgm:constr type="w" for="des" forName="bgRect" refType="w"/>
        <dgm:constr type="primFontSz" for="des" forName="bgRectTx" op="equ"/>
      </dgm:constrLst>
      <dgm:ruleLst/>
      <dgm:forEach name="Name26" axis="ch" ptType="node" st="2">
        <dgm:layoutNode name="rectComp">
          <dgm:alg type="composite">
            <dgm:param type="vertAlign" val="t"/>
            <dgm:param type="horzAlign" val="ctr"/>
          </dgm:alg>
          <dgm:shape xmlns:r="http://schemas.openxmlformats.org/officeDocument/2006/relationships" r:blip="">
            <dgm:adjLst/>
          </dgm:shape>
          <dgm:presOf/>
          <dgm:choose name="Name27">
            <dgm:if name="Name28" func="var" arg="dir" op="equ" val="norm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l" for="ch" forName="bgRectTx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if>
            <dgm:else name="Name29">
              <dgm:constrLst>
                <dgm:constr type="userA"/>
                <dgm:constr type="l" for="ch" forName="bgRect"/>
                <dgm:constr type="t" for="ch" forName="bgRect"/>
                <dgm:constr type="h" for="ch" forName="bgRect" refType="userA" fact="1.2"/>
                <dgm:constr type="r" for="ch" forName="bgRectTx" refType="w"/>
                <dgm:constr type="t" for="ch" forName="bgRectTx"/>
                <dgm:constr type="w" for="ch" forName="bgRectTx" refType="w" refFor="ch" refForName="bgRect" fact="0.3"/>
                <dgm:constr type="h" for="ch" forName="bgRectTx" refType="h" refFor="ch" refForName="bgRect" op="equ"/>
              </dgm:constrLst>
            </dgm:else>
          </dgm:choose>
          <dgm:ruleLst/>
          <dgm:layoutNode name="bgRect" styleLbl="bgShp">
            <dgm:alg type="sp"/>
            <dgm:shape xmlns:r="http://schemas.openxmlformats.org/officeDocument/2006/relationships" type="roundRect" r:blip="" zOrderOff="-999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bgRectTx" styleLbl="bgShp">
            <dgm:varLst>
              <dgm:bulletEnabled val="1"/>
            </dgm:varLst>
            <dgm:alg type="tx"/>
            <dgm:presOf axis="desOrSelf" ptType="node"/>
            <dgm:shape xmlns:r="http://schemas.openxmlformats.org/officeDocument/2006/relationships" type="rect" r:blip="" zOrderOff="-999" hideGeom="1">
              <dgm:adjLst/>
            </dgm:shape>
            <dgm:constrLst>
              <dgm:constr type="primFontSz" val="65"/>
            </dgm:constrLst>
            <dgm:ruleLst>
              <dgm:rule type="primFontSz" val="5" fact="NaN" max="NaN"/>
            </dgm:ruleLst>
          </dgm:layoutNode>
        </dgm:layoutNode>
        <dgm:choose name="Name30">
          <dgm:if name="Name31" axis="self" ptType="node" func="revPos" op="gte" val="2">
            <dgm:layoutNode name="spComp">
              <dgm:alg type="composite">
                <dgm:param type="vertAlign" val="t"/>
                <dgm:param type="horzAlign" val="ctr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userA"/>
                <dgm:constr type="userB"/>
                <dgm:constr type="l" for="ch" forName="vSp"/>
                <dgm:constr type="t" for="ch" forName="vSp"/>
                <dgm:constr type="h" for="ch" forName="vSp" refType="userB"/>
                <dgm:constr type="hOff" for="ch" forName="vSp" refType="userA" fact="-0.2"/>
              </dgm:constrLst>
              <dgm:ruleLst/>
              <dgm:layoutNode name="vSp">
                <dgm:alg type="sp"/>
                <dgm:shape xmlns:r="http://schemas.openxmlformats.org/officeDocument/2006/relationships" r:blip="">
                  <dgm:adjLst/>
                </dgm:shape>
                <dgm:presOf/>
                <dgm:constrLst/>
                <dgm:ruleLst/>
              </dgm:layoutNode>
            </dgm:layoutNode>
          </dgm:if>
          <dgm:else name="Name32"/>
        </dgm:choos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022BC19-4A09-4F18-AE35-26DFE76258A5}" type="datetime1">
              <a:rPr lang="en-US"/>
              <a:pPr/>
              <a:t>7/3/19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5C667E1-B5D8-4688-8418-9F702AC955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47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Gill Sans" pitchFamily="2" charset="0"/>
                <a:ea typeface="ヒラギノ角ゴ ProN W3" pitchFamily="2" charset="-128"/>
                <a:cs typeface="+mn-cs"/>
                <a:sym typeface="Gill Sans" pitchFamily="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BC8655C-40BD-4729-81FD-FC4E8F866F4B}" type="datetime1">
              <a:rPr lang="en-US"/>
              <a:pPr/>
              <a:t>7/3/19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Gill Sans" pitchFamily="2" charset="0"/>
                <a:ea typeface="ヒラギノ角ゴ ProN W3" pitchFamily="2" charset="-128"/>
                <a:cs typeface="+mn-cs"/>
                <a:sym typeface="Gill Sans" pitchFamily="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E93A87A-D072-4D9A-8114-D85C4DBB13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4996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work is licensed under the Creative Commons Attribution-</a:t>
            </a:r>
            <a:r>
              <a:rPr lang="en-US" dirty="0" err="1"/>
              <a:t>NonCommercial</a:t>
            </a:r>
            <a:r>
              <a:rPr lang="en-US" dirty="0"/>
              <a:t> 4.0 International License. To view a copy of this license, visit http://</a:t>
            </a:r>
            <a:r>
              <a:rPr lang="en-US" dirty="0" err="1"/>
              <a:t>creativecommons.org</a:t>
            </a:r>
            <a:r>
              <a:rPr lang="en-US" dirty="0"/>
              <a:t>/licenses/by-</a:t>
            </a:r>
            <a:r>
              <a:rPr lang="en-US" dirty="0" err="1"/>
              <a:t>nc</a:t>
            </a:r>
            <a:r>
              <a:rPr lang="en-US"/>
              <a:t>/4.0/ or send a letter to Creative Commons, PO Box 1866, Mountain View, CA 94042, USA</a:t>
            </a:r>
            <a:endParaRPr lang="en-US" sz="1200" b="0" i="0" u="none" strike="noStrike" cap="none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  <a:p>
            <a:pPr eaLnBrk="1" hangingPunct="1">
              <a:spcBef>
                <a:spcPct val="0"/>
              </a:spcBef>
            </a:pPr>
            <a:endParaRPr lang="en-US" dirty="0"/>
          </a:p>
          <a:p>
            <a:pPr eaLnBrk="1" hangingPunct="1">
              <a:spcBef>
                <a:spcPct val="0"/>
              </a:spcBef>
            </a:pPr>
            <a:endParaRPr lang="en-US" dirty="0"/>
          </a:p>
          <a:p>
            <a:pPr eaLnBrk="1" hangingPunct="1">
              <a:spcBef>
                <a:spcPct val="0"/>
              </a:spcBef>
            </a:pPr>
            <a:r>
              <a:rPr lang="en-US" dirty="0"/>
              <a:t>Where We</a:t>
            </a:r>
            <a:r>
              <a:rPr lang="ja-JP" altLang="en-US"/>
              <a:t>’</a:t>
            </a:r>
            <a:r>
              <a:rPr lang="en-US" altLang="ja-JP" dirty="0" err="1"/>
              <a:t>ve</a:t>
            </a:r>
            <a:r>
              <a:rPr lang="en-US" altLang="ja-JP" dirty="0"/>
              <a:t> Been and Where We</a:t>
            </a:r>
            <a:r>
              <a:rPr lang="ja-JP" altLang="en-US"/>
              <a:t>’</a:t>
            </a:r>
            <a:r>
              <a:rPr lang="en-US" altLang="ja-JP" dirty="0"/>
              <a:t>re Going</a:t>
            </a:r>
          </a:p>
          <a:p>
            <a:pPr eaLnBrk="1" hangingPunct="1">
              <a:spcBef>
                <a:spcPct val="0"/>
              </a:spcBef>
            </a:pPr>
            <a:r>
              <a:rPr lang="en-US" dirty="0"/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/>
              <a:t>Agenda January Trainers Retreat</a:t>
            </a:r>
          </a:p>
          <a:p>
            <a:pPr eaLnBrk="1" hangingPunct="1">
              <a:spcBef>
                <a:spcPct val="0"/>
              </a:spcBef>
            </a:pPr>
            <a:r>
              <a:rPr lang="en-US" dirty="0"/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/>
              <a:t>Time allotted: 45 minutes</a:t>
            </a:r>
          </a:p>
          <a:p>
            <a:pPr eaLnBrk="1" hangingPunct="1">
              <a:spcBef>
                <a:spcPct val="0"/>
              </a:spcBef>
            </a:pPr>
            <a:r>
              <a:rPr lang="en-US" dirty="0"/>
              <a:t> 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Introduction and Goals (2 mins)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Where We</a:t>
            </a:r>
            <a:r>
              <a:rPr lang="ja-JP" altLang="en-US"/>
              <a:t>’</a:t>
            </a:r>
            <a:r>
              <a:rPr lang="en-US" altLang="ja-JP" dirty="0" err="1"/>
              <a:t>ve</a:t>
            </a:r>
            <a:r>
              <a:rPr lang="en-US" altLang="ja-JP" dirty="0"/>
              <a:t> Been (25 mins)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Review of our mission</a:t>
            </a:r>
          </a:p>
          <a:p>
            <a:pPr marL="1085850" lvl="2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One sentence mission</a:t>
            </a:r>
          </a:p>
          <a:p>
            <a:pPr marL="1085850" lvl="2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Five pillars to our mission</a:t>
            </a:r>
          </a:p>
          <a:p>
            <a:pPr marL="1085850" lvl="2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What we</a:t>
            </a:r>
            <a:r>
              <a:rPr lang="ja-JP" altLang="en-US"/>
              <a:t>’</a:t>
            </a:r>
            <a:r>
              <a:rPr lang="en-US" altLang="ja-JP" dirty="0"/>
              <a:t>re not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Greatest accomplishments through your eyes</a:t>
            </a:r>
          </a:p>
          <a:p>
            <a:pPr marL="1085850" lvl="2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Have one sheet of butcher paper for each of our five pillars up around the room</a:t>
            </a:r>
          </a:p>
          <a:p>
            <a:pPr marL="1085850" lvl="2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Have participants brainstorm their proudest accomplishments by pillar. Have them write them on post-it notes</a:t>
            </a:r>
          </a:p>
          <a:p>
            <a:pPr marL="1085850" lvl="2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Have participants do a gallery walk, adding their post-its and reading others to look back on the year.</a:t>
            </a:r>
          </a:p>
          <a:p>
            <a:pPr marL="1085850" lvl="2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This will help veteran </a:t>
            </a:r>
            <a:r>
              <a:rPr lang="en-US" dirty="0" err="1"/>
              <a:t>OFAers</a:t>
            </a:r>
            <a:r>
              <a:rPr lang="en-US" dirty="0"/>
              <a:t> reflect on the year and will help newbies understand what each of the 5 pillars means and also what we</a:t>
            </a:r>
            <a:r>
              <a:rPr lang="ja-JP" altLang="en-US"/>
              <a:t>’</a:t>
            </a:r>
            <a:r>
              <a:rPr lang="en-US" altLang="ja-JP" dirty="0" err="1"/>
              <a:t>ve</a:t>
            </a:r>
            <a:r>
              <a:rPr lang="en-US" altLang="ja-JP" dirty="0"/>
              <a:t> done in the past year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Some more accomplishments nationally</a:t>
            </a:r>
          </a:p>
          <a:p>
            <a:pPr marL="1085850" lvl="2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Click through the highlights from the year-in-review email - breeze past anything already mentioned, highlight anything not yet mentioned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Where We</a:t>
            </a:r>
            <a:r>
              <a:rPr lang="ja-JP" altLang="en-US"/>
              <a:t>’</a:t>
            </a:r>
            <a:r>
              <a:rPr lang="en-US" altLang="ja-JP" dirty="0"/>
              <a:t>re Going (5 mins)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Spring Training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CIR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Obamacare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Who</a:t>
            </a:r>
            <a:r>
              <a:rPr lang="ja-JP" altLang="en-US"/>
              <a:t>’</a:t>
            </a:r>
            <a:r>
              <a:rPr lang="en-US" altLang="ja-JP" dirty="0"/>
              <a:t>s Doing It All (8 mins)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Chapter Structure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Staff Structure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Why training is so important this spring - three dates to keep in mind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dirty="0"/>
              <a:t>Debrief and Closing (5 mins)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endParaRPr lang="en-US" dirty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264B9D17-3F08-435E-B48D-7599F3EB1117}" type="slidenum">
              <a:rPr lang="en-US" sz="1200"/>
              <a:pPr/>
              <a:t>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85932173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22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522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85A71946-59C8-4230-B223-60D2C9885DF4}" type="slidenum">
              <a:rPr lang="en-US" sz="1200"/>
              <a:pPr/>
              <a:t>15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05940116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42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542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E72D66AC-7C03-4A0B-81EB-56CF26FC21AD}" type="slidenum">
              <a:rPr lang="en-US" sz="1200"/>
              <a:pPr/>
              <a:t>16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76273238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63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563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EE3CAD15-3CE9-40F7-88B5-DA1A7CC8A2F7}" type="slidenum">
              <a:rPr lang="en-US" sz="1200"/>
              <a:pPr/>
              <a:t>17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823604396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83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583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0D8C70CE-CB86-4254-B2DA-A16B8BCC145D}" type="slidenum">
              <a:rPr lang="en-US" sz="1200"/>
              <a:pPr/>
              <a:t>18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12038360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04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604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F4E431AE-0199-411B-898A-2C0544AEC5BE}" type="slidenum">
              <a:rPr lang="en-US" sz="1200"/>
              <a:pPr/>
              <a:t>19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0741394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246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624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405DF46D-A56F-4921-85AF-3B3F6EAFE25C}" type="slidenum">
              <a:rPr lang="en-US" sz="1200"/>
              <a:pPr/>
              <a:t>20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5414905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451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645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C6F2D6AB-88C2-4977-947E-D6D81077843A}" type="slidenum">
              <a:rPr lang="en-US" sz="1200"/>
              <a:pPr/>
              <a:t>21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50341713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656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665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7704CB77-738C-4B72-98BC-FCA94123DEAC}" type="slidenum">
              <a:rPr lang="en-US" sz="1200"/>
              <a:pPr/>
              <a:t>22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8904428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686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7B1D1096-992E-4ACA-B05D-7BB7E3AA7D15}" type="slidenum">
              <a:rPr lang="en-US" sz="1200"/>
              <a:pPr/>
              <a:t>23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2848580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706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B9DA86F8-9040-4140-ACC5-8DEDC4C70146}" type="slidenum">
              <a:rPr lang="en-US" sz="1200"/>
              <a:pPr/>
              <a:t>24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3925934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584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Greatest accomplishments through your eyes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Have one sheet of butcher paper for each of our five pillars up around the room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Have participants brainstorm their proudest accomplishments by pillar. Have them write them on post-it notes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Have participants do a gallery walk, adding their post-its and reading others to look back on the year.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This will help veteran OFAers reflect on the year and will help newbies understand what each of the 5 pillars means and also what we</a:t>
            </a:r>
            <a:r>
              <a:rPr lang="ja-JP" altLang="en-US"/>
              <a:t>’</a:t>
            </a:r>
            <a:r>
              <a:rPr lang="en-US" altLang="ja-JP"/>
              <a:t>ve done in the past year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89A48BC3-C1E0-4BB6-96EB-D034DF05C743}" type="slidenum">
              <a:rPr lang="en-US" sz="1200"/>
              <a:pPr/>
              <a:t>7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03467084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270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727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37C3BF25-A8DA-4581-8CF8-079470FB2CB2}" type="slidenum">
              <a:rPr lang="en-US" sz="1200"/>
              <a:pPr/>
              <a:t>25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2740553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654E9405-5D90-4F14-B2A0-4D7EB9C52078}" type="slidenum">
              <a:rPr lang="en-US" sz="1200"/>
              <a:pPr/>
              <a:t>33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5584474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789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AC05EDF4-8025-4B7E-8B85-7C19C5E73DF5}" type="slidenum">
              <a:rPr lang="en-US" sz="1200"/>
              <a:pPr/>
              <a:t>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4224465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99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399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C3C68FAE-C1E5-4677-BBF4-410C17D9CCB1}" type="slidenum">
              <a:rPr lang="en-US" sz="1200"/>
              <a:pPr/>
              <a:t>9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1362077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19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6B7701FC-729B-4AF4-B3B0-366E1846DC75}" type="slidenum">
              <a:rPr lang="en-US" sz="1200"/>
              <a:pPr/>
              <a:t>10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27915818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40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38FD3232-EB7B-4C8E-9D0C-A1276D2EBDD1}" type="slidenum">
              <a:rPr lang="en-US" sz="1200"/>
              <a:pPr/>
              <a:t>11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1260644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608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60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D4CF7934-1444-4B76-B013-5A64D05C4BA8}" type="slidenum">
              <a:rPr lang="en-US" sz="1200"/>
              <a:pPr/>
              <a:t>12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29165557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813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481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0C64AB60-80A0-4696-A5EE-956BAF9D2D2C}" type="slidenum">
              <a:rPr lang="en-US" sz="1200"/>
              <a:pPr/>
              <a:t>13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409319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017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171450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Some more accomplishments nationally</a:t>
            </a:r>
          </a:p>
          <a:p>
            <a:pPr marL="628650" lvl="1" indent="-171450" eaLnBrk="1" hangingPunct="1">
              <a:spcBef>
                <a:spcPct val="0"/>
              </a:spcBef>
              <a:buFontTx/>
              <a:buChar char="•"/>
            </a:pPr>
            <a:r>
              <a:rPr lang="en-US"/>
              <a:t>Click through the highlights from the year-in-review email - breeze past anything already mentioned, highlight anything not yet mentioned</a:t>
            </a:r>
          </a:p>
          <a:p>
            <a:pPr marL="171450" indent="-171450" eaLnBrk="1" hangingPunct="1">
              <a:spcBef>
                <a:spcPct val="0"/>
              </a:spcBef>
            </a:pPr>
            <a:endParaRPr lang="en-US"/>
          </a:p>
        </p:txBody>
      </p:sp>
      <p:sp>
        <p:nvSpPr>
          <p:cNvPr id="501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A8F02990-02AB-4F6D-AFED-21D3766D1E78}" type="slidenum">
              <a:rPr lang="en-US" sz="1200"/>
              <a:pPr/>
              <a:t>14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7405813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OFA-logo_horizontal-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400" y="8937625"/>
            <a:ext cx="33528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4F0101-F15E-4AB7-B351-F63BC47406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74556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OFA-logo_horizontal-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3684588"/>
            <a:ext cx="10372725" cy="134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5791200"/>
            <a:ext cx="12496800" cy="1676400"/>
          </a:xfrm>
        </p:spPr>
        <p:txBody>
          <a:bodyPr/>
          <a:lstStyle>
            <a:lvl1pPr>
              <a:defRPr sz="4200" i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54000" y="7620000"/>
            <a:ext cx="12496800" cy="762000"/>
          </a:xfrm>
        </p:spPr>
        <p:txBody>
          <a:bodyPr/>
          <a:lstStyle>
            <a:lvl1pPr marL="266700" indent="0" algn="ctr">
              <a:buNone/>
              <a:defRPr sz="3600" i="1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419306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1066800"/>
            <a:ext cx="12192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2971800"/>
            <a:ext cx="12192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/>
              </a:rPr>
              <a:t>Click to edit Master text styles</a:t>
            </a:r>
          </a:p>
          <a:p>
            <a:pPr lvl="1"/>
            <a:r>
              <a:rPr lang="en-US">
                <a:sym typeface="Gill Sans"/>
              </a:rPr>
              <a:t>Second level</a:t>
            </a:r>
          </a:p>
          <a:p>
            <a:pPr lvl="2"/>
            <a:r>
              <a:rPr lang="en-US">
                <a:sym typeface="Gill Sans"/>
              </a:rPr>
              <a:t>Third level</a:t>
            </a:r>
          </a:p>
          <a:p>
            <a:pPr lvl="3"/>
            <a:r>
              <a:rPr lang="en-US">
                <a:sym typeface="Gill Sans"/>
              </a:rPr>
              <a:t>Fourth level</a:t>
            </a:r>
          </a:p>
          <a:p>
            <a:pPr lvl="4"/>
            <a:r>
              <a:rPr lang="en-US">
                <a:sym typeface="Gill Sans"/>
              </a:rPr>
              <a:t>Fifth level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3004800" cy="76200"/>
          </a:xfrm>
          <a:prstGeom prst="rect">
            <a:avLst/>
          </a:prstGeom>
          <a:solidFill>
            <a:srgbClr val="D020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ym typeface="Gill Sans" charset="0"/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9320213" y="9040813"/>
            <a:ext cx="3033712" cy="5191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149D66-79BF-483A-BBA9-F33AAC713D5C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0" name="Picture 5" descr="OFA-logo_horizontal-RGB.eps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400" y="8937625"/>
            <a:ext cx="33528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/>
          <a:ea typeface="MS PGothic" pitchFamily="34" charset="-128"/>
          <a:cs typeface="Arial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 charset="0"/>
          <a:ea typeface="MS PGothic" pitchFamily="34" charset="-128"/>
          <a:cs typeface="Arial" panose="020B0604020202020204" pitchFamily="34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 charset="0"/>
          <a:ea typeface="MS PGothic" pitchFamily="34" charset="-128"/>
          <a:cs typeface="Arial" panose="020B0604020202020204" pitchFamily="34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 charset="0"/>
          <a:ea typeface="MS PGothic" pitchFamily="34" charset="-128"/>
          <a:cs typeface="Arial" panose="020B0604020202020204" pitchFamily="34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 charset="0"/>
          <a:ea typeface="MS PGothic" pitchFamily="34" charset="-128"/>
          <a:cs typeface="Arial" panose="020B0604020202020204" pitchFamily="34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2800">
          <a:solidFill>
            <a:srgbClr val="56565A"/>
          </a:solidFill>
          <a:latin typeface="+mn-lt"/>
          <a:ea typeface="MS PGothic" pitchFamily="34" charset="-128"/>
          <a:cs typeface="MS PGothic" pitchFamily="34" charset="-128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2800">
          <a:solidFill>
            <a:srgbClr val="56565A"/>
          </a:solidFill>
          <a:latin typeface="+mn-lt"/>
          <a:ea typeface="MS PGothic" pitchFamily="34" charset="-128"/>
          <a:cs typeface="MS PGothic" charset="0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2800">
          <a:solidFill>
            <a:srgbClr val="56565A"/>
          </a:solidFill>
          <a:latin typeface="+mn-lt"/>
          <a:ea typeface="MS PGothic" panose="020B0600070205080204" pitchFamily="34" charset="-128"/>
          <a:cs typeface="ＭＳ Ｐゴシック" pitchFamily="-111" charset="-128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2800">
          <a:solidFill>
            <a:srgbClr val="56565A"/>
          </a:solidFill>
          <a:latin typeface="+mn-lt"/>
          <a:ea typeface="MS PGothic" panose="020B0600070205080204" pitchFamily="34" charset="-128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2800">
          <a:solidFill>
            <a:srgbClr val="56565A"/>
          </a:solidFill>
          <a:latin typeface="+mn-lt"/>
          <a:ea typeface="MS PGothic" panose="020B0600070205080204" pitchFamily="34" charset="-128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ts"/><Relationship Id="rId1" Type="http://schemas.microsoft.com/office/2007/relationships/media" Target="../media/media1.ts"/><Relationship Id="rId5" Type="http://schemas.openxmlformats.org/officeDocument/2006/relationships/image" Target="../media/image23.png"/><Relationship Id="rId4" Type="http://schemas.openxmlformats.org/officeDocument/2006/relationships/notesSlide" Target="../notesSlides/notesSlide20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Where We</a:t>
            </a:r>
            <a:r>
              <a:rPr lang="en-US" altLang="en-US">
                <a:latin typeface="Arial" panose="020B0604020202020204" pitchFamily="34" charset="0"/>
              </a:rPr>
              <a:t>’</a:t>
            </a:r>
            <a:r>
              <a:rPr lang="en-US">
                <a:latin typeface="Arial" panose="020B0604020202020204" pitchFamily="34" charset="0"/>
              </a:rPr>
              <a:t>ve Been and Where We</a:t>
            </a:r>
            <a:r>
              <a:rPr lang="en-US" altLang="en-US">
                <a:latin typeface="Arial" panose="020B0604020202020204" pitchFamily="34" charset="0"/>
              </a:rPr>
              <a:t>’</a:t>
            </a:r>
            <a:r>
              <a:rPr lang="en-US">
                <a:latin typeface="Arial" panose="020B0604020202020204" pitchFamily="34" charset="0"/>
              </a:rPr>
              <a:t>re Going</a:t>
            </a:r>
          </a:p>
        </p:txBody>
      </p:sp>
      <p:sp>
        <p:nvSpPr>
          <p:cNvPr id="27650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/>
              <a:t>Sara El-Amine, National Organizing Director, @Sara_Ela</a:t>
            </a:r>
          </a:p>
        </p:txBody>
      </p:sp>
      <p:pic>
        <p:nvPicPr>
          <p:cNvPr id="4" name="Picture 3" descr="A drawing of a face&#10;&#10;Description automatically generated">
            <a:extLst>
              <a:ext uri="{FF2B5EF4-FFF2-40B4-BE49-F238E27FC236}">
                <a16:creationId xmlns:a16="http://schemas.microsoft.com/office/drawing/2014/main" id="{287B3671-CA43-0B40-BB99-41571CA3C37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379200" y="8991600"/>
            <a:ext cx="1219200" cy="4191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4096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11400" y="1676400"/>
            <a:ext cx="8805863" cy="675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4301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68400" y="2438400"/>
            <a:ext cx="10979150" cy="438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4505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63600" y="1981200"/>
            <a:ext cx="11525250" cy="508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4710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5300" y="1600200"/>
            <a:ext cx="9512300" cy="736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4915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01800" y="1584325"/>
            <a:ext cx="9540875" cy="708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5120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82800" y="1676400"/>
            <a:ext cx="8828088" cy="7391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5325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000" y="1524000"/>
            <a:ext cx="11726863" cy="640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5529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1200" y="1752600"/>
            <a:ext cx="11606213" cy="610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5734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20800" y="1447800"/>
            <a:ext cx="9934575" cy="762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5939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463" y="1905000"/>
            <a:ext cx="12611100" cy="552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/>
          </p:cNvSpPr>
          <p:nvPr/>
        </p:nvSpPr>
        <p:spPr bwMode="auto">
          <a:xfrm>
            <a:off x="1930400" y="2862263"/>
            <a:ext cx="102870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Understand Organizing for Action</a:t>
            </a:r>
            <a:r>
              <a:rPr lang="ja-JP" alt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 mission and structure</a:t>
            </a: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29698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Goals for This Session</a:t>
            </a:r>
          </a:p>
        </p:txBody>
      </p:sp>
      <p:sp>
        <p:nvSpPr>
          <p:cNvPr id="29699" name="Oval 35"/>
          <p:cNvSpPr>
            <a:spLocks noChangeAspect="1"/>
          </p:cNvSpPr>
          <p:nvPr/>
        </p:nvSpPr>
        <p:spPr bwMode="auto">
          <a:xfrm>
            <a:off x="863600" y="2895600"/>
            <a:ext cx="762000" cy="762000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 anchor="ctr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29700" name="Oval 36"/>
          <p:cNvSpPr>
            <a:spLocks noChangeAspect="1"/>
          </p:cNvSpPr>
          <p:nvPr/>
        </p:nvSpPr>
        <p:spPr bwMode="auto">
          <a:xfrm>
            <a:off x="863600" y="4325938"/>
            <a:ext cx="762000" cy="762000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 anchor="ctr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29701" name="Oval 37"/>
          <p:cNvSpPr>
            <a:spLocks noChangeAspect="1"/>
          </p:cNvSpPr>
          <p:nvPr/>
        </p:nvSpPr>
        <p:spPr bwMode="auto">
          <a:xfrm>
            <a:off x="863600" y="5754688"/>
            <a:ext cx="762000" cy="762000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 anchor="ctr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29702" name="Rectangle 2"/>
          <p:cNvSpPr>
            <a:spLocks/>
          </p:cNvSpPr>
          <p:nvPr/>
        </p:nvSpPr>
        <p:spPr bwMode="auto">
          <a:xfrm>
            <a:off x="1930400" y="4284663"/>
            <a:ext cx="102870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Celebrate OFA</a:t>
            </a:r>
            <a:r>
              <a:rPr lang="ja-JP" alt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 accomplishments from the past year</a:t>
            </a: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29703" name="Rectangle 2"/>
          <p:cNvSpPr>
            <a:spLocks/>
          </p:cNvSpPr>
          <p:nvPr/>
        </p:nvSpPr>
        <p:spPr bwMode="auto">
          <a:xfrm>
            <a:off x="1930400" y="5707063"/>
            <a:ext cx="102870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lnSpc>
                <a:spcPct val="150000"/>
              </a:lnSpc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Look forward at OFA</a:t>
            </a:r>
            <a:r>
              <a:rPr lang="ja-JP" alt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 priorities going into 2014</a:t>
            </a: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6144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057400"/>
            <a:ext cx="12760325" cy="5702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63490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87600" y="1524000"/>
            <a:ext cx="8389938" cy="7491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65538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16000" y="1676400"/>
            <a:ext cx="11612563" cy="5930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67586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97025" y="1447800"/>
            <a:ext cx="9558338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69634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12744450" cy="577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descr="OFA_media_clip.ts">
            <a:hlinkClick r:id="" action="ppaction://media"/>
            <a:extLst>
              <a:ext uri="{FF2B5EF4-FFF2-40B4-BE49-F238E27FC236}">
                <a16:creationId xmlns:a16="http://schemas.microsoft.com/office/drawing/2014/main" id="{696B7257-732F-A24A-8CB3-554DA99BDB43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89000" y="2307956"/>
            <a:ext cx="11252200" cy="5734294"/>
          </a:xfrm>
          <a:prstGeom prst="rect">
            <a:avLst/>
          </a:prstGeom>
        </p:spPr>
      </p:pic>
      <p:sp>
        <p:nvSpPr>
          <p:cNvPr id="71681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As a result of all this, we have dominated the press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275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/>
          </p:cNvSpPr>
          <p:nvPr/>
        </p:nvSpPr>
        <p:spPr bwMode="auto">
          <a:xfrm>
            <a:off x="831850" y="2895600"/>
            <a:ext cx="6889750" cy="483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571500" indent="-5715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Introduction and Goals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Where We</a:t>
            </a:r>
            <a:r>
              <a:rPr lang="ja-JP" alt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ve Been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Where We</a:t>
            </a:r>
            <a:r>
              <a:rPr lang="ja-JP" alt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re Going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Who</a:t>
            </a:r>
            <a:r>
              <a:rPr lang="ja-JP" alt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 Doing it All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Debrief and Closing</a:t>
            </a:r>
          </a:p>
        </p:txBody>
      </p:sp>
      <p:sp>
        <p:nvSpPr>
          <p:cNvPr id="73730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for This Session</a:t>
            </a:r>
          </a:p>
        </p:txBody>
      </p:sp>
      <p:pic>
        <p:nvPicPr>
          <p:cNvPr id="73731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8300" y="2895600"/>
            <a:ext cx="4305300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19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spring is a crucial time for OFA</a:t>
            </a:r>
          </a:p>
        </p:txBody>
      </p:sp>
      <p:pic>
        <p:nvPicPr>
          <p:cNvPr id="74754" name="Picture 1" descr="Drop Pin Canvas WORKING copy.pn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600" y="1981200"/>
            <a:ext cx="12115800" cy="6888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/>
          </p:cNvSpPr>
          <p:nvPr/>
        </p:nvSpPr>
        <p:spPr bwMode="auto">
          <a:xfrm>
            <a:off x="831850" y="2895600"/>
            <a:ext cx="6889750" cy="483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571500" indent="-5715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Introduction and Goals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Where We</a:t>
            </a:r>
            <a:r>
              <a:rPr lang="ja-JP" alt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ve Been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Where We</a:t>
            </a:r>
            <a:r>
              <a:rPr lang="ja-JP" alt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re Going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Who</a:t>
            </a:r>
            <a:r>
              <a:rPr lang="ja-JP" alt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 Doing it All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Debrief and Closing</a:t>
            </a:r>
          </a:p>
        </p:txBody>
      </p:sp>
      <p:sp>
        <p:nvSpPr>
          <p:cNvPr id="75778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for This Session</a:t>
            </a:r>
          </a:p>
        </p:txBody>
      </p:sp>
      <p:pic>
        <p:nvPicPr>
          <p:cNvPr id="75779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8300" y="2895600"/>
            <a:ext cx="4305300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19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organize in local chapters to carry out issue campaigns</a:t>
            </a:r>
          </a:p>
        </p:txBody>
      </p:sp>
      <p:sp>
        <p:nvSpPr>
          <p:cNvPr id="76802" name="Rectangle 2"/>
          <p:cNvSpPr>
            <a:spLocks/>
          </p:cNvSpPr>
          <p:nvPr/>
        </p:nvSpPr>
        <p:spPr bwMode="auto">
          <a:xfrm>
            <a:off x="8070850" y="3657600"/>
            <a:ext cx="4451350" cy="4932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457200" indent="-4572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Obamacare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Fiscal Issues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Immigration Reform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Climate Change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Women</a:t>
            </a:r>
            <a:r>
              <a:rPr lang="ja-JP" alt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 Issues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Gun Violence Prevention</a:t>
            </a:r>
          </a:p>
          <a:p>
            <a:pPr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LGBT Issues</a:t>
            </a:r>
          </a:p>
        </p:txBody>
      </p:sp>
      <p:cxnSp>
        <p:nvCxnSpPr>
          <p:cNvPr id="6" name="Straight Connector 5"/>
          <p:cNvCxnSpPr/>
          <p:nvPr/>
        </p:nvCxnSpPr>
        <p:spPr bwMode="auto">
          <a:xfrm>
            <a:off x="7721600" y="2438400"/>
            <a:ext cx="0" cy="6400800"/>
          </a:xfrm>
          <a:prstGeom prst="line">
            <a:avLst/>
          </a:prstGeom>
          <a:blipFill dpi="0" rotWithShape="0">
            <a:blip r:embed="rId2"/>
            <a:srcRect/>
            <a:tile tx="0" ty="0" sx="100000" sy="100000" flip="none" algn="tl"/>
          </a:blipFill>
          <a:ln w="25400" cap="flat" cmpd="sng" algn="ctr">
            <a:solidFill>
              <a:srgbClr val="0C3B60"/>
            </a:solidFill>
            <a:prstDash val="solid"/>
            <a:round/>
            <a:headEnd type="none" w="med" len="med"/>
            <a:tailEnd type="none" w="med" len="med"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</p:cxnSp>
      <p:sp>
        <p:nvSpPr>
          <p:cNvPr id="76804" name="Rounded Rectangle 12"/>
          <p:cNvSpPr>
            <a:spLocks noChangeArrowheads="1"/>
          </p:cNvSpPr>
          <p:nvPr/>
        </p:nvSpPr>
        <p:spPr bwMode="auto">
          <a:xfrm>
            <a:off x="831850" y="2438400"/>
            <a:ext cx="6584950" cy="1066800"/>
          </a:xfrm>
          <a:prstGeom prst="roundRect">
            <a:avLst>
              <a:gd name="adj" fmla="val 14037"/>
            </a:avLst>
          </a:prstGeom>
          <a:solidFill>
            <a:srgbClr val="D0202E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 anchor="ctr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Chapter Structure</a:t>
            </a:r>
          </a:p>
        </p:txBody>
      </p:sp>
      <p:sp>
        <p:nvSpPr>
          <p:cNvPr id="76805" name="Rounded Rectangle 13"/>
          <p:cNvSpPr>
            <a:spLocks noChangeArrowheads="1"/>
          </p:cNvSpPr>
          <p:nvPr/>
        </p:nvSpPr>
        <p:spPr bwMode="auto">
          <a:xfrm>
            <a:off x="8070850" y="2438400"/>
            <a:ext cx="4451350" cy="1066800"/>
          </a:xfrm>
          <a:prstGeom prst="roundRect">
            <a:avLst>
              <a:gd name="adj" fmla="val 14037"/>
            </a:avLst>
          </a:prstGeom>
          <a:solidFill>
            <a:schemeClr val="tx2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 anchor="ctr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Issue Campaigns</a:t>
            </a:r>
          </a:p>
        </p:txBody>
      </p:sp>
      <p:grpSp>
        <p:nvGrpSpPr>
          <p:cNvPr id="76806" name="Group 8"/>
          <p:cNvGrpSpPr>
            <a:grpSpLocks/>
          </p:cNvGrpSpPr>
          <p:nvPr/>
        </p:nvGrpSpPr>
        <p:grpSpPr bwMode="auto">
          <a:xfrm>
            <a:off x="-50800" y="3657600"/>
            <a:ext cx="8229600" cy="4800600"/>
            <a:chOff x="0" y="1371599"/>
            <a:chExt cx="8991600" cy="5595796"/>
          </a:xfrm>
        </p:grpSpPr>
        <p:grpSp>
          <p:nvGrpSpPr>
            <p:cNvPr id="76807" name="Group 9"/>
            <p:cNvGrpSpPr>
              <a:grpSpLocks/>
            </p:cNvGrpSpPr>
            <p:nvPr/>
          </p:nvGrpSpPr>
          <p:grpSpPr bwMode="auto">
            <a:xfrm>
              <a:off x="0" y="1378371"/>
              <a:ext cx="8991600" cy="5589024"/>
              <a:chOff x="0" y="1378371"/>
              <a:chExt cx="8991600" cy="5589024"/>
            </a:xfrm>
          </p:grpSpPr>
          <p:sp>
            <p:nvSpPr>
              <p:cNvPr id="13" name="Oval 12"/>
              <p:cNvSpPr/>
              <p:nvPr/>
            </p:nvSpPr>
            <p:spPr>
              <a:xfrm>
                <a:off x="2362376" y="1752794"/>
                <a:ext cx="4190530" cy="4343034"/>
              </a:xfrm>
              <a:prstGeom prst="ellipse">
                <a:avLst/>
              </a:prstGeom>
              <a:noFill/>
              <a:ln w="9525" cmpd="sng"/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 sz="1200">
                  <a:sym typeface="Gill Sans" charset="0"/>
                </a:endParaRPr>
              </a:p>
            </p:txBody>
          </p:sp>
          <p:graphicFrame>
            <p:nvGraphicFramePr>
              <p:cNvPr id="14" name="Diagram 13"/>
              <p:cNvGraphicFramePr/>
              <p:nvPr/>
            </p:nvGraphicFramePr>
            <p:xfrm>
              <a:off x="0" y="1397000"/>
              <a:ext cx="8991600" cy="5003800"/>
            </p:xfrm>
            <a:graphic>
              <a:graphicData uri="http://schemas.openxmlformats.org/drawingml/2006/diagram">
                <dgm:relIds xmlns:dgm="http://schemas.openxmlformats.org/drawingml/2006/diagram" xmlns:r="http://schemas.openxmlformats.org/officeDocument/2006/relationships" r:dm="rId3" r:lo="rId4" r:qs="rId5" r:cs="rId6"/>
              </a:graphicData>
            </a:graphic>
          </p:graphicFrame>
          <p:grpSp>
            <p:nvGrpSpPr>
              <p:cNvPr id="76812" name="Group 14"/>
              <p:cNvGrpSpPr>
                <a:grpSpLocks/>
              </p:cNvGrpSpPr>
              <p:nvPr/>
            </p:nvGrpSpPr>
            <p:grpSpPr bwMode="auto">
              <a:xfrm>
                <a:off x="1706539" y="1378371"/>
                <a:ext cx="867206" cy="2898266"/>
                <a:chOff x="1706539" y="1378371"/>
                <a:chExt cx="867206" cy="2898266"/>
              </a:xfrm>
            </p:grpSpPr>
            <p:sp>
              <p:nvSpPr>
                <p:cNvPr id="18" name="Left Bracket 17"/>
                <p:cNvSpPr/>
                <p:nvPr/>
              </p:nvSpPr>
              <p:spPr>
                <a:xfrm rot="1526560">
                  <a:off x="1888861" y="1379000"/>
                  <a:ext cx="685123" cy="2897823"/>
                </a:xfrm>
                <a:prstGeom prst="leftBracket">
                  <a:avLst/>
                </a:prstGeom>
                <a:ln w="9525" cmpd="sng"/>
                <a:effectLst/>
              </p:spPr>
              <p:style>
                <a:lnRef idx="2">
                  <a:schemeClr val="accent1"/>
                </a:lnRef>
                <a:fillRef idx="0">
                  <a:schemeClr val="accent1"/>
                </a:fillRef>
                <a:effectRef idx="1">
                  <a:schemeClr val="accent1"/>
                </a:effectRef>
                <a:fontRef idx="minor">
                  <a:schemeClr val="tx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endParaRPr lang="en-US" sz="1200">
                    <a:sym typeface="Gill Sans" charset="0"/>
                  </a:endParaRPr>
                </a:p>
              </p:txBody>
            </p:sp>
            <p:sp>
              <p:nvSpPr>
                <p:cNvPr id="19" name="Rectangle 18"/>
                <p:cNvSpPr/>
                <p:nvPr/>
              </p:nvSpPr>
              <p:spPr>
                <a:xfrm rot="17587545">
                  <a:off x="828826" y="2399400"/>
                  <a:ext cx="2222404" cy="466579"/>
                </a:xfrm>
                <a:prstGeom prst="rect">
                  <a:avLst/>
                </a:prstGeom>
                <a:solidFill>
                  <a:schemeClr val="bg1"/>
                </a:solidFill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>
                    <a:defRPr/>
                  </a:pPr>
                  <a:r>
                    <a:rPr lang="en-US" sz="1000" dirty="0">
                      <a:solidFill>
                        <a:schemeClr val="accent1"/>
                      </a:solidFill>
                      <a:sym typeface="Gill Sans" charset="0"/>
                    </a:rPr>
                    <a:t>Varies by chapter depending on priorities</a:t>
                  </a:r>
                </a:p>
              </p:txBody>
            </p:sp>
          </p:grpSp>
          <p:sp>
            <p:nvSpPr>
              <p:cNvPr id="16" name="Left Bracket 15"/>
              <p:cNvSpPr/>
              <p:nvPr/>
            </p:nvSpPr>
            <p:spPr>
              <a:xfrm rot="17198599">
                <a:off x="3429314" y="4933484"/>
                <a:ext cx="684671" cy="2898333"/>
              </a:xfrm>
              <a:prstGeom prst="leftBracket">
                <a:avLst/>
              </a:prstGeom>
              <a:ln w="9525" cmpd="sng"/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>
                  <a:defRPr/>
                </a:pPr>
                <a:endParaRPr lang="en-US" sz="1200">
                  <a:sym typeface="Gill Sans" charset="0"/>
                </a:endParaRPr>
              </a:p>
            </p:txBody>
          </p:sp>
          <p:sp>
            <p:nvSpPr>
              <p:cNvPr id="17" name="Rectangle 16"/>
              <p:cNvSpPr/>
              <p:nvPr/>
            </p:nvSpPr>
            <p:spPr>
              <a:xfrm rot="1012716">
                <a:off x="2367580" y="6469621"/>
                <a:ext cx="2606939" cy="497774"/>
              </a:xfrm>
              <a:prstGeom prst="rect">
                <a:avLst/>
              </a:prstGeom>
              <a:solidFill>
                <a:schemeClr val="bg1"/>
              </a:solidFill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>
                  <a:defRPr/>
                </a:pPr>
                <a:r>
                  <a:rPr lang="en-US" sz="1000" dirty="0">
                    <a:solidFill>
                      <a:schemeClr val="accent1"/>
                    </a:solidFill>
                    <a:sym typeface="Gill Sans" charset="0"/>
                  </a:rPr>
                  <a:t>Each manages a team. Number of teams per chapter will vary.</a:t>
                </a:r>
              </a:p>
            </p:txBody>
          </p:sp>
        </p:grpSp>
        <p:sp>
          <p:nvSpPr>
            <p:cNvPr id="11" name="Left Bracket 10"/>
            <p:cNvSpPr/>
            <p:nvPr/>
          </p:nvSpPr>
          <p:spPr>
            <a:xfrm rot="10800000">
              <a:off x="6993467" y="1371599"/>
              <a:ext cx="421482" cy="4572491"/>
            </a:xfrm>
            <a:prstGeom prst="leftBracket">
              <a:avLst/>
            </a:prstGeom>
            <a:ln w="9525" cmpd="sng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>
                <a:defRPr/>
              </a:pPr>
              <a:endParaRPr lang="en-US" sz="1200">
                <a:sym typeface="Gill Sans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 rot="5400000">
              <a:off x="5700271" y="3466574"/>
              <a:ext cx="3353036" cy="228953"/>
            </a:xfrm>
            <a:prstGeom prst="rect">
              <a:avLst/>
            </a:prstGeom>
            <a:solidFill>
              <a:schemeClr val="bg1"/>
            </a:solidFill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defRPr/>
              </a:pPr>
              <a:r>
                <a:rPr lang="en-US" sz="1000" dirty="0">
                  <a:solidFill>
                    <a:schemeClr val="accent1"/>
                  </a:solidFill>
                  <a:sym typeface="Gill Sans" charset="0"/>
                </a:rPr>
                <a:t>Core baseline roles</a:t>
              </a:r>
            </a:p>
          </p:txBody>
        </p:sp>
      </p:grp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/>
          </p:cNvSpPr>
          <p:nvPr/>
        </p:nvSpPr>
        <p:spPr bwMode="auto">
          <a:xfrm>
            <a:off x="831850" y="2895600"/>
            <a:ext cx="6889750" cy="483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571500" indent="-5715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Introduction and Goals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Where We</a:t>
            </a:r>
            <a:r>
              <a:rPr lang="ja-JP" alt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ve Been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Where We</a:t>
            </a:r>
            <a:r>
              <a:rPr lang="ja-JP" alt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re Going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Who</a:t>
            </a:r>
            <a:r>
              <a:rPr lang="ja-JP" alt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 Doing it All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Debrief and Closing</a:t>
            </a:r>
          </a:p>
        </p:txBody>
      </p:sp>
      <p:sp>
        <p:nvSpPr>
          <p:cNvPr id="30722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for This Session</a:t>
            </a:r>
          </a:p>
        </p:txBody>
      </p:sp>
      <p:pic>
        <p:nvPicPr>
          <p:cNvPr id="30723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8300" y="2895600"/>
            <a:ext cx="4305300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19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825" name="Group 11263"/>
          <p:cNvGrpSpPr>
            <a:grpSpLocks/>
          </p:cNvGrpSpPr>
          <p:nvPr/>
        </p:nvGrpSpPr>
        <p:grpSpPr bwMode="auto">
          <a:xfrm>
            <a:off x="-1041400" y="762000"/>
            <a:ext cx="15468600" cy="7620000"/>
            <a:chOff x="-1041400" y="152400"/>
            <a:chExt cx="15468600" cy="7620000"/>
          </a:xfrm>
        </p:grpSpPr>
        <p:cxnSp>
          <p:nvCxnSpPr>
            <p:cNvPr id="21" name="Straight Connector 20"/>
            <p:cNvCxnSpPr/>
            <p:nvPr/>
          </p:nvCxnSpPr>
          <p:spPr>
            <a:xfrm>
              <a:off x="6731000" y="5257800"/>
              <a:ext cx="0" cy="2011363"/>
            </a:xfrm>
            <a:prstGeom prst="line">
              <a:avLst/>
            </a:prstGeom>
            <a:ln w="9525" cmpd="sng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Straight Connector 21"/>
            <p:cNvCxnSpPr/>
            <p:nvPr/>
          </p:nvCxnSpPr>
          <p:spPr>
            <a:xfrm>
              <a:off x="8083550" y="5257800"/>
              <a:ext cx="0" cy="2011363"/>
            </a:xfrm>
            <a:prstGeom prst="line">
              <a:avLst/>
            </a:prstGeom>
            <a:ln w="9525" cmpd="sng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/>
            <p:nvPr/>
          </p:nvCxnSpPr>
          <p:spPr>
            <a:xfrm>
              <a:off x="9436100" y="5257800"/>
              <a:ext cx="0" cy="2011363"/>
            </a:xfrm>
            <a:prstGeom prst="line">
              <a:avLst/>
            </a:prstGeom>
            <a:ln w="9525" cmpd="sng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23"/>
            <p:cNvCxnSpPr/>
            <p:nvPr/>
          </p:nvCxnSpPr>
          <p:spPr>
            <a:xfrm>
              <a:off x="10788650" y="5257800"/>
              <a:ext cx="0" cy="2011363"/>
            </a:xfrm>
            <a:prstGeom prst="line">
              <a:avLst/>
            </a:prstGeom>
            <a:ln w="9525" cmpd="sng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>
              <a:off x="12141200" y="5257800"/>
              <a:ext cx="0" cy="2011363"/>
            </a:xfrm>
            <a:prstGeom prst="line">
              <a:avLst/>
            </a:prstGeom>
            <a:ln w="9525" cmpd="sng"/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77831" name="TextBox 1"/>
            <p:cNvSpPr txBox="1">
              <a:spLocks noChangeArrowheads="1"/>
            </p:cNvSpPr>
            <p:nvPr/>
          </p:nvSpPr>
          <p:spPr bwMode="auto">
            <a:xfrm>
              <a:off x="787400" y="152400"/>
              <a:ext cx="11430000" cy="7386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=""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=""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sz="42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1pPr>
              <a:lvl2pPr marL="742950" indent="-285750">
                <a:defRPr sz="42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2pPr>
              <a:lvl3pPr marL="1143000" indent="-228600">
                <a:defRPr sz="42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3pPr>
              <a:lvl4pPr marL="1600200" indent="-228600">
                <a:defRPr sz="42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4pPr>
              <a:lvl5pPr marL="2057400" indent="-228600">
                <a:defRPr sz="42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4200">
                  <a:solidFill>
                    <a:srgbClr val="000000"/>
                  </a:solidFill>
                  <a:latin typeface="Gill Sans"/>
                  <a:ea typeface="ヒラギノ角ゴ ProN W3"/>
                  <a:cs typeface="ヒラギノ角ゴ ProN W3"/>
                  <a:sym typeface="Gill Sans"/>
                </a:defRPr>
              </a:lvl9pPr>
            </a:lstStyle>
            <a:p>
              <a:pPr algn="ctr"/>
              <a:r>
                <a:rPr lang="en-US" b="1">
                  <a:solidFill>
                    <a:srgbClr val="56565A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Our staff exists to support these chapters</a:t>
              </a:r>
            </a:p>
          </p:txBody>
        </p:sp>
        <p:graphicFrame>
          <p:nvGraphicFramePr>
            <p:cNvPr id="20" name="Diagram 19"/>
            <p:cNvGraphicFramePr/>
            <p:nvPr/>
          </p:nvGraphicFramePr>
          <p:xfrm>
            <a:off x="-1041400" y="1371600"/>
            <a:ext cx="15468600" cy="4378960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26" name="Rounded Rectangle 25"/>
            <p:cNvSpPr/>
            <p:nvPr/>
          </p:nvSpPr>
          <p:spPr>
            <a:xfrm>
              <a:off x="6197600" y="5600700"/>
              <a:ext cx="6553200" cy="5334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>
                  <a:ea typeface="ＭＳ 明朝"/>
                  <a:cs typeface="Times New Roman"/>
                  <a:sym typeface="Gill Sans" charset="0"/>
                </a:rPr>
                <a:t>State Coordinators</a:t>
              </a:r>
            </a:p>
          </p:txBody>
        </p:sp>
        <p:sp>
          <p:nvSpPr>
            <p:cNvPr id="27" name="Rounded Rectangle 26"/>
            <p:cNvSpPr/>
            <p:nvPr/>
          </p:nvSpPr>
          <p:spPr>
            <a:xfrm>
              <a:off x="6197600" y="6400800"/>
              <a:ext cx="6553200" cy="5334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>
                  <a:ea typeface="ＭＳ 明朝"/>
                  <a:cs typeface="Times New Roman"/>
                  <a:sym typeface="Gill Sans" charset="0"/>
                </a:rPr>
                <a:t>Spring Trainers</a:t>
              </a:r>
            </a:p>
          </p:txBody>
        </p:sp>
        <p:sp>
          <p:nvSpPr>
            <p:cNvPr id="28" name="Rounded Rectangle 27"/>
            <p:cNvSpPr/>
            <p:nvPr/>
          </p:nvSpPr>
          <p:spPr>
            <a:xfrm>
              <a:off x="6197600" y="7239000"/>
              <a:ext cx="6553200" cy="533400"/>
            </a:xfrm>
            <a:prstGeom prst="roundRect">
              <a:avLst/>
            </a:prstGeom>
            <a:solidFill>
              <a:schemeClr val="accent1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sz="2200">
                  <a:ea typeface="ＭＳ 明朝"/>
                  <a:cs typeface="Times New Roman"/>
                  <a:sym typeface="Gill Sans" charset="0"/>
                </a:rPr>
                <a:t>Chapters and Fellows</a:t>
              </a:r>
            </a:p>
          </p:txBody>
        </p:sp>
      </p:grp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otched Right Arrow 1"/>
          <p:cNvSpPr/>
          <p:nvPr/>
        </p:nvSpPr>
        <p:spPr bwMode="auto">
          <a:xfrm>
            <a:off x="330200" y="2705100"/>
            <a:ext cx="12674600" cy="1447800"/>
          </a:xfrm>
          <a:prstGeom prst="notchedRightArrow">
            <a:avLst/>
          </a:prstGeom>
          <a:solidFill>
            <a:srgbClr val="56565A"/>
          </a:solidFill>
          <a:ln w="254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63500" dist="38099" dir="2700000" algn="ctr" rotWithShape="0">
              <a:schemeClr val="bg2">
                <a:alpha val="74998"/>
              </a:schemeClr>
            </a:outerShdw>
          </a:effectLst>
        </p:spPr>
        <p:txBody>
          <a:bodyPr/>
          <a:lstStyle/>
          <a:p>
            <a:pPr>
              <a:defRPr/>
            </a:pPr>
            <a:endParaRPr lang="en-US">
              <a:latin typeface="Gill Sans" charset="0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78850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And this is why we need strong trainers this spring</a:t>
            </a:r>
          </a:p>
        </p:txBody>
      </p:sp>
      <p:sp>
        <p:nvSpPr>
          <p:cNvPr id="78851" name="Rounded Rectangle 11"/>
          <p:cNvSpPr>
            <a:spLocks noChangeArrowheads="1"/>
          </p:cNvSpPr>
          <p:nvPr/>
        </p:nvSpPr>
        <p:spPr bwMode="auto">
          <a:xfrm>
            <a:off x="1092200" y="2667000"/>
            <a:ext cx="3352800" cy="1524000"/>
          </a:xfrm>
          <a:prstGeom prst="roundRect">
            <a:avLst>
              <a:gd name="adj" fmla="val 14037"/>
            </a:avLst>
          </a:prstGeom>
          <a:solidFill>
            <a:srgbClr val="0094C8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February 8</a:t>
            </a:r>
          </a:p>
          <a:p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Fellows</a:t>
            </a:r>
          </a:p>
        </p:txBody>
      </p:sp>
      <p:sp>
        <p:nvSpPr>
          <p:cNvPr id="78852" name="Rounded Rectangle 12"/>
          <p:cNvSpPr>
            <a:spLocks noChangeArrowheads="1"/>
          </p:cNvSpPr>
          <p:nvPr/>
        </p:nvSpPr>
        <p:spPr bwMode="auto">
          <a:xfrm>
            <a:off x="8553450" y="2667000"/>
            <a:ext cx="3352800" cy="1524000"/>
          </a:xfrm>
          <a:prstGeom prst="roundRect">
            <a:avLst>
              <a:gd name="adj" fmla="val 14037"/>
            </a:avLst>
          </a:prstGeom>
          <a:solidFill>
            <a:srgbClr val="D0202E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All of March</a:t>
            </a:r>
          </a:p>
          <a:p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Obamacare</a:t>
            </a:r>
          </a:p>
          <a:p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sp>
        <p:nvSpPr>
          <p:cNvPr id="78853" name="Rounded Rectangle 13"/>
          <p:cNvSpPr>
            <a:spLocks noChangeArrowheads="1"/>
          </p:cNvSpPr>
          <p:nvPr/>
        </p:nvSpPr>
        <p:spPr bwMode="auto">
          <a:xfrm>
            <a:off x="4822825" y="2667000"/>
            <a:ext cx="3352800" cy="1524000"/>
          </a:xfrm>
          <a:prstGeom prst="roundRect">
            <a:avLst>
              <a:gd name="adj" fmla="val 14037"/>
            </a:avLst>
          </a:prstGeom>
          <a:solidFill>
            <a:srgbClr val="0C3B60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February 15</a:t>
            </a:r>
          </a:p>
          <a:p>
            <a:r>
              <a:rPr lang="en-US" sz="40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Immigration</a:t>
            </a: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92200" y="4552950"/>
            <a:ext cx="3355975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2825" y="4533900"/>
            <a:ext cx="3355975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53450" y="4514850"/>
            <a:ext cx="3355975" cy="35385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Rectangle 2"/>
          <p:cNvSpPr>
            <a:spLocks/>
          </p:cNvSpPr>
          <p:nvPr/>
        </p:nvSpPr>
        <p:spPr bwMode="auto">
          <a:xfrm>
            <a:off x="831850" y="2895600"/>
            <a:ext cx="6889750" cy="483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 marL="571500" indent="-5715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Introduction and Goals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Where We</a:t>
            </a:r>
            <a:r>
              <a:rPr lang="ja-JP" alt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ve Been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Where We</a:t>
            </a:r>
            <a:r>
              <a:rPr lang="ja-JP" alt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re Going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Who</a:t>
            </a:r>
            <a:r>
              <a:rPr lang="ja-JP" alt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 Doing it All</a:t>
            </a:r>
          </a:p>
          <a:p>
            <a:pPr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Debrief and Closing</a:t>
            </a:r>
          </a:p>
        </p:txBody>
      </p:sp>
      <p:sp>
        <p:nvSpPr>
          <p:cNvPr id="79874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for This Session</a:t>
            </a:r>
          </a:p>
        </p:txBody>
      </p:sp>
      <p:pic>
        <p:nvPicPr>
          <p:cNvPr id="79875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88300" y="2895600"/>
            <a:ext cx="4305300" cy="4981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819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/>
          </p:cNvSpPr>
          <p:nvPr/>
        </p:nvSpPr>
        <p:spPr bwMode="auto">
          <a:xfrm>
            <a:off x="831850" y="2709863"/>
            <a:ext cx="1138555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457200" indent="-4572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914400" indent="-4572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OFA is a grassroots organization dedicated to supporting the agenda Americans voted for in 2012.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Our volunteers organize by chapter to carry out issue campaigns.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This spring, we will focus on three key things: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The Organizing Fellows program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Obamacare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Comprehensive Immigration Reform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</p:txBody>
      </p:sp>
      <p:sp>
        <p:nvSpPr>
          <p:cNvPr id="80898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Key takeaways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Rectangle 2"/>
          <p:cNvSpPr>
            <a:spLocks/>
          </p:cNvSpPr>
          <p:nvPr/>
        </p:nvSpPr>
        <p:spPr bwMode="auto">
          <a:xfrm>
            <a:off x="831850" y="2709863"/>
            <a:ext cx="1138555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514350" indent="-5143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buFont typeface="Arial" panose="020B0604020202020204" pitchFamily="34" charset="0"/>
              <a:buAutoNum type="arabicParenR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Organize in the states around the </a:t>
            </a:r>
            <a:r>
              <a:rPr lang="en-US" sz="2800" b="1">
                <a:solidFill>
                  <a:srgbClr val="0C3B6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legislative agenda</a:t>
            </a:r>
            <a:r>
              <a:rPr lang="en-US" sz="2800" b="1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 </a:t>
            </a: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Americans voted for in 2012</a:t>
            </a:r>
          </a:p>
          <a:p>
            <a:pPr>
              <a:buFont typeface="Arial" panose="020B0604020202020204" pitchFamily="34" charset="0"/>
              <a:buAutoNum type="arabicParenR"/>
            </a:pP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AutoNum type="arabicParenR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Build grassroots power by </a:t>
            </a:r>
            <a:r>
              <a:rPr lang="en-US" sz="2800" b="1">
                <a:solidFill>
                  <a:srgbClr val="0C3B6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training and developing leadership</a:t>
            </a: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 on the ground</a:t>
            </a:r>
          </a:p>
          <a:p>
            <a:pPr>
              <a:buFont typeface="Arial" panose="020B0604020202020204" pitchFamily="34" charset="0"/>
              <a:buAutoNum type="arabicParenR"/>
            </a:pP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AutoNum type="arabicParenR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Build meaningful, long-lasting, and mutually beneficial </a:t>
            </a:r>
            <a:r>
              <a:rPr lang="en-US" sz="2800" b="1">
                <a:solidFill>
                  <a:srgbClr val="0C3B6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coalition partnerships</a:t>
            </a: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 in states and nationally</a:t>
            </a:r>
          </a:p>
          <a:p>
            <a:pPr>
              <a:buFont typeface="Arial" panose="020B0604020202020204" pitchFamily="34" charset="0"/>
              <a:buAutoNum type="arabicParenR"/>
            </a:pP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AutoNum type="arabicParenR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Develop state organizations that </a:t>
            </a:r>
            <a:r>
              <a:rPr lang="en-US" sz="2800" b="1">
                <a:solidFill>
                  <a:srgbClr val="0C3B6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grassroots fundraise </a:t>
            </a: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to self-sustain, connecting donors to activists</a:t>
            </a:r>
          </a:p>
          <a:p>
            <a:pPr>
              <a:buFont typeface="Arial" panose="020B0604020202020204" pitchFamily="34" charset="0"/>
              <a:buAutoNum type="arabicParenR"/>
            </a:pP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AutoNum type="arabicParenR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 </a:t>
            </a:r>
            <a:r>
              <a:rPr lang="en-US" sz="2800" b="1">
                <a:solidFill>
                  <a:srgbClr val="0C3B6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Tell the story of our work </a:t>
            </a: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in the press and online</a:t>
            </a:r>
          </a:p>
        </p:txBody>
      </p:sp>
      <p:sp>
        <p:nvSpPr>
          <p:cNvPr id="31746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mission</a:t>
            </a: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2"/>
          <p:cNvSpPr>
            <a:spLocks/>
          </p:cNvSpPr>
          <p:nvPr/>
        </p:nvSpPr>
        <p:spPr bwMode="auto">
          <a:xfrm>
            <a:off x="831850" y="2709863"/>
            <a:ext cx="1138555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457200" indent="-4572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OFA is not the Obama campaign.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OFA is not an electoral organization.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OFA is not a partisan organization.</a:t>
            </a:r>
          </a:p>
        </p:txBody>
      </p:sp>
      <p:sp>
        <p:nvSpPr>
          <p:cNvPr id="32770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we are not</a:t>
            </a: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2"/>
          <p:cNvSpPr>
            <a:spLocks/>
          </p:cNvSpPr>
          <p:nvPr/>
        </p:nvSpPr>
        <p:spPr bwMode="auto">
          <a:xfrm>
            <a:off x="2921000" y="2438400"/>
            <a:ext cx="704215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r>
              <a:rPr lang="en-US" sz="3400" i="1">
                <a:solidFill>
                  <a:srgbClr val="0C3B60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We are a grassroots organization dedicated to supporting the agenda Americans voted for on November 6, 2012.</a:t>
            </a:r>
          </a:p>
        </p:txBody>
      </p:sp>
      <p:sp>
        <p:nvSpPr>
          <p:cNvPr id="33794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other words...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48588" y="3124200"/>
            <a:ext cx="4926012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8" name="Rectangle 2"/>
          <p:cNvSpPr>
            <a:spLocks/>
          </p:cNvSpPr>
          <p:nvPr/>
        </p:nvSpPr>
        <p:spPr bwMode="auto">
          <a:xfrm>
            <a:off x="831850" y="2709863"/>
            <a:ext cx="6813550" cy="5976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457200" indent="-4572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You will receive five post-it notes. Each post-it note represents one of our five pillars.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On each post-it note, write down your favorite accomplishment in that category. Include your name and state!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It</a:t>
            </a:r>
            <a:r>
              <a:rPr lang="ja-JP" alt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 okay if you can</a:t>
            </a:r>
            <a:r>
              <a:rPr lang="ja-JP" alt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altLang="ja-JP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t think of one for all of them.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2800">
              <a:solidFill>
                <a:srgbClr val="56565A"/>
              </a:solidFill>
              <a:latin typeface="Arial" panose="020B0604020202020204" pitchFamily="34" charset="0"/>
              <a:ea typeface="MS PGothic" panose="020B0600070205080204" pitchFamily="34" charset="-128"/>
              <a:sym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Gallery walk: place your post-its around the room under each pillar.</a:t>
            </a:r>
          </a:p>
        </p:txBody>
      </p:sp>
      <p:sp>
        <p:nvSpPr>
          <p:cNvPr id="34819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138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are your proudest accomplishments from the past year?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36866" name="Picture 1" descr="Year-in-Review_.pn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470" b="8052"/>
          <a:stretch>
            <a:fillRect/>
          </a:stretch>
        </p:blipFill>
        <p:spPr bwMode="auto">
          <a:xfrm>
            <a:off x="49213" y="1652588"/>
            <a:ext cx="12930187" cy="7110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Some more highlights</a:t>
            </a:r>
          </a:p>
        </p:txBody>
      </p:sp>
      <p:pic>
        <p:nvPicPr>
          <p:cNvPr id="3891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7100" y="1905000"/>
            <a:ext cx="11847513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A Template">
  <a:themeElements>
    <a:clrScheme name="Custom 1">
      <a:dk1>
        <a:srgbClr val="56565A"/>
      </a:dk1>
      <a:lt1>
        <a:srgbClr val="FFFFFF"/>
      </a:lt1>
      <a:dk2>
        <a:srgbClr val="56565A"/>
      </a:dk2>
      <a:lt2>
        <a:srgbClr val="FFFFFF"/>
      </a:lt2>
      <a:accent1>
        <a:srgbClr val="0094C8"/>
      </a:accent1>
      <a:accent2>
        <a:srgbClr val="0C3B60"/>
      </a:accent2>
      <a:accent3>
        <a:srgbClr val="D0202E"/>
      </a:accent3>
      <a:accent4>
        <a:srgbClr val="DBD9D6"/>
      </a:accent4>
      <a:accent5>
        <a:srgbClr val="56565A"/>
      </a:accent5>
      <a:accent6>
        <a:srgbClr val="FFFFFF"/>
      </a:accent6>
      <a:hlink>
        <a:srgbClr val="D0202E"/>
      </a:hlink>
      <a:folHlink>
        <a:srgbClr val="0094C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2281</TotalTime>
  <Pages>0</Pages>
  <Words>1212</Words>
  <Characters>0</Characters>
  <Application>Microsoft Macintosh PowerPoint</Application>
  <PresentationFormat>Custom</PresentationFormat>
  <Lines>0</Lines>
  <Paragraphs>231</Paragraphs>
  <Slides>33</Slides>
  <Notes>21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33</vt:i4>
      </vt:variant>
    </vt:vector>
  </HeadingPairs>
  <TitlesOfParts>
    <vt:vector size="38" baseType="lpstr">
      <vt:lpstr>Arial</vt:lpstr>
      <vt:lpstr>Calibri</vt:lpstr>
      <vt:lpstr>Gill Sans</vt:lpstr>
      <vt:lpstr>Helvetica</vt:lpstr>
      <vt:lpstr>OFA Template</vt:lpstr>
      <vt:lpstr>Where We’ve Been and Where We’re Going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Local User</dc:creator>
  <cp:lastModifiedBy>Microsoft Office User</cp:lastModifiedBy>
  <cp:revision>103</cp:revision>
  <dcterms:created xsi:type="dcterms:W3CDTF">2014-01-23T22:27:04Z</dcterms:created>
  <dcterms:modified xsi:type="dcterms:W3CDTF">2019-07-04T02:26:08Z</dcterms:modified>
</cp:coreProperties>
</file>