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442" r:id="rId2"/>
    <p:sldId id="459" r:id="rId3"/>
    <p:sldId id="460" r:id="rId4"/>
    <p:sldId id="461" r:id="rId5"/>
    <p:sldId id="462" r:id="rId6"/>
    <p:sldId id="463" r:id="rId7"/>
    <p:sldId id="464" r:id="rId8"/>
    <p:sldId id="465" r:id="rId9"/>
    <p:sldId id="466" r:id="rId10"/>
    <p:sldId id="467" r:id="rId11"/>
    <p:sldId id="468" r:id="rId12"/>
    <p:sldId id="470" r:id="rId13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94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1"/>
  </p:normalViewPr>
  <p:slideViewPr>
    <p:cSldViewPr showGuides="1">
      <p:cViewPr varScale="1">
        <p:scale>
          <a:sx n="75" d="100"/>
          <a:sy n="75" d="100"/>
        </p:scale>
        <p:origin x="288" y="184"/>
      </p:cViewPr>
      <p:guideLst>
        <p:guide orient="horz" pos="4944"/>
        <p:guide pos="8191"/>
      </p:guideLst>
    </p:cSldViewPr>
  </p:slideViewPr>
  <p:notesTextViewPr>
    <p:cViewPr>
      <p:scale>
        <a:sx n="100" d="100"/>
        <a:sy n="100" d="100"/>
      </p:scale>
      <p:origin x="0" y="-104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6C14B69-FA94-C649-8322-5F38D9BD52D0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19CEA45-F2F7-3341-AD75-EFC1536003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02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021CAEC-6816-9B43-9B75-B64A0BAEBFDC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D9852FF-0022-6341-A9E9-EA3069924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74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Attribution-Non Commercial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852FF-0022-6341-A9E9-EA30699248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44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DE4F80-288B-3C4B-AFFF-0403A68213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720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8779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fld id="{AB7A3DA0-8BD6-B242-BC07-4B210376103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Arial" charset="0"/>
                <a:ea typeface="MS PGothic" charset="0"/>
              </a:rPr>
              <a:t>Six Steps to Building a Kick-Ass Training Program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7391400"/>
            <a:ext cx="12496800" cy="7620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Jason Gray, OFA-WI 2012 Training Director, @jasonegray8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CC094299-298F-DC4F-8A11-C509AAE0F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9216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Step V. Execute Program</a:t>
            </a:r>
          </a:p>
        </p:txBody>
      </p:sp>
      <p:sp>
        <p:nvSpPr>
          <p:cNvPr id="14338" name="Freeform 2"/>
          <p:cNvSpPr>
            <a:spLocks/>
          </p:cNvSpPr>
          <p:nvPr/>
        </p:nvSpPr>
        <p:spPr bwMode="blackWhite">
          <a:xfrm>
            <a:off x="11696700" y="7751763"/>
            <a:ext cx="898525" cy="1063625"/>
          </a:xfrm>
          <a:custGeom>
            <a:avLst/>
            <a:gdLst>
              <a:gd name="T0" fmla="*/ 2147483647 w 852"/>
              <a:gd name="T1" fmla="*/ 2147483647 h 1157"/>
              <a:gd name="T2" fmla="*/ 2147483647 w 852"/>
              <a:gd name="T3" fmla="*/ 2147483647 h 1157"/>
              <a:gd name="T4" fmla="*/ 2147483647 w 852"/>
              <a:gd name="T5" fmla="*/ 2147483647 h 1157"/>
              <a:gd name="T6" fmla="*/ 2147483647 w 852"/>
              <a:gd name="T7" fmla="*/ 2147483647 h 1157"/>
              <a:gd name="T8" fmla="*/ 2147483647 w 852"/>
              <a:gd name="T9" fmla="*/ 2147483647 h 1157"/>
              <a:gd name="T10" fmla="*/ 2147483647 w 852"/>
              <a:gd name="T11" fmla="*/ 2147483647 h 1157"/>
              <a:gd name="T12" fmla="*/ 2147483647 w 852"/>
              <a:gd name="T13" fmla="*/ 2147483647 h 1157"/>
              <a:gd name="T14" fmla="*/ 2147483647 w 852"/>
              <a:gd name="T15" fmla="*/ 2147483647 h 1157"/>
              <a:gd name="T16" fmla="*/ 2147483647 w 852"/>
              <a:gd name="T17" fmla="*/ 2147483647 h 1157"/>
              <a:gd name="T18" fmla="*/ 2147483647 w 852"/>
              <a:gd name="T19" fmla="*/ 2147483647 h 1157"/>
              <a:gd name="T20" fmla="*/ 2147483647 w 852"/>
              <a:gd name="T21" fmla="*/ 2147483647 h 1157"/>
              <a:gd name="T22" fmla="*/ 2147483647 w 852"/>
              <a:gd name="T23" fmla="*/ 2147483647 h 1157"/>
              <a:gd name="T24" fmla="*/ 2147483647 w 852"/>
              <a:gd name="T25" fmla="*/ 2147483647 h 1157"/>
              <a:gd name="T26" fmla="*/ 2147483647 w 852"/>
              <a:gd name="T27" fmla="*/ 2147483647 h 1157"/>
              <a:gd name="T28" fmla="*/ 2147483647 w 852"/>
              <a:gd name="T29" fmla="*/ 2147483647 h 1157"/>
              <a:gd name="T30" fmla="*/ 2147483647 w 852"/>
              <a:gd name="T31" fmla="*/ 0 h 1157"/>
              <a:gd name="T32" fmla="*/ 2147483647 w 852"/>
              <a:gd name="T33" fmla="*/ 2147483647 h 1157"/>
              <a:gd name="T34" fmla="*/ 2147483647 w 852"/>
              <a:gd name="T35" fmla="*/ 2147483647 h 1157"/>
              <a:gd name="T36" fmla="*/ 2147483647 w 852"/>
              <a:gd name="T37" fmla="*/ 2147483647 h 1157"/>
              <a:gd name="T38" fmla="*/ 2147483647 w 852"/>
              <a:gd name="T39" fmla="*/ 2147483647 h 1157"/>
              <a:gd name="T40" fmla="*/ 2147483647 w 852"/>
              <a:gd name="T41" fmla="*/ 2147483647 h 1157"/>
              <a:gd name="T42" fmla="*/ 2147483647 w 852"/>
              <a:gd name="T43" fmla="*/ 2147483647 h 1157"/>
              <a:gd name="T44" fmla="*/ 2147483647 w 852"/>
              <a:gd name="T45" fmla="*/ 2147483647 h 1157"/>
              <a:gd name="T46" fmla="*/ 2147483647 w 852"/>
              <a:gd name="T47" fmla="*/ 2147483647 h 1157"/>
              <a:gd name="T48" fmla="*/ 2147483647 w 852"/>
              <a:gd name="T49" fmla="*/ 2147483647 h 1157"/>
              <a:gd name="T50" fmla="*/ 2147483647 w 852"/>
              <a:gd name="T51" fmla="*/ 2147483647 h 1157"/>
              <a:gd name="T52" fmla="*/ 0 w 852"/>
              <a:gd name="T53" fmla="*/ 2147483647 h 1157"/>
              <a:gd name="T54" fmla="*/ 2147483647 w 852"/>
              <a:gd name="T55" fmla="*/ 2147483647 h 115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52"/>
              <a:gd name="T85" fmla="*/ 0 h 1157"/>
              <a:gd name="T86" fmla="*/ 852 w 852"/>
              <a:gd name="T87" fmla="*/ 1157 h 115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52" h="1157">
                <a:moveTo>
                  <a:pt x="263" y="1156"/>
                </a:moveTo>
                <a:lnTo>
                  <a:pt x="851" y="1143"/>
                </a:lnTo>
                <a:lnTo>
                  <a:pt x="668" y="1032"/>
                </a:lnTo>
                <a:lnTo>
                  <a:pt x="703" y="958"/>
                </a:lnTo>
                <a:lnTo>
                  <a:pt x="733" y="882"/>
                </a:lnTo>
                <a:lnTo>
                  <a:pt x="758" y="804"/>
                </a:lnTo>
                <a:lnTo>
                  <a:pt x="775" y="723"/>
                </a:lnTo>
                <a:lnTo>
                  <a:pt x="790" y="642"/>
                </a:lnTo>
                <a:lnTo>
                  <a:pt x="798" y="561"/>
                </a:lnTo>
                <a:lnTo>
                  <a:pt x="801" y="478"/>
                </a:lnTo>
                <a:lnTo>
                  <a:pt x="798" y="395"/>
                </a:lnTo>
                <a:lnTo>
                  <a:pt x="789" y="314"/>
                </a:lnTo>
                <a:lnTo>
                  <a:pt x="775" y="233"/>
                </a:lnTo>
                <a:lnTo>
                  <a:pt x="756" y="153"/>
                </a:lnTo>
                <a:lnTo>
                  <a:pt x="730" y="75"/>
                </a:lnTo>
                <a:lnTo>
                  <a:pt x="701" y="0"/>
                </a:lnTo>
                <a:lnTo>
                  <a:pt x="545" y="296"/>
                </a:lnTo>
                <a:lnTo>
                  <a:pt x="208" y="291"/>
                </a:lnTo>
                <a:lnTo>
                  <a:pt x="222" y="345"/>
                </a:lnTo>
                <a:lnTo>
                  <a:pt x="231" y="402"/>
                </a:lnTo>
                <a:lnTo>
                  <a:pt x="235" y="459"/>
                </a:lnTo>
                <a:lnTo>
                  <a:pt x="234" y="514"/>
                </a:lnTo>
                <a:lnTo>
                  <a:pt x="229" y="571"/>
                </a:lnTo>
                <a:lnTo>
                  <a:pt x="217" y="627"/>
                </a:lnTo>
                <a:lnTo>
                  <a:pt x="203" y="683"/>
                </a:lnTo>
                <a:lnTo>
                  <a:pt x="181" y="734"/>
                </a:lnTo>
                <a:lnTo>
                  <a:pt x="0" y="628"/>
                </a:lnTo>
                <a:lnTo>
                  <a:pt x="263" y="1156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rgbClr val="FFFFFF"/>
              </a:solidFill>
            </a:endParaRPr>
          </a:p>
          <a:p>
            <a:endParaRPr lang="en-US" sz="1100">
              <a:solidFill>
                <a:srgbClr val="FFFFFF"/>
              </a:solidFill>
            </a:endParaRPr>
          </a:p>
          <a:p>
            <a:r>
              <a:rPr lang="en-US" sz="11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14339" name="Freeform 3"/>
          <p:cNvSpPr>
            <a:spLocks/>
          </p:cNvSpPr>
          <p:nvPr/>
        </p:nvSpPr>
        <p:spPr bwMode="blackWhite">
          <a:xfrm>
            <a:off x="11366500" y="7102475"/>
            <a:ext cx="1169988" cy="882650"/>
          </a:xfrm>
          <a:custGeom>
            <a:avLst/>
            <a:gdLst>
              <a:gd name="T0" fmla="*/ 2147483647 w 1109"/>
              <a:gd name="T1" fmla="*/ 2147483647 h 962"/>
              <a:gd name="T2" fmla="*/ 2147483647 w 1109"/>
              <a:gd name="T3" fmla="*/ 2147483647 h 962"/>
              <a:gd name="T4" fmla="*/ 2147483647 w 1109"/>
              <a:gd name="T5" fmla="*/ 2147483647 h 962"/>
              <a:gd name="T6" fmla="*/ 2147483647 w 1109"/>
              <a:gd name="T7" fmla="*/ 2147483647 h 962"/>
              <a:gd name="T8" fmla="*/ 2147483647 w 1109"/>
              <a:gd name="T9" fmla="*/ 2147483647 h 962"/>
              <a:gd name="T10" fmla="*/ 2147483647 w 1109"/>
              <a:gd name="T11" fmla="*/ 2147483647 h 962"/>
              <a:gd name="T12" fmla="*/ 2147483647 w 1109"/>
              <a:gd name="T13" fmla="*/ 2147483647 h 962"/>
              <a:gd name="T14" fmla="*/ 2147483647 w 1109"/>
              <a:gd name="T15" fmla="*/ 2147483647 h 962"/>
              <a:gd name="T16" fmla="*/ 2147483647 w 1109"/>
              <a:gd name="T17" fmla="*/ 2147483647 h 962"/>
              <a:gd name="T18" fmla="*/ 2147483647 w 1109"/>
              <a:gd name="T19" fmla="*/ 2147483647 h 962"/>
              <a:gd name="T20" fmla="*/ 2147483647 w 1109"/>
              <a:gd name="T21" fmla="*/ 2147483647 h 962"/>
              <a:gd name="T22" fmla="*/ 2147483647 w 1109"/>
              <a:gd name="T23" fmla="*/ 2147483647 h 962"/>
              <a:gd name="T24" fmla="*/ 2147483647 w 1109"/>
              <a:gd name="T25" fmla="*/ 2147483647 h 962"/>
              <a:gd name="T26" fmla="*/ 2147483647 w 1109"/>
              <a:gd name="T27" fmla="*/ 2147483647 h 962"/>
              <a:gd name="T28" fmla="*/ 2147483647 w 1109"/>
              <a:gd name="T29" fmla="*/ 2147483647 h 962"/>
              <a:gd name="T30" fmla="*/ 2147483647 w 1109"/>
              <a:gd name="T31" fmla="*/ 2147483647 h 962"/>
              <a:gd name="T32" fmla="*/ 2147483647 w 1109"/>
              <a:gd name="T33" fmla="*/ 2147483647 h 962"/>
              <a:gd name="T34" fmla="*/ 2147483647 w 1109"/>
              <a:gd name="T35" fmla="*/ 2147483647 h 962"/>
              <a:gd name="T36" fmla="*/ 2147483647 w 1109"/>
              <a:gd name="T37" fmla="*/ 2147483647 h 962"/>
              <a:gd name="T38" fmla="*/ 0 w 1109"/>
              <a:gd name="T39" fmla="*/ 0 h 962"/>
              <a:gd name="T40" fmla="*/ 2147483647 w 1109"/>
              <a:gd name="T41" fmla="*/ 2147483647 h 962"/>
              <a:gd name="T42" fmla="*/ 2147483647 w 1109"/>
              <a:gd name="T43" fmla="*/ 2147483647 h 962"/>
              <a:gd name="T44" fmla="*/ 2147483647 w 1109"/>
              <a:gd name="T45" fmla="*/ 2147483647 h 962"/>
              <a:gd name="T46" fmla="*/ 2147483647 w 1109"/>
              <a:gd name="T47" fmla="*/ 2147483647 h 962"/>
              <a:gd name="T48" fmla="*/ 2147483647 w 1109"/>
              <a:gd name="T49" fmla="*/ 2147483647 h 962"/>
              <a:gd name="T50" fmla="*/ 2147483647 w 1109"/>
              <a:gd name="T51" fmla="*/ 2147483647 h 962"/>
              <a:gd name="T52" fmla="*/ 2147483647 w 1109"/>
              <a:gd name="T53" fmla="*/ 2147483647 h 962"/>
              <a:gd name="T54" fmla="*/ 2147483647 w 1109"/>
              <a:gd name="T55" fmla="*/ 2147483647 h 962"/>
              <a:gd name="T56" fmla="*/ 2147483647 w 1109"/>
              <a:gd name="T57" fmla="*/ 2147483647 h 962"/>
              <a:gd name="T58" fmla="*/ 2147483647 w 1109"/>
              <a:gd name="T59" fmla="*/ 2147483647 h 962"/>
              <a:gd name="T60" fmla="*/ 2147483647 w 1109"/>
              <a:gd name="T61" fmla="*/ 2147483647 h 96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109"/>
              <a:gd name="T94" fmla="*/ 0 h 962"/>
              <a:gd name="T95" fmla="*/ 1109 w 1109"/>
              <a:gd name="T96" fmla="*/ 962 h 96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109" h="962">
                <a:moveTo>
                  <a:pt x="246" y="959"/>
                </a:moveTo>
                <a:lnTo>
                  <a:pt x="839" y="961"/>
                </a:lnTo>
                <a:lnTo>
                  <a:pt x="934" y="786"/>
                </a:lnTo>
                <a:lnTo>
                  <a:pt x="1023" y="611"/>
                </a:lnTo>
                <a:lnTo>
                  <a:pt x="1108" y="429"/>
                </a:lnTo>
                <a:lnTo>
                  <a:pt x="930" y="539"/>
                </a:lnTo>
                <a:lnTo>
                  <a:pt x="885" y="471"/>
                </a:lnTo>
                <a:lnTo>
                  <a:pt x="837" y="406"/>
                </a:lnTo>
                <a:lnTo>
                  <a:pt x="783" y="344"/>
                </a:lnTo>
                <a:lnTo>
                  <a:pt x="724" y="287"/>
                </a:lnTo>
                <a:lnTo>
                  <a:pt x="663" y="235"/>
                </a:lnTo>
                <a:lnTo>
                  <a:pt x="598" y="188"/>
                </a:lnTo>
                <a:lnTo>
                  <a:pt x="530" y="145"/>
                </a:lnTo>
                <a:lnTo>
                  <a:pt x="460" y="107"/>
                </a:lnTo>
                <a:lnTo>
                  <a:pt x="387" y="75"/>
                </a:lnTo>
                <a:lnTo>
                  <a:pt x="311" y="48"/>
                </a:lnTo>
                <a:lnTo>
                  <a:pt x="236" y="27"/>
                </a:lnTo>
                <a:lnTo>
                  <a:pt x="158" y="12"/>
                </a:lnTo>
                <a:lnTo>
                  <a:pt x="79" y="2"/>
                </a:lnTo>
                <a:lnTo>
                  <a:pt x="0" y="0"/>
                </a:lnTo>
                <a:lnTo>
                  <a:pt x="210" y="277"/>
                </a:lnTo>
                <a:lnTo>
                  <a:pt x="80" y="601"/>
                </a:lnTo>
                <a:lnTo>
                  <a:pt x="134" y="614"/>
                </a:lnTo>
                <a:lnTo>
                  <a:pt x="186" y="631"/>
                </a:lnTo>
                <a:lnTo>
                  <a:pt x="236" y="654"/>
                </a:lnTo>
                <a:lnTo>
                  <a:pt x="283" y="681"/>
                </a:lnTo>
                <a:lnTo>
                  <a:pt x="328" y="715"/>
                </a:lnTo>
                <a:lnTo>
                  <a:pt x="370" y="752"/>
                </a:lnTo>
                <a:lnTo>
                  <a:pt x="408" y="792"/>
                </a:lnTo>
                <a:lnTo>
                  <a:pt x="446" y="837"/>
                </a:lnTo>
                <a:lnTo>
                  <a:pt x="246" y="959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4340" name="Freeform 4"/>
          <p:cNvSpPr>
            <a:spLocks/>
          </p:cNvSpPr>
          <p:nvPr/>
        </p:nvSpPr>
        <p:spPr bwMode="blackWhite">
          <a:xfrm>
            <a:off x="9207500" y="6934200"/>
            <a:ext cx="2327275" cy="1008063"/>
          </a:xfrm>
          <a:custGeom>
            <a:avLst/>
            <a:gdLst>
              <a:gd name="T0" fmla="*/ 0 w 2206"/>
              <a:gd name="T1" fmla="*/ 2147483647 h 1099"/>
              <a:gd name="T2" fmla="*/ 2147483647 w 2206"/>
              <a:gd name="T3" fmla="*/ 2147483647 h 1099"/>
              <a:gd name="T4" fmla="*/ 2147483647 w 2206"/>
              <a:gd name="T5" fmla="*/ 2147483647 h 1099"/>
              <a:gd name="T6" fmla="*/ 2147483647 w 2206"/>
              <a:gd name="T7" fmla="*/ 2147483647 h 1099"/>
              <a:gd name="T8" fmla="*/ 2147483647 w 2206"/>
              <a:gd name="T9" fmla="*/ 2147483647 h 1099"/>
              <a:gd name="T10" fmla="*/ 2147483647 w 2206"/>
              <a:gd name="T11" fmla="*/ 2147483647 h 1099"/>
              <a:gd name="T12" fmla="*/ 2147483647 w 2206"/>
              <a:gd name="T13" fmla="*/ 2147483647 h 1099"/>
              <a:gd name="T14" fmla="*/ 2147483647 w 2206"/>
              <a:gd name="T15" fmla="*/ 2147483647 h 1099"/>
              <a:gd name="T16" fmla="*/ 2147483647 w 2206"/>
              <a:gd name="T17" fmla="*/ 2147483647 h 1099"/>
              <a:gd name="T18" fmla="*/ 2147483647 w 2206"/>
              <a:gd name="T19" fmla="*/ 2147483647 h 1099"/>
              <a:gd name="T20" fmla="*/ 2147483647 w 2206"/>
              <a:gd name="T21" fmla="*/ 2147483647 h 1099"/>
              <a:gd name="T22" fmla="*/ 2147483647 w 2206"/>
              <a:gd name="T23" fmla="*/ 2147483647 h 1099"/>
              <a:gd name="T24" fmla="*/ 2147483647 w 2206"/>
              <a:gd name="T25" fmla="*/ 2147483647 h 1099"/>
              <a:gd name="T26" fmla="*/ 2147483647 w 2206"/>
              <a:gd name="T27" fmla="*/ 2147483647 h 1099"/>
              <a:gd name="T28" fmla="*/ 2147483647 w 2206"/>
              <a:gd name="T29" fmla="*/ 0 h 1099"/>
              <a:gd name="T30" fmla="*/ 2147483647 w 2206"/>
              <a:gd name="T31" fmla="*/ 2147483647 h 1099"/>
              <a:gd name="T32" fmla="*/ 0 w 2206"/>
              <a:gd name="T33" fmla="*/ 2147483647 h 1099"/>
              <a:gd name="T34" fmla="*/ 0 w 2206"/>
              <a:gd name="T35" fmla="*/ 2147483647 h 109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06"/>
              <a:gd name="T55" fmla="*/ 0 h 1099"/>
              <a:gd name="T56" fmla="*/ 2206 w 2206"/>
              <a:gd name="T57" fmla="*/ 1099 h 109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06" h="1099">
                <a:moveTo>
                  <a:pt x="0" y="864"/>
                </a:moveTo>
                <a:lnTo>
                  <a:pt x="1339" y="864"/>
                </a:lnTo>
                <a:lnTo>
                  <a:pt x="1552" y="1098"/>
                </a:lnTo>
                <a:lnTo>
                  <a:pt x="1587" y="1045"/>
                </a:lnTo>
                <a:lnTo>
                  <a:pt x="1625" y="996"/>
                </a:lnTo>
                <a:lnTo>
                  <a:pt x="1666" y="948"/>
                </a:lnTo>
                <a:lnTo>
                  <a:pt x="1711" y="906"/>
                </a:lnTo>
                <a:lnTo>
                  <a:pt x="1754" y="872"/>
                </a:lnTo>
                <a:lnTo>
                  <a:pt x="1800" y="845"/>
                </a:lnTo>
                <a:lnTo>
                  <a:pt x="1850" y="822"/>
                </a:lnTo>
                <a:lnTo>
                  <a:pt x="1900" y="803"/>
                </a:lnTo>
                <a:lnTo>
                  <a:pt x="1953" y="790"/>
                </a:lnTo>
                <a:lnTo>
                  <a:pt x="1983" y="1013"/>
                </a:lnTo>
                <a:lnTo>
                  <a:pt x="2205" y="471"/>
                </a:lnTo>
                <a:lnTo>
                  <a:pt x="1872" y="0"/>
                </a:lnTo>
                <a:lnTo>
                  <a:pt x="1873" y="196"/>
                </a:lnTo>
                <a:lnTo>
                  <a:pt x="0" y="196"/>
                </a:lnTo>
                <a:lnTo>
                  <a:pt x="0" y="864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/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4341" name="Freeform 5"/>
          <p:cNvSpPr>
            <a:spLocks/>
          </p:cNvSpPr>
          <p:nvPr/>
        </p:nvSpPr>
        <p:spPr bwMode="blackWhite">
          <a:xfrm>
            <a:off x="11134725" y="8532813"/>
            <a:ext cx="1176338" cy="971550"/>
          </a:xfrm>
          <a:custGeom>
            <a:avLst/>
            <a:gdLst>
              <a:gd name="T0" fmla="*/ 0 w 1115"/>
              <a:gd name="T1" fmla="*/ 2147483647 h 1059"/>
              <a:gd name="T2" fmla="*/ 2147483647 w 1115"/>
              <a:gd name="T3" fmla="*/ 2147483647 h 1059"/>
              <a:gd name="T4" fmla="*/ 2147483647 w 1115"/>
              <a:gd name="T5" fmla="*/ 2147483647 h 1059"/>
              <a:gd name="T6" fmla="*/ 2147483647 w 1115"/>
              <a:gd name="T7" fmla="*/ 2147483647 h 1059"/>
              <a:gd name="T8" fmla="*/ 2147483647 w 1115"/>
              <a:gd name="T9" fmla="*/ 2147483647 h 1059"/>
              <a:gd name="T10" fmla="*/ 2147483647 w 1115"/>
              <a:gd name="T11" fmla="*/ 2147483647 h 1059"/>
              <a:gd name="T12" fmla="*/ 2147483647 w 1115"/>
              <a:gd name="T13" fmla="*/ 2147483647 h 1059"/>
              <a:gd name="T14" fmla="*/ 2147483647 w 1115"/>
              <a:gd name="T15" fmla="*/ 2147483647 h 1059"/>
              <a:gd name="T16" fmla="*/ 2147483647 w 1115"/>
              <a:gd name="T17" fmla="*/ 2147483647 h 1059"/>
              <a:gd name="T18" fmla="*/ 2147483647 w 1115"/>
              <a:gd name="T19" fmla="*/ 2147483647 h 1059"/>
              <a:gd name="T20" fmla="*/ 2147483647 w 1115"/>
              <a:gd name="T21" fmla="*/ 2147483647 h 1059"/>
              <a:gd name="T22" fmla="*/ 2147483647 w 1115"/>
              <a:gd name="T23" fmla="*/ 2147483647 h 1059"/>
              <a:gd name="T24" fmla="*/ 2147483647 w 1115"/>
              <a:gd name="T25" fmla="*/ 2147483647 h 1059"/>
              <a:gd name="T26" fmla="*/ 2147483647 w 1115"/>
              <a:gd name="T27" fmla="*/ 2147483647 h 1059"/>
              <a:gd name="T28" fmla="*/ 2147483647 w 1115"/>
              <a:gd name="T29" fmla="*/ 2147483647 h 1059"/>
              <a:gd name="T30" fmla="*/ 2147483647 w 1115"/>
              <a:gd name="T31" fmla="*/ 2147483647 h 1059"/>
              <a:gd name="T32" fmla="*/ 2147483647 w 1115"/>
              <a:gd name="T33" fmla="*/ 2147483647 h 1059"/>
              <a:gd name="T34" fmla="*/ 2147483647 w 1115"/>
              <a:gd name="T35" fmla="*/ 2147483647 h 1059"/>
              <a:gd name="T36" fmla="*/ 2147483647 w 1115"/>
              <a:gd name="T37" fmla="*/ 2147483647 h 1059"/>
              <a:gd name="T38" fmla="*/ 2147483647 w 1115"/>
              <a:gd name="T39" fmla="*/ 2147483647 h 1059"/>
              <a:gd name="T40" fmla="*/ 2147483647 w 1115"/>
              <a:gd name="T41" fmla="*/ 2147483647 h 1059"/>
              <a:gd name="T42" fmla="*/ 2147483647 w 1115"/>
              <a:gd name="T43" fmla="*/ 2147483647 h 1059"/>
              <a:gd name="T44" fmla="*/ 2147483647 w 1115"/>
              <a:gd name="T45" fmla="*/ 2147483647 h 1059"/>
              <a:gd name="T46" fmla="*/ 2147483647 w 1115"/>
              <a:gd name="T47" fmla="*/ 2147483647 h 1059"/>
              <a:gd name="T48" fmla="*/ 2147483647 w 1115"/>
              <a:gd name="T49" fmla="*/ 2147483647 h 1059"/>
              <a:gd name="T50" fmla="*/ 2147483647 w 1115"/>
              <a:gd name="T51" fmla="*/ 2147483647 h 1059"/>
              <a:gd name="T52" fmla="*/ 2147483647 w 1115"/>
              <a:gd name="T53" fmla="*/ 0 h 1059"/>
              <a:gd name="T54" fmla="*/ 0 w 1115"/>
              <a:gd name="T55" fmla="*/ 2147483647 h 10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15"/>
              <a:gd name="T85" fmla="*/ 0 h 1059"/>
              <a:gd name="T86" fmla="*/ 1115 w 1115"/>
              <a:gd name="T87" fmla="*/ 1059 h 105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15" h="1059">
                <a:moveTo>
                  <a:pt x="0" y="529"/>
                </a:moveTo>
                <a:lnTo>
                  <a:pt x="279" y="1058"/>
                </a:lnTo>
                <a:lnTo>
                  <a:pt x="279" y="815"/>
                </a:lnTo>
                <a:lnTo>
                  <a:pt x="353" y="808"/>
                </a:lnTo>
                <a:lnTo>
                  <a:pt x="429" y="795"/>
                </a:lnTo>
                <a:lnTo>
                  <a:pt x="502" y="777"/>
                </a:lnTo>
                <a:lnTo>
                  <a:pt x="573" y="754"/>
                </a:lnTo>
                <a:lnTo>
                  <a:pt x="643" y="726"/>
                </a:lnTo>
                <a:lnTo>
                  <a:pt x="712" y="693"/>
                </a:lnTo>
                <a:lnTo>
                  <a:pt x="778" y="655"/>
                </a:lnTo>
                <a:lnTo>
                  <a:pt x="843" y="613"/>
                </a:lnTo>
                <a:lnTo>
                  <a:pt x="901" y="564"/>
                </a:lnTo>
                <a:lnTo>
                  <a:pt x="961" y="513"/>
                </a:lnTo>
                <a:lnTo>
                  <a:pt x="1015" y="456"/>
                </a:lnTo>
                <a:lnTo>
                  <a:pt x="1068" y="395"/>
                </a:lnTo>
                <a:lnTo>
                  <a:pt x="1114" y="333"/>
                </a:lnTo>
                <a:lnTo>
                  <a:pt x="776" y="352"/>
                </a:lnTo>
                <a:lnTo>
                  <a:pt x="623" y="36"/>
                </a:lnTo>
                <a:lnTo>
                  <a:pt x="591" y="69"/>
                </a:lnTo>
                <a:lnTo>
                  <a:pt x="557" y="98"/>
                </a:lnTo>
                <a:lnTo>
                  <a:pt x="516" y="128"/>
                </a:lnTo>
                <a:lnTo>
                  <a:pt x="472" y="157"/>
                </a:lnTo>
                <a:lnTo>
                  <a:pt x="425" y="178"/>
                </a:lnTo>
                <a:lnTo>
                  <a:pt x="379" y="197"/>
                </a:lnTo>
                <a:lnTo>
                  <a:pt x="330" y="211"/>
                </a:lnTo>
                <a:lnTo>
                  <a:pt x="279" y="220"/>
                </a:lnTo>
                <a:lnTo>
                  <a:pt x="279" y="0"/>
                </a:lnTo>
                <a:lnTo>
                  <a:pt x="0" y="529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2" name="Freeform 6"/>
          <p:cNvSpPr>
            <a:spLocks/>
          </p:cNvSpPr>
          <p:nvPr/>
        </p:nvSpPr>
        <p:spPr bwMode="blackWhite">
          <a:xfrm>
            <a:off x="10136188" y="8410575"/>
            <a:ext cx="1119187" cy="868363"/>
          </a:xfrm>
          <a:custGeom>
            <a:avLst/>
            <a:gdLst>
              <a:gd name="T0" fmla="*/ 2147483647 w 1061"/>
              <a:gd name="T1" fmla="*/ 0 h 946"/>
              <a:gd name="T2" fmla="*/ 0 w 1061"/>
              <a:gd name="T3" fmla="*/ 2147483647 h 946"/>
              <a:gd name="T4" fmla="*/ 2147483647 w 1061"/>
              <a:gd name="T5" fmla="*/ 2147483647 h 946"/>
              <a:gd name="T6" fmla="*/ 2147483647 w 1061"/>
              <a:gd name="T7" fmla="*/ 2147483647 h 946"/>
              <a:gd name="T8" fmla="*/ 2147483647 w 1061"/>
              <a:gd name="T9" fmla="*/ 2147483647 h 946"/>
              <a:gd name="T10" fmla="*/ 2147483647 w 1061"/>
              <a:gd name="T11" fmla="*/ 2147483647 h 946"/>
              <a:gd name="T12" fmla="*/ 2147483647 w 1061"/>
              <a:gd name="T13" fmla="*/ 2147483647 h 946"/>
              <a:gd name="T14" fmla="*/ 2147483647 w 1061"/>
              <a:gd name="T15" fmla="*/ 2147483647 h 946"/>
              <a:gd name="T16" fmla="*/ 2147483647 w 1061"/>
              <a:gd name="T17" fmla="*/ 2147483647 h 946"/>
              <a:gd name="T18" fmla="*/ 2147483647 w 1061"/>
              <a:gd name="T19" fmla="*/ 2147483647 h 946"/>
              <a:gd name="T20" fmla="*/ 2147483647 w 1061"/>
              <a:gd name="T21" fmla="*/ 2147483647 h 946"/>
              <a:gd name="T22" fmla="*/ 2147483647 w 1061"/>
              <a:gd name="T23" fmla="*/ 2147483647 h 946"/>
              <a:gd name="T24" fmla="*/ 2147483647 w 1061"/>
              <a:gd name="T25" fmla="*/ 2147483647 h 946"/>
              <a:gd name="T26" fmla="*/ 2147483647 w 1061"/>
              <a:gd name="T27" fmla="*/ 2147483647 h 946"/>
              <a:gd name="T28" fmla="*/ 2147483647 w 1061"/>
              <a:gd name="T29" fmla="*/ 2147483647 h 946"/>
              <a:gd name="T30" fmla="*/ 2147483647 w 1061"/>
              <a:gd name="T31" fmla="*/ 2147483647 h 946"/>
              <a:gd name="T32" fmla="*/ 2147483647 w 1061"/>
              <a:gd name="T33" fmla="*/ 2147483647 h 946"/>
              <a:gd name="T34" fmla="*/ 2147483647 w 1061"/>
              <a:gd name="T35" fmla="*/ 2147483647 h 946"/>
              <a:gd name="T36" fmla="*/ 2147483647 w 1061"/>
              <a:gd name="T37" fmla="*/ 2147483647 h 946"/>
              <a:gd name="T38" fmla="*/ 2147483647 w 1061"/>
              <a:gd name="T39" fmla="*/ 2147483647 h 946"/>
              <a:gd name="T40" fmla="*/ 2147483647 w 1061"/>
              <a:gd name="T41" fmla="*/ 2147483647 h 946"/>
              <a:gd name="T42" fmla="*/ 2147483647 w 1061"/>
              <a:gd name="T43" fmla="*/ 2147483647 h 946"/>
              <a:gd name="T44" fmla="*/ 2147483647 w 1061"/>
              <a:gd name="T45" fmla="*/ 2147483647 h 946"/>
              <a:gd name="T46" fmla="*/ 2147483647 w 1061"/>
              <a:gd name="T47" fmla="*/ 2147483647 h 946"/>
              <a:gd name="T48" fmla="*/ 2147483647 w 1061"/>
              <a:gd name="T49" fmla="*/ 2147483647 h 946"/>
              <a:gd name="T50" fmla="*/ 2147483647 w 1061"/>
              <a:gd name="T51" fmla="*/ 0 h 9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1"/>
              <a:gd name="T79" fmla="*/ 0 h 946"/>
              <a:gd name="T80" fmla="*/ 1061 w 1061"/>
              <a:gd name="T81" fmla="*/ 946 h 94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1" h="946">
                <a:moveTo>
                  <a:pt x="372" y="0"/>
                </a:moveTo>
                <a:lnTo>
                  <a:pt x="0" y="477"/>
                </a:lnTo>
                <a:lnTo>
                  <a:pt x="207" y="395"/>
                </a:lnTo>
                <a:lnTo>
                  <a:pt x="252" y="466"/>
                </a:lnTo>
                <a:lnTo>
                  <a:pt x="302" y="531"/>
                </a:lnTo>
                <a:lnTo>
                  <a:pt x="354" y="592"/>
                </a:lnTo>
                <a:lnTo>
                  <a:pt x="410" y="649"/>
                </a:lnTo>
                <a:lnTo>
                  <a:pt x="471" y="703"/>
                </a:lnTo>
                <a:lnTo>
                  <a:pt x="535" y="751"/>
                </a:lnTo>
                <a:lnTo>
                  <a:pt x="602" y="795"/>
                </a:lnTo>
                <a:lnTo>
                  <a:pt x="670" y="833"/>
                </a:lnTo>
                <a:lnTo>
                  <a:pt x="745" y="867"/>
                </a:lnTo>
                <a:lnTo>
                  <a:pt x="818" y="894"/>
                </a:lnTo>
                <a:lnTo>
                  <a:pt x="894" y="917"/>
                </a:lnTo>
                <a:lnTo>
                  <a:pt x="970" y="934"/>
                </a:lnTo>
                <a:lnTo>
                  <a:pt x="1048" y="945"/>
                </a:lnTo>
                <a:lnTo>
                  <a:pt x="896" y="669"/>
                </a:lnTo>
                <a:lnTo>
                  <a:pt x="1060" y="347"/>
                </a:lnTo>
                <a:lnTo>
                  <a:pt x="1004" y="334"/>
                </a:lnTo>
                <a:lnTo>
                  <a:pt x="951" y="315"/>
                </a:lnTo>
                <a:lnTo>
                  <a:pt x="898" y="290"/>
                </a:lnTo>
                <a:lnTo>
                  <a:pt x="850" y="260"/>
                </a:lnTo>
                <a:lnTo>
                  <a:pt x="802" y="223"/>
                </a:lnTo>
                <a:lnTo>
                  <a:pt x="761" y="184"/>
                </a:lnTo>
                <a:lnTo>
                  <a:pt x="938" y="113"/>
                </a:lnTo>
                <a:lnTo>
                  <a:pt x="372" y="0"/>
                </a:lnTo>
              </a:path>
            </a:pathLst>
          </a:custGeom>
          <a:solidFill>
            <a:srgbClr val="00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Freeform 7"/>
          <p:cNvSpPr>
            <a:spLocks/>
          </p:cNvSpPr>
          <p:nvPr/>
        </p:nvSpPr>
        <p:spPr bwMode="blackWhite">
          <a:xfrm>
            <a:off x="10079038" y="7666038"/>
            <a:ext cx="912812" cy="969962"/>
          </a:xfrm>
          <a:custGeom>
            <a:avLst/>
            <a:gdLst>
              <a:gd name="T0" fmla="*/ 2147483647 w 866"/>
              <a:gd name="T1" fmla="*/ 0 h 1055"/>
              <a:gd name="T2" fmla="*/ 0 w 866"/>
              <a:gd name="T3" fmla="*/ 2147483647 h 1055"/>
              <a:gd name="T4" fmla="*/ 2147483647 w 866"/>
              <a:gd name="T5" fmla="*/ 2147483647 h 1055"/>
              <a:gd name="T6" fmla="*/ 2147483647 w 866"/>
              <a:gd name="T7" fmla="*/ 2147483647 h 1055"/>
              <a:gd name="T8" fmla="*/ 2147483647 w 866"/>
              <a:gd name="T9" fmla="*/ 2147483647 h 1055"/>
              <a:gd name="T10" fmla="*/ 2147483647 w 866"/>
              <a:gd name="T11" fmla="*/ 2147483647 h 1055"/>
              <a:gd name="T12" fmla="*/ 2147483647 w 866"/>
              <a:gd name="T13" fmla="*/ 2147483647 h 1055"/>
              <a:gd name="T14" fmla="*/ 2147483647 w 866"/>
              <a:gd name="T15" fmla="*/ 2147483647 h 1055"/>
              <a:gd name="T16" fmla="*/ 2147483647 w 866"/>
              <a:gd name="T17" fmla="*/ 2147483647 h 1055"/>
              <a:gd name="T18" fmla="*/ 2147483647 w 866"/>
              <a:gd name="T19" fmla="*/ 2147483647 h 1055"/>
              <a:gd name="T20" fmla="*/ 2147483647 w 866"/>
              <a:gd name="T21" fmla="*/ 2147483647 h 1055"/>
              <a:gd name="T22" fmla="*/ 2147483647 w 866"/>
              <a:gd name="T23" fmla="*/ 2147483647 h 1055"/>
              <a:gd name="T24" fmla="*/ 2147483647 w 866"/>
              <a:gd name="T25" fmla="*/ 2147483647 h 1055"/>
              <a:gd name="T26" fmla="*/ 2147483647 w 866"/>
              <a:gd name="T27" fmla="*/ 2147483647 h 1055"/>
              <a:gd name="T28" fmla="*/ 2147483647 w 866"/>
              <a:gd name="T29" fmla="*/ 2147483647 h 1055"/>
              <a:gd name="T30" fmla="*/ 2147483647 w 866"/>
              <a:gd name="T31" fmla="*/ 2147483647 h 1055"/>
              <a:gd name="T32" fmla="*/ 2147483647 w 866"/>
              <a:gd name="T33" fmla="*/ 2147483647 h 1055"/>
              <a:gd name="T34" fmla="*/ 2147483647 w 866"/>
              <a:gd name="T35" fmla="*/ 2147483647 h 1055"/>
              <a:gd name="T36" fmla="*/ 2147483647 w 866"/>
              <a:gd name="T37" fmla="*/ 2147483647 h 1055"/>
              <a:gd name="T38" fmla="*/ 2147483647 w 866"/>
              <a:gd name="T39" fmla="*/ 2147483647 h 1055"/>
              <a:gd name="T40" fmla="*/ 2147483647 w 866"/>
              <a:gd name="T41" fmla="*/ 2147483647 h 1055"/>
              <a:gd name="T42" fmla="*/ 2147483647 w 866"/>
              <a:gd name="T43" fmla="*/ 2147483647 h 1055"/>
              <a:gd name="T44" fmla="*/ 2147483647 w 866"/>
              <a:gd name="T45" fmla="*/ 2147483647 h 1055"/>
              <a:gd name="T46" fmla="*/ 2147483647 w 866"/>
              <a:gd name="T47" fmla="*/ 2147483647 h 1055"/>
              <a:gd name="T48" fmla="*/ 2147483647 w 866"/>
              <a:gd name="T49" fmla="*/ 2147483647 h 1055"/>
              <a:gd name="T50" fmla="*/ 2147483647 w 866"/>
              <a:gd name="T51" fmla="*/ 0 h 10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866"/>
              <a:gd name="T79" fmla="*/ 0 h 1055"/>
              <a:gd name="T80" fmla="*/ 866 w 866"/>
              <a:gd name="T81" fmla="*/ 1055 h 10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866" h="1055">
                <a:moveTo>
                  <a:pt x="571" y="0"/>
                </a:moveTo>
                <a:lnTo>
                  <a:pt x="0" y="1"/>
                </a:lnTo>
                <a:lnTo>
                  <a:pt x="178" y="111"/>
                </a:lnTo>
                <a:lnTo>
                  <a:pt x="153" y="187"/>
                </a:lnTo>
                <a:lnTo>
                  <a:pt x="130" y="264"/>
                </a:lnTo>
                <a:lnTo>
                  <a:pt x="113" y="343"/>
                </a:lnTo>
                <a:lnTo>
                  <a:pt x="100" y="423"/>
                </a:lnTo>
                <a:lnTo>
                  <a:pt x="94" y="504"/>
                </a:lnTo>
                <a:lnTo>
                  <a:pt x="93" y="583"/>
                </a:lnTo>
                <a:lnTo>
                  <a:pt x="95" y="664"/>
                </a:lnTo>
                <a:lnTo>
                  <a:pt x="104" y="744"/>
                </a:lnTo>
                <a:lnTo>
                  <a:pt x="118" y="824"/>
                </a:lnTo>
                <a:lnTo>
                  <a:pt x="136" y="903"/>
                </a:lnTo>
                <a:lnTo>
                  <a:pt x="159" y="979"/>
                </a:lnTo>
                <a:lnTo>
                  <a:pt x="189" y="1054"/>
                </a:lnTo>
                <a:lnTo>
                  <a:pt x="412" y="766"/>
                </a:lnTo>
                <a:lnTo>
                  <a:pt x="702" y="816"/>
                </a:lnTo>
                <a:lnTo>
                  <a:pt x="681" y="760"/>
                </a:lnTo>
                <a:lnTo>
                  <a:pt x="666" y="705"/>
                </a:lnTo>
                <a:lnTo>
                  <a:pt x="658" y="647"/>
                </a:lnTo>
                <a:lnTo>
                  <a:pt x="652" y="588"/>
                </a:lnTo>
                <a:lnTo>
                  <a:pt x="652" y="529"/>
                </a:lnTo>
                <a:lnTo>
                  <a:pt x="660" y="470"/>
                </a:lnTo>
                <a:lnTo>
                  <a:pt x="672" y="413"/>
                </a:lnTo>
                <a:lnTo>
                  <a:pt x="865" y="531"/>
                </a:lnTo>
                <a:lnTo>
                  <a:pt x="571" y="0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4" name="Rectangle 27"/>
          <p:cNvSpPr>
            <a:spLocks noChangeArrowheads="1"/>
          </p:cNvSpPr>
          <p:nvPr/>
        </p:nvSpPr>
        <p:spPr bwMode="auto">
          <a:xfrm>
            <a:off x="9093200" y="7297738"/>
            <a:ext cx="2444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I. Understand Campaign Plan</a:t>
            </a:r>
          </a:p>
        </p:txBody>
      </p:sp>
      <p:sp>
        <p:nvSpPr>
          <p:cNvPr id="14345" name="Rectangle 60"/>
          <p:cNvSpPr>
            <a:spLocks noChangeArrowheads="1"/>
          </p:cNvSpPr>
          <p:nvPr/>
        </p:nvSpPr>
        <p:spPr bwMode="auto">
          <a:xfrm>
            <a:off x="11499850" y="7319963"/>
            <a:ext cx="9461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II. Identify Training Needs</a:t>
            </a:r>
          </a:p>
        </p:txBody>
      </p:sp>
      <p:sp>
        <p:nvSpPr>
          <p:cNvPr id="14346" name="Rectangle 61"/>
          <p:cNvSpPr>
            <a:spLocks noChangeArrowheads="1"/>
          </p:cNvSpPr>
          <p:nvPr/>
        </p:nvSpPr>
        <p:spPr bwMode="auto">
          <a:xfrm>
            <a:off x="11728450" y="810418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III.</a:t>
            </a:r>
          </a:p>
          <a:p>
            <a:r>
              <a:rPr lang="en-US" sz="1100">
                <a:solidFill>
                  <a:schemeClr val="bg1"/>
                </a:solidFill>
              </a:rPr>
              <a:t> Develop Program</a:t>
            </a:r>
          </a:p>
        </p:txBody>
      </p:sp>
      <p:sp>
        <p:nvSpPr>
          <p:cNvPr id="14347" name="Rectangle 62"/>
          <p:cNvSpPr>
            <a:spLocks noChangeArrowheads="1"/>
          </p:cNvSpPr>
          <p:nvPr/>
        </p:nvSpPr>
        <p:spPr bwMode="auto">
          <a:xfrm>
            <a:off x="11126788" y="868203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Roll Out Program</a:t>
            </a:r>
          </a:p>
        </p:txBody>
      </p:sp>
      <p:sp>
        <p:nvSpPr>
          <p:cNvPr id="14348" name="Rectangle 63"/>
          <p:cNvSpPr>
            <a:spLocks noChangeArrowheads="1"/>
          </p:cNvSpPr>
          <p:nvPr/>
        </p:nvSpPr>
        <p:spPr bwMode="auto">
          <a:xfrm>
            <a:off x="10325100" y="8504238"/>
            <a:ext cx="946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V.</a:t>
            </a:r>
          </a:p>
          <a:p>
            <a:r>
              <a:rPr lang="en-US" sz="1100">
                <a:solidFill>
                  <a:schemeClr val="bg1"/>
                </a:solidFill>
              </a:rPr>
              <a:t> Execute Program</a:t>
            </a:r>
          </a:p>
        </p:txBody>
      </p:sp>
      <p:sp>
        <p:nvSpPr>
          <p:cNvPr id="14349" name="Rectangle 64"/>
          <p:cNvSpPr>
            <a:spLocks noChangeArrowheads="1"/>
          </p:cNvSpPr>
          <p:nvPr/>
        </p:nvSpPr>
        <p:spPr bwMode="auto">
          <a:xfrm>
            <a:off x="9980613" y="7816850"/>
            <a:ext cx="10033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Assess &amp; </a:t>
            </a:r>
          </a:p>
          <a:p>
            <a:r>
              <a:rPr lang="en-US" sz="1100">
                <a:solidFill>
                  <a:schemeClr val="bg1"/>
                </a:solidFill>
              </a:rPr>
              <a:t>Adjust</a:t>
            </a:r>
          </a:p>
        </p:txBody>
      </p: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558800" y="2209800"/>
          <a:ext cx="396240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24" marR="91424">
                    <a:lnL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435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3352800"/>
            <a:ext cx="16954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45227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Want To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88" y="3657600"/>
            <a:ext cx="258127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84851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b="1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My Tips</a:t>
                      </a: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Materials rule</a:t>
                      </a: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endParaRPr lang="en-US" sz="28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Be in the field</a:t>
                      </a: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0205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Step VI. Assess &amp; Adjust</a:t>
            </a:r>
          </a:p>
        </p:txBody>
      </p:sp>
      <p:sp>
        <p:nvSpPr>
          <p:cNvPr id="15362" name="Freeform 2"/>
          <p:cNvSpPr>
            <a:spLocks/>
          </p:cNvSpPr>
          <p:nvPr/>
        </p:nvSpPr>
        <p:spPr bwMode="blackWhite">
          <a:xfrm>
            <a:off x="11696700" y="7751763"/>
            <a:ext cx="898525" cy="1063625"/>
          </a:xfrm>
          <a:custGeom>
            <a:avLst/>
            <a:gdLst>
              <a:gd name="T0" fmla="*/ 2147483647 w 852"/>
              <a:gd name="T1" fmla="*/ 2147483647 h 1157"/>
              <a:gd name="T2" fmla="*/ 2147483647 w 852"/>
              <a:gd name="T3" fmla="*/ 2147483647 h 1157"/>
              <a:gd name="T4" fmla="*/ 2147483647 w 852"/>
              <a:gd name="T5" fmla="*/ 2147483647 h 1157"/>
              <a:gd name="T6" fmla="*/ 2147483647 w 852"/>
              <a:gd name="T7" fmla="*/ 2147483647 h 1157"/>
              <a:gd name="T8" fmla="*/ 2147483647 w 852"/>
              <a:gd name="T9" fmla="*/ 2147483647 h 1157"/>
              <a:gd name="T10" fmla="*/ 2147483647 w 852"/>
              <a:gd name="T11" fmla="*/ 2147483647 h 1157"/>
              <a:gd name="T12" fmla="*/ 2147483647 w 852"/>
              <a:gd name="T13" fmla="*/ 2147483647 h 1157"/>
              <a:gd name="T14" fmla="*/ 2147483647 w 852"/>
              <a:gd name="T15" fmla="*/ 2147483647 h 1157"/>
              <a:gd name="T16" fmla="*/ 2147483647 w 852"/>
              <a:gd name="T17" fmla="*/ 2147483647 h 1157"/>
              <a:gd name="T18" fmla="*/ 2147483647 w 852"/>
              <a:gd name="T19" fmla="*/ 2147483647 h 1157"/>
              <a:gd name="T20" fmla="*/ 2147483647 w 852"/>
              <a:gd name="T21" fmla="*/ 2147483647 h 1157"/>
              <a:gd name="T22" fmla="*/ 2147483647 w 852"/>
              <a:gd name="T23" fmla="*/ 2147483647 h 1157"/>
              <a:gd name="T24" fmla="*/ 2147483647 w 852"/>
              <a:gd name="T25" fmla="*/ 2147483647 h 1157"/>
              <a:gd name="T26" fmla="*/ 2147483647 w 852"/>
              <a:gd name="T27" fmla="*/ 2147483647 h 1157"/>
              <a:gd name="T28" fmla="*/ 2147483647 w 852"/>
              <a:gd name="T29" fmla="*/ 2147483647 h 1157"/>
              <a:gd name="T30" fmla="*/ 2147483647 w 852"/>
              <a:gd name="T31" fmla="*/ 0 h 1157"/>
              <a:gd name="T32" fmla="*/ 2147483647 w 852"/>
              <a:gd name="T33" fmla="*/ 2147483647 h 1157"/>
              <a:gd name="T34" fmla="*/ 2147483647 w 852"/>
              <a:gd name="T35" fmla="*/ 2147483647 h 1157"/>
              <a:gd name="T36" fmla="*/ 2147483647 w 852"/>
              <a:gd name="T37" fmla="*/ 2147483647 h 1157"/>
              <a:gd name="T38" fmla="*/ 2147483647 w 852"/>
              <a:gd name="T39" fmla="*/ 2147483647 h 1157"/>
              <a:gd name="T40" fmla="*/ 2147483647 w 852"/>
              <a:gd name="T41" fmla="*/ 2147483647 h 1157"/>
              <a:gd name="T42" fmla="*/ 2147483647 w 852"/>
              <a:gd name="T43" fmla="*/ 2147483647 h 1157"/>
              <a:gd name="T44" fmla="*/ 2147483647 w 852"/>
              <a:gd name="T45" fmla="*/ 2147483647 h 1157"/>
              <a:gd name="T46" fmla="*/ 2147483647 w 852"/>
              <a:gd name="T47" fmla="*/ 2147483647 h 1157"/>
              <a:gd name="T48" fmla="*/ 2147483647 w 852"/>
              <a:gd name="T49" fmla="*/ 2147483647 h 1157"/>
              <a:gd name="T50" fmla="*/ 2147483647 w 852"/>
              <a:gd name="T51" fmla="*/ 2147483647 h 1157"/>
              <a:gd name="T52" fmla="*/ 0 w 852"/>
              <a:gd name="T53" fmla="*/ 2147483647 h 1157"/>
              <a:gd name="T54" fmla="*/ 2147483647 w 852"/>
              <a:gd name="T55" fmla="*/ 2147483647 h 115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52"/>
              <a:gd name="T85" fmla="*/ 0 h 1157"/>
              <a:gd name="T86" fmla="*/ 852 w 852"/>
              <a:gd name="T87" fmla="*/ 1157 h 115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52" h="1157">
                <a:moveTo>
                  <a:pt x="263" y="1156"/>
                </a:moveTo>
                <a:lnTo>
                  <a:pt x="851" y="1143"/>
                </a:lnTo>
                <a:lnTo>
                  <a:pt x="668" y="1032"/>
                </a:lnTo>
                <a:lnTo>
                  <a:pt x="703" y="958"/>
                </a:lnTo>
                <a:lnTo>
                  <a:pt x="733" y="882"/>
                </a:lnTo>
                <a:lnTo>
                  <a:pt x="758" y="804"/>
                </a:lnTo>
                <a:lnTo>
                  <a:pt x="775" y="723"/>
                </a:lnTo>
                <a:lnTo>
                  <a:pt x="790" y="642"/>
                </a:lnTo>
                <a:lnTo>
                  <a:pt x="798" y="561"/>
                </a:lnTo>
                <a:lnTo>
                  <a:pt x="801" y="478"/>
                </a:lnTo>
                <a:lnTo>
                  <a:pt x="798" y="395"/>
                </a:lnTo>
                <a:lnTo>
                  <a:pt x="789" y="314"/>
                </a:lnTo>
                <a:lnTo>
                  <a:pt x="775" y="233"/>
                </a:lnTo>
                <a:lnTo>
                  <a:pt x="756" y="153"/>
                </a:lnTo>
                <a:lnTo>
                  <a:pt x="730" y="75"/>
                </a:lnTo>
                <a:lnTo>
                  <a:pt x="701" y="0"/>
                </a:lnTo>
                <a:lnTo>
                  <a:pt x="545" y="296"/>
                </a:lnTo>
                <a:lnTo>
                  <a:pt x="208" y="291"/>
                </a:lnTo>
                <a:lnTo>
                  <a:pt x="222" y="345"/>
                </a:lnTo>
                <a:lnTo>
                  <a:pt x="231" y="402"/>
                </a:lnTo>
                <a:lnTo>
                  <a:pt x="235" y="459"/>
                </a:lnTo>
                <a:lnTo>
                  <a:pt x="234" y="514"/>
                </a:lnTo>
                <a:lnTo>
                  <a:pt x="229" y="571"/>
                </a:lnTo>
                <a:lnTo>
                  <a:pt x="217" y="627"/>
                </a:lnTo>
                <a:lnTo>
                  <a:pt x="203" y="683"/>
                </a:lnTo>
                <a:lnTo>
                  <a:pt x="181" y="734"/>
                </a:lnTo>
                <a:lnTo>
                  <a:pt x="0" y="628"/>
                </a:lnTo>
                <a:lnTo>
                  <a:pt x="263" y="1156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rgbClr val="FFFFFF"/>
              </a:solidFill>
            </a:endParaRPr>
          </a:p>
          <a:p>
            <a:endParaRPr lang="en-US" sz="1100">
              <a:solidFill>
                <a:srgbClr val="FFFFFF"/>
              </a:solidFill>
            </a:endParaRPr>
          </a:p>
          <a:p>
            <a:r>
              <a:rPr lang="en-US" sz="11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15363" name="Freeform 3"/>
          <p:cNvSpPr>
            <a:spLocks/>
          </p:cNvSpPr>
          <p:nvPr/>
        </p:nvSpPr>
        <p:spPr bwMode="blackWhite">
          <a:xfrm>
            <a:off x="11366500" y="7102475"/>
            <a:ext cx="1169988" cy="882650"/>
          </a:xfrm>
          <a:custGeom>
            <a:avLst/>
            <a:gdLst>
              <a:gd name="T0" fmla="*/ 2147483647 w 1109"/>
              <a:gd name="T1" fmla="*/ 2147483647 h 962"/>
              <a:gd name="T2" fmla="*/ 2147483647 w 1109"/>
              <a:gd name="T3" fmla="*/ 2147483647 h 962"/>
              <a:gd name="T4" fmla="*/ 2147483647 w 1109"/>
              <a:gd name="T5" fmla="*/ 2147483647 h 962"/>
              <a:gd name="T6" fmla="*/ 2147483647 w 1109"/>
              <a:gd name="T7" fmla="*/ 2147483647 h 962"/>
              <a:gd name="T8" fmla="*/ 2147483647 w 1109"/>
              <a:gd name="T9" fmla="*/ 2147483647 h 962"/>
              <a:gd name="T10" fmla="*/ 2147483647 w 1109"/>
              <a:gd name="T11" fmla="*/ 2147483647 h 962"/>
              <a:gd name="T12" fmla="*/ 2147483647 w 1109"/>
              <a:gd name="T13" fmla="*/ 2147483647 h 962"/>
              <a:gd name="T14" fmla="*/ 2147483647 w 1109"/>
              <a:gd name="T15" fmla="*/ 2147483647 h 962"/>
              <a:gd name="T16" fmla="*/ 2147483647 w 1109"/>
              <a:gd name="T17" fmla="*/ 2147483647 h 962"/>
              <a:gd name="T18" fmla="*/ 2147483647 w 1109"/>
              <a:gd name="T19" fmla="*/ 2147483647 h 962"/>
              <a:gd name="T20" fmla="*/ 2147483647 w 1109"/>
              <a:gd name="T21" fmla="*/ 2147483647 h 962"/>
              <a:gd name="T22" fmla="*/ 2147483647 w 1109"/>
              <a:gd name="T23" fmla="*/ 2147483647 h 962"/>
              <a:gd name="T24" fmla="*/ 2147483647 w 1109"/>
              <a:gd name="T25" fmla="*/ 2147483647 h 962"/>
              <a:gd name="T26" fmla="*/ 2147483647 w 1109"/>
              <a:gd name="T27" fmla="*/ 2147483647 h 962"/>
              <a:gd name="T28" fmla="*/ 2147483647 w 1109"/>
              <a:gd name="T29" fmla="*/ 2147483647 h 962"/>
              <a:gd name="T30" fmla="*/ 2147483647 w 1109"/>
              <a:gd name="T31" fmla="*/ 2147483647 h 962"/>
              <a:gd name="T32" fmla="*/ 2147483647 w 1109"/>
              <a:gd name="T33" fmla="*/ 2147483647 h 962"/>
              <a:gd name="T34" fmla="*/ 2147483647 w 1109"/>
              <a:gd name="T35" fmla="*/ 2147483647 h 962"/>
              <a:gd name="T36" fmla="*/ 2147483647 w 1109"/>
              <a:gd name="T37" fmla="*/ 2147483647 h 962"/>
              <a:gd name="T38" fmla="*/ 0 w 1109"/>
              <a:gd name="T39" fmla="*/ 0 h 962"/>
              <a:gd name="T40" fmla="*/ 2147483647 w 1109"/>
              <a:gd name="T41" fmla="*/ 2147483647 h 962"/>
              <a:gd name="T42" fmla="*/ 2147483647 w 1109"/>
              <a:gd name="T43" fmla="*/ 2147483647 h 962"/>
              <a:gd name="T44" fmla="*/ 2147483647 w 1109"/>
              <a:gd name="T45" fmla="*/ 2147483647 h 962"/>
              <a:gd name="T46" fmla="*/ 2147483647 w 1109"/>
              <a:gd name="T47" fmla="*/ 2147483647 h 962"/>
              <a:gd name="T48" fmla="*/ 2147483647 w 1109"/>
              <a:gd name="T49" fmla="*/ 2147483647 h 962"/>
              <a:gd name="T50" fmla="*/ 2147483647 w 1109"/>
              <a:gd name="T51" fmla="*/ 2147483647 h 962"/>
              <a:gd name="T52" fmla="*/ 2147483647 w 1109"/>
              <a:gd name="T53" fmla="*/ 2147483647 h 962"/>
              <a:gd name="T54" fmla="*/ 2147483647 w 1109"/>
              <a:gd name="T55" fmla="*/ 2147483647 h 962"/>
              <a:gd name="T56" fmla="*/ 2147483647 w 1109"/>
              <a:gd name="T57" fmla="*/ 2147483647 h 962"/>
              <a:gd name="T58" fmla="*/ 2147483647 w 1109"/>
              <a:gd name="T59" fmla="*/ 2147483647 h 962"/>
              <a:gd name="T60" fmla="*/ 2147483647 w 1109"/>
              <a:gd name="T61" fmla="*/ 2147483647 h 96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109"/>
              <a:gd name="T94" fmla="*/ 0 h 962"/>
              <a:gd name="T95" fmla="*/ 1109 w 1109"/>
              <a:gd name="T96" fmla="*/ 962 h 96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109" h="962">
                <a:moveTo>
                  <a:pt x="246" y="959"/>
                </a:moveTo>
                <a:lnTo>
                  <a:pt x="839" y="961"/>
                </a:lnTo>
                <a:lnTo>
                  <a:pt x="934" y="786"/>
                </a:lnTo>
                <a:lnTo>
                  <a:pt x="1023" y="611"/>
                </a:lnTo>
                <a:lnTo>
                  <a:pt x="1108" y="429"/>
                </a:lnTo>
                <a:lnTo>
                  <a:pt x="930" y="539"/>
                </a:lnTo>
                <a:lnTo>
                  <a:pt x="885" y="471"/>
                </a:lnTo>
                <a:lnTo>
                  <a:pt x="837" y="406"/>
                </a:lnTo>
                <a:lnTo>
                  <a:pt x="783" y="344"/>
                </a:lnTo>
                <a:lnTo>
                  <a:pt x="724" y="287"/>
                </a:lnTo>
                <a:lnTo>
                  <a:pt x="663" y="235"/>
                </a:lnTo>
                <a:lnTo>
                  <a:pt x="598" y="188"/>
                </a:lnTo>
                <a:lnTo>
                  <a:pt x="530" y="145"/>
                </a:lnTo>
                <a:lnTo>
                  <a:pt x="460" y="107"/>
                </a:lnTo>
                <a:lnTo>
                  <a:pt x="387" y="75"/>
                </a:lnTo>
                <a:lnTo>
                  <a:pt x="311" y="48"/>
                </a:lnTo>
                <a:lnTo>
                  <a:pt x="236" y="27"/>
                </a:lnTo>
                <a:lnTo>
                  <a:pt x="158" y="12"/>
                </a:lnTo>
                <a:lnTo>
                  <a:pt x="79" y="2"/>
                </a:lnTo>
                <a:lnTo>
                  <a:pt x="0" y="0"/>
                </a:lnTo>
                <a:lnTo>
                  <a:pt x="210" y="277"/>
                </a:lnTo>
                <a:lnTo>
                  <a:pt x="80" y="601"/>
                </a:lnTo>
                <a:lnTo>
                  <a:pt x="134" y="614"/>
                </a:lnTo>
                <a:lnTo>
                  <a:pt x="186" y="631"/>
                </a:lnTo>
                <a:lnTo>
                  <a:pt x="236" y="654"/>
                </a:lnTo>
                <a:lnTo>
                  <a:pt x="283" y="681"/>
                </a:lnTo>
                <a:lnTo>
                  <a:pt x="328" y="715"/>
                </a:lnTo>
                <a:lnTo>
                  <a:pt x="370" y="752"/>
                </a:lnTo>
                <a:lnTo>
                  <a:pt x="408" y="792"/>
                </a:lnTo>
                <a:lnTo>
                  <a:pt x="446" y="837"/>
                </a:lnTo>
                <a:lnTo>
                  <a:pt x="246" y="959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5364" name="Freeform 4"/>
          <p:cNvSpPr>
            <a:spLocks/>
          </p:cNvSpPr>
          <p:nvPr/>
        </p:nvSpPr>
        <p:spPr bwMode="blackWhite">
          <a:xfrm>
            <a:off x="9207500" y="6934200"/>
            <a:ext cx="2327275" cy="1008063"/>
          </a:xfrm>
          <a:custGeom>
            <a:avLst/>
            <a:gdLst>
              <a:gd name="T0" fmla="*/ 0 w 2206"/>
              <a:gd name="T1" fmla="*/ 2147483647 h 1099"/>
              <a:gd name="T2" fmla="*/ 2147483647 w 2206"/>
              <a:gd name="T3" fmla="*/ 2147483647 h 1099"/>
              <a:gd name="T4" fmla="*/ 2147483647 w 2206"/>
              <a:gd name="T5" fmla="*/ 2147483647 h 1099"/>
              <a:gd name="T6" fmla="*/ 2147483647 w 2206"/>
              <a:gd name="T7" fmla="*/ 2147483647 h 1099"/>
              <a:gd name="T8" fmla="*/ 2147483647 w 2206"/>
              <a:gd name="T9" fmla="*/ 2147483647 h 1099"/>
              <a:gd name="T10" fmla="*/ 2147483647 w 2206"/>
              <a:gd name="T11" fmla="*/ 2147483647 h 1099"/>
              <a:gd name="T12" fmla="*/ 2147483647 w 2206"/>
              <a:gd name="T13" fmla="*/ 2147483647 h 1099"/>
              <a:gd name="T14" fmla="*/ 2147483647 w 2206"/>
              <a:gd name="T15" fmla="*/ 2147483647 h 1099"/>
              <a:gd name="T16" fmla="*/ 2147483647 w 2206"/>
              <a:gd name="T17" fmla="*/ 2147483647 h 1099"/>
              <a:gd name="T18" fmla="*/ 2147483647 w 2206"/>
              <a:gd name="T19" fmla="*/ 2147483647 h 1099"/>
              <a:gd name="T20" fmla="*/ 2147483647 w 2206"/>
              <a:gd name="T21" fmla="*/ 2147483647 h 1099"/>
              <a:gd name="T22" fmla="*/ 2147483647 w 2206"/>
              <a:gd name="T23" fmla="*/ 2147483647 h 1099"/>
              <a:gd name="T24" fmla="*/ 2147483647 w 2206"/>
              <a:gd name="T25" fmla="*/ 2147483647 h 1099"/>
              <a:gd name="T26" fmla="*/ 2147483647 w 2206"/>
              <a:gd name="T27" fmla="*/ 2147483647 h 1099"/>
              <a:gd name="T28" fmla="*/ 2147483647 w 2206"/>
              <a:gd name="T29" fmla="*/ 0 h 1099"/>
              <a:gd name="T30" fmla="*/ 2147483647 w 2206"/>
              <a:gd name="T31" fmla="*/ 2147483647 h 1099"/>
              <a:gd name="T32" fmla="*/ 0 w 2206"/>
              <a:gd name="T33" fmla="*/ 2147483647 h 1099"/>
              <a:gd name="T34" fmla="*/ 0 w 2206"/>
              <a:gd name="T35" fmla="*/ 2147483647 h 109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06"/>
              <a:gd name="T55" fmla="*/ 0 h 1099"/>
              <a:gd name="T56" fmla="*/ 2206 w 2206"/>
              <a:gd name="T57" fmla="*/ 1099 h 109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06" h="1099">
                <a:moveTo>
                  <a:pt x="0" y="864"/>
                </a:moveTo>
                <a:lnTo>
                  <a:pt x="1339" y="864"/>
                </a:lnTo>
                <a:lnTo>
                  <a:pt x="1552" y="1098"/>
                </a:lnTo>
                <a:lnTo>
                  <a:pt x="1587" y="1045"/>
                </a:lnTo>
                <a:lnTo>
                  <a:pt x="1625" y="996"/>
                </a:lnTo>
                <a:lnTo>
                  <a:pt x="1666" y="948"/>
                </a:lnTo>
                <a:lnTo>
                  <a:pt x="1711" y="906"/>
                </a:lnTo>
                <a:lnTo>
                  <a:pt x="1754" y="872"/>
                </a:lnTo>
                <a:lnTo>
                  <a:pt x="1800" y="845"/>
                </a:lnTo>
                <a:lnTo>
                  <a:pt x="1850" y="822"/>
                </a:lnTo>
                <a:lnTo>
                  <a:pt x="1900" y="803"/>
                </a:lnTo>
                <a:lnTo>
                  <a:pt x="1953" y="790"/>
                </a:lnTo>
                <a:lnTo>
                  <a:pt x="1983" y="1013"/>
                </a:lnTo>
                <a:lnTo>
                  <a:pt x="2205" y="471"/>
                </a:lnTo>
                <a:lnTo>
                  <a:pt x="1872" y="0"/>
                </a:lnTo>
                <a:lnTo>
                  <a:pt x="1873" y="196"/>
                </a:lnTo>
                <a:lnTo>
                  <a:pt x="0" y="196"/>
                </a:lnTo>
                <a:lnTo>
                  <a:pt x="0" y="864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/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5365" name="Freeform 5"/>
          <p:cNvSpPr>
            <a:spLocks/>
          </p:cNvSpPr>
          <p:nvPr/>
        </p:nvSpPr>
        <p:spPr bwMode="blackWhite">
          <a:xfrm>
            <a:off x="11134725" y="8532813"/>
            <a:ext cx="1176338" cy="971550"/>
          </a:xfrm>
          <a:custGeom>
            <a:avLst/>
            <a:gdLst>
              <a:gd name="T0" fmla="*/ 0 w 1115"/>
              <a:gd name="T1" fmla="*/ 2147483647 h 1059"/>
              <a:gd name="T2" fmla="*/ 2147483647 w 1115"/>
              <a:gd name="T3" fmla="*/ 2147483647 h 1059"/>
              <a:gd name="T4" fmla="*/ 2147483647 w 1115"/>
              <a:gd name="T5" fmla="*/ 2147483647 h 1059"/>
              <a:gd name="T6" fmla="*/ 2147483647 w 1115"/>
              <a:gd name="T7" fmla="*/ 2147483647 h 1059"/>
              <a:gd name="T8" fmla="*/ 2147483647 w 1115"/>
              <a:gd name="T9" fmla="*/ 2147483647 h 1059"/>
              <a:gd name="T10" fmla="*/ 2147483647 w 1115"/>
              <a:gd name="T11" fmla="*/ 2147483647 h 1059"/>
              <a:gd name="T12" fmla="*/ 2147483647 w 1115"/>
              <a:gd name="T13" fmla="*/ 2147483647 h 1059"/>
              <a:gd name="T14" fmla="*/ 2147483647 w 1115"/>
              <a:gd name="T15" fmla="*/ 2147483647 h 1059"/>
              <a:gd name="T16" fmla="*/ 2147483647 w 1115"/>
              <a:gd name="T17" fmla="*/ 2147483647 h 1059"/>
              <a:gd name="T18" fmla="*/ 2147483647 w 1115"/>
              <a:gd name="T19" fmla="*/ 2147483647 h 1059"/>
              <a:gd name="T20" fmla="*/ 2147483647 w 1115"/>
              <a:gd name="T21" fmla="*/ 2147483647 h 1059"/>
              <a:gd name="T22" fmla="*/ 2147483647 w 1115"/>
              <a:gd name="T23" fmla="*/ 2147483647 h 1059"/>
              <a:gd name="T24" fmla="*/ 2147483647 w 1115"/>
              <a:gd name="T25" fmla="*/ 2147483647 h 1059"/>
              <a:gd name="T26" fmla="*/ 2147483647 w 1115"/>
              <a:gd name="T27" fmla="*/ 2147483647 h 1059"/>
              <a:gd name="T28" fmla="*/ 2147483647 w 1115"/>
              <a:gd name="T29" fmla="*/ 2147483647 h 1059"/>
              <a:gd name="T30" fmla="*/ 2147483647 w 1115"/>
              <a:gd name="T31" fmla="*/ 2147483647 h 1059"/>
              <a:gd name="T32" fmla="*/ 2147483647 w 1115"/>
              <a:gd name="T33" fmla="*/ 2147483647 h 1059"/>
              <a:gd name="T34" fmla="*/ 2147483647 w 1115"/>
              <a:gd name="T35" fmla="*/ 2147483647 h 1059"/>
              <a:gd name="T36" fmla="*/ 2147483647 w 1115"/>
              <a:gd name="T37" fmla="*/ 2147483647 h 1059"/>
              <a:gd name="T38" fmla="*/ 2147483647 w 1115"/>
              <a:gd name="T39" fmla="*/ 2147483647 h 1059"/>
              <a:gd name="T40" fmla="*/ 2147483647 w 1115"/>
              <a:gd name="T41" fmla="*/ 2147483647 h 1059"/>
              <a:gd name="T42" fmla="*/ 2147483647 w 1115"/>
              <a:gd name="T43" fmla="*/ 2147483647 h 1059"/>
              <a:gd name="T44" fmla="*/ 2147483647 w 1115"/>
              <a:gd name="T45" fmla="*/ 2147483647 h 1059"/>
              <a:gd name="T46" fmla="*/ 2147483647 w 1115"/>
              <a:gd name="T47" fmla="*/ 2147483647 h 1059"/>
              <a:gd name="T48" fmla="*/ 2147483647 w 1115"/>
              <a:gd name="T49" fmla="*/ 2147483647 h 1059"/>
              <a:gd name="T50" fmla="*/ 2147483647 w 1115"/>
              <a:gd name="T51" fmla="*/ 2147483647 h 1059"/>
              <a:gd name="T52" fmla="*/ 2147483647 w 1115"/>
              <a:gd name="T53" fmla="*/ 0 h 1059"/>
              <a:gd name="T54" fmla="*/ 0 w 1115"/>
              <a:gd name="T55" fmla="*/ 2147483647 h 10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15"/>
              <a:gd name="T85" fmla="*/ 0 h 1059"/>
              <a:gd name="T86" fmla="*/ 1115 w 1115"/>
              <a:gd name="T87" fmla="*/ 1059 h 105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15" h="1059">
                <a:moveTo>
                  <a:pt x="0" y="529"/>
                </a:moveTo>
                <a:lnTo>
                  <a:pt x="279" y="1058"/>
                </a:lnTo>
                <a:lnTo>
                  <a:pt x="279" y="815"/>
                </a:lnTo>
                <a:lnTo>
                  <a:pt x="353" y="808"/>
                </a:lnTo>
                <a:lnTo>
                  <a:pt x="429" y="795"/>
                </a:lnTo>
                <a:lnTo>
                  <a:pt x="502" y="777"/>
                </a:lnTo>
                <a:lnTo>
                  <a:pt x="573" y="754"/>
                </a:lnTo>
                <a:lnTo>
                  <a:pt x="643" y="726"/>
                </a:lnTo>
                <a:lnTo>
                  <a:pt x="712" y="693"/>
                </a:lnTo>
                <a:lnTo>
                  <a:pt x="778" y="655"/>
                </a:lnTo>
                <a:lnTo>
                  <a:pt x="843" y="613"/>
                </a:lnTo>
                <a:lnTo>
                  <a:pt x="901" y="564"/>
                </a:lnTo>
                <a:lnTo>
                  <a:pt x="961" y="513"/>
                </a:lnTo>
                <a:lnTo>
                  <a:pt x="1015" y="456"/>
                </a:lnTo>
                <a:lnTo>
                  <a:pt x="1068" y="395"/>
                </a:lnTo>
                <a:lnTo>
                  <a:pt x="1114" y="333"/>
                </a:lnTo>
                <a:lnTo>
                  <a:pt x="776" y="352"/>
                </a:lnTo>
                <a:lnTo>
                  <a:pt x="623" y="36"/>
                </a:lnTo>
                <a:lnTo>
                  <a:pt x="591" y="69"/>
                </a:lnTo>
                <a:lnTo>
                  <a:pt x="557" y="98"/>
                </a:lnTo>
                <a:lnTo>
                  <a:pt x="516" y="128"/>
                </a:lnTo>
                <a:lnTo>
                  <a:pt x="472" y="157"/>
                </a:lnTo>
                <a:lnTo>
                  <a:pt x="425" y="178"/>
                </a:lnTo>
                <a:lnTo>
                  <a:pt x="379" y="197"/>
                </a:lnTo>
                <a:lnTo>
                  <a:pt x="330" y="211"/>
                </a:lnTo>
                <a:lnTo>
                  <a:pt x="279" y="220"/>
                </a:lnTo>
                <a:lnTo>
                  <a:pt x="279" y="0"/>
                </a:lnTo>
                <a:lnTo>
                  <a:pt x="0" y="529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6" name="Freeform 6"/>
          <p:cNvSpPr>
            <a:spLocks/>
          </p:cNvSpPr>
          <p:nvPr/>
        </p:nvSpPr>
        <p:spPr bwMode="blackWhite">
          <a:xfrm>
            <a:off x="10136188" y="8410575"/>
            <a:ext cx="1119187" cy="868363"/>
          </a:xfrm>
          <a:custGeom>
            <a:avLst/>
            <a:gdLst>
              <a:gd name="T0" fmla="*/ 2147483647 w 1061"/>
              <a:gd name="T1" fmla="*/ 0 h 946"/>
              <a:gd name="T2" fmla="*/ 0 w 1061"/>
              <a:gd name="T3" fmla="*/ 2147483647 h 946"/>
              <a:gd name="T4" fmla="*/ 2147483647 w 1061"/>
              <a:gd name="T5" fmla="*/ 2147483647 h 946"/>
              <a:gd name="T6" fmla="*/ 2147483647 w 1061"/>
              <a:gd name="T7" fmla="*/ 2147483647 h 946"/>
              <a:gd name="T8" fmla="*/ 2147483647 w 1061"/>
              <a:gd name="T9" fmla="*/ 2147483647 h 946"/>
              <a:gd name="T10" fmla="*/ 2147483647 w 1061"/>
              <a:gd name="T11" fmla="*/ 2147483647 h 946"/>
              <a:gd name="T12" fmla="*/ 2147483647 w 1061"/>
              <a:gd name="T13" fmla="*/ 2147483647 h 946"/>
              <a:gd name="T14" fmla="*/ 2147483647 w 1061"/>
              <a:gd name="T15" fmla="*/ 2147483647 h 946"/>
              <a:gd name="T16" fmla="*/ 2147483647 w 1061"/>
              <a:gd name="T17" fmla="*/ 2147483647 h 946"/>
              <a:gd name="T18" fmla="*/ 2147483647 w 1061"/>
              <a:gd name="T19" fmla="*/ 2147483647 h 946"/>
              <a:gd name="T20" fmla="*/ 2147483647 w 1061"/>
              <a:gd name="T21" fmla="*/ 2147483647 h 946"/>
              <a:gd name="T22" fmla="*/ 2147483647 w 1061"/>
              <a:gd name="T23" fmla="*/ 2147483647 h 946"/>
              <a:gd name="T24" fmla="*/ 2147483647 w 1061"/>
              <a:gd name="T25" fmla="*/ 2147483647 h 946"/>
              <a:gd name="T26" fmla="*/ 2147483647 w 1061"/>
              <a:gd name="T27" fmla="*/ 2147483647 h 946"/>
              <a:gd name="T28" fmla="*/ 2147483647 w 1061"/>
              <a:gd name="T29" fmla="*/ 2147483647 h 946"/>
              <a:gd name="T30" fmla="*/ 2147483647 w 1061"/>
              <a:gd name="T31" fmla="*/ 2147483647 h 946"/>
              <a:gd name="T32" fmla="*/ 2147483647 w 1061"/>
              <a:gd name="T33" fmla="*/ 2147483647 h 946"/>
              <a:gd name="T34" fmla="*/ 2147483647 w 1061"/>
              <a:gd name="T35" fmla="*/ 2147483647 h 946"/>
              <a:gd name="T36" fmla="*/ 2147483647 w 1061"/>
              <a:gd name="T37" fmla="*/ 2147483647 h 946"/>
              <a:gd name="T38" fmla="*/ 2147483647 w 1061"/>
              <a:gd name="T39" fmla="*/ 2147483647 h 946"/>
              <a:gd name="T40" fmla="*/ 2147483647 w 1061"/>
              <a:gd name="T41" fmla="*/ 2147483647 h 946"/>
              <a:gd name="T42" fmla="*/ 2147483647 w 1061"/>
              <a:gd name="T43" fmla="*/ 2147483647 h 946"/>
              <a:gd name="T44" fmla="*/ 2147483647 w 1061"/>
              <a:gd name="T45" fmla="*/ 2147483647 h 946"/>
              <a:gd name="T46" fmla="*/ 2147483647 w 1061"/>
              <a:gd name="T47" fmla="*/ 2147483647 h 946"/>
              <a:gd name="T48" fmla="*/ 2147483647 w 1061"/>
              <a:gd name="T49" fmla="*/ 2147483647 h 946"/>
              <a:gd name="T50" fmla="*/ 2147483647 w 1061"/>
              <a:gd name="T51" fmla="*/ 0 h 9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1"/>
              <a:gd name="T79" fmla="*/ 0 h 946"/>
              <a:gd name="T80" fmla="*/ 1061 w 1061"/>
              <a:gd name="T81" fmla="*/ 946 h 94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1" h="946">
                <a:moveTo>
                  <a:pt x="372" y="0"/>
                </a:moveTo>
                <a:lnTo>
                  <a:pt x="0" y="477"/>
                </a:lnTo>
                <a:lnTo>
                  <a:pt x="207" y="395"/>
                </a:lnTo>
                <a:lnTo>
                  <a:pt x="252" y="466"/>
                </a:lnTo>
                <a:lnTo>
                  <a:pt x="302" y="531"/>
                </a:lnTo>
                <a:lnTo>
                  <a:pt x="354" y="592"/>
                </a:lnTo>
                <a:lnTo>
                  <a:pt x="410" y="649"/>
                </a:lnTo>
                <a:lnTo>
                  <a:pt x="471" y="703"/>
                </a:lnTo>
                <a:lnTo>
                  <a:pt x="535" y="751"/>
                </a:lnTo>
                <a:lnTo>
                  <a:pt x="602" y="795"/>
                </a:lnTo>
                <a:lnTo>
                  <a:pt x="670" y="833"/>
                </a:lnTo>
                <a:lnTo>
                  <a:pt x="745" y="867"/>
                </a:lnTo>
                <a:lnTo>
                  <a:pt x="818" y="894"/>
                </a:lnTo>
                <a:lnTo>
                  <a:pt x="894" y="917"/>
                </a:lnTo>
                <a:lnTo>
                  <a:pt x="970" y="934"/>
                </a:lnTo>
                <a:lnTo>
                  <a:pt x="1048" y="945"/>
                </a:lnTo>
                <a:lnTo>
                  <a:pt x="896" y="669"/>
                </a:lnTo>
                <a:lnTo>
                  <a:pt x="1060" y="347"/>
                </a:lnTo>
                <a:lnTo>
                  <a:pt x="1004" y="334"/>
                </a:lnTo>
                <a:lnTo>
                  <a:pt x="951" y="315"/>
                </a:lnTo>
                <a:lnTo>
                  <a:pt x="898" y="290"/>
                </a:lnTo>
                <a:lnTo>
                  <a:pt x="850" y="260"/>
                </a:lnTo>
                <a:lnTo>
                  <a:pt x="802" y="223"/>
                </a:lnTo>
                <a:lnTo>
                  <a:pt x="761" y="184"/>
                </a:lnTo>
                <a:lnTo>
                  <a:pt x="938" y="113"/>
                </a:lnTo>
                <a:lnTo>
                  <a:pt x="372" y="0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7" name="Freeform 7"/>
          <p:cNvSpPr>
            <a:spLocks/>
          </p:cNvSpPr>
          <p:nvPr/>
        </p:nvSpPr>
        <p:spPr bwMode="blackWhite">
          <a:xfrm>
            <a:off x="10079038" y="7666038"/>
            <a:ext cx="912812" cy="969962"/>
          </a:xfrm>
          <a:custGeom>
            <a:avLst/>
            <a:gdLst>
              <a:gd name="T0" fmla="*/ 2147483647 w 866"/>
              <a:gd name="T1" fmla="*/ 0 h 1055"/>
              <a:gd name="T2" fmla="*/ 0 w 866"/>
              <a:gd name="T3" fmla="*/ 2147483647 h 1055"/>
              <a:gd name="T4" fmla="*/ 2147483647 w 866"/>
              <a:gd name="T5" fmla="*/ 2147483647 h 1055"/>
              <a:gd name="T6" fmla="*/ 2147483647 w 866"/>
              <a:gd name="T7" fmla="*/ 2147483647 h 1055"/>
              <a:gd name="T8" fmla="*/ 2147483647 w 866"/>
              <a:gd name="T9" fmla="*/ 2147483647 h 1055"/>
              <a:gd name="T10" fmla="*/ 2147483647 w 866"/>
              <a:gd name="T11" fmla="*/ 2147483647 h 1055"/>
              <a:gd name="T12" fmla="*/ 2147483647 w 866"/>
              <a:gd name="T13" fmla="*/ 2147483647 h 1055"/>
              <a:gd name="T14" fmla="*/ 2147483647 w 866"/>
              <a:gd name="T15" fmla="*/ 2147483647 h 1055"/>
              <a:gd name="T16" fmla="*/ 2147483647 w 866"/>
              <a:gd name="T17" fmla="*/ 2147483647 h 1055"/>
              <a:gd name="T18" fmla="*/ 2147483647 w 866"/>
              <a:gd name="T19" fmla="*/ 2147483647 h 1055"/>
              <a:gd name="T20" fmla="*/ 2147483647 w 866"/>
              <a:gd name="T21" fmla="*/ 2147483647 h 1055"/>
              <a:gd name="T22" fmla="*/ 2147483647 w 866"/>
              <a:gd name="T23" fmla="*/ 2147483647 h 1055"/>
              <a:gd name="T24" fmla="*/ 2147483647 w 866"/>
              <a:gd name="T25" fmla="*/ 2147483647 h 1055"/>
              <a:gd name="T26" fmla="*/ 2147483647 w 866"/>
              <a:gd name="T27" fmla="*/ 2147483647 h 1055"/>
              <a:gd name="T28" fmla="*/ 2147483647 w 866"/>
              <a:gd name="T29" fmla="*/ 2147483647 h 1055"/>
              <a:gd name="T30" fmla="*/ 2147483647 w 866"/>
              <a:gd name="T31" fmla="*/ 2147483647 h 1055"/>
              <a:gd name="T32" fmla="*/ 2147483647 w 866"/>
              <a:gd name="T33" fmla="*/ 2147483647 h 1055"/>
              <a:gd name="T34" fmla="*/ 2147483647 w 866"/>
              <a:gd name="T35" fmla="*/ 2147483647 h 1055"/>
              <a:gd name="T36" fmla="*/ 2147483647 w 866"/>
              <a:gd name="T37" fmla="*/ 2147483647 h 1055"/>
              <a:gd name="T38" fmla="*/ 2147483647 w 866"/>
              <a:gd name="T39" fmla="*/ 2147483647 h 1055"/>
              <a:gd name="T40" fmla="*/ 2147483647 w 866"/>
              <a:gd name="T41" fmla="*/ 2147483647 h 1055"/>
              <a:gd name="T42" fmla="*/ 2147483647 w 866"/>
              <a:gd name="T43" fmla="*/ 2147483647 h 1055"/>
              <a:gd name="T44" fmla="*/ 2147483647 w 866"/>
              <a:gd name="T45" fmla="*/ 2147483647 h 1055"/>
              <a:gd name="T46" fmla="*/ 2147483647 w 866"/>
              <a:gd name="T47" fmla="*/ 2147483647 h 1055"/>
              <a:gd name="T48" fmla="*/ 2147483647 w 866"/>
              <a:gd name="T49" fmla="*/ 2147483647 h 1055"/>
              <a:gd name="T50" fmla="*/ 2147483647 w 866"/>
              <a:gd name="T51" fmla="*/ 0 h 10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866"/>
              <a:gd name="T79" fmla="*/ 0 h 1055"/>
              <a:gd name="T80" fmla="*/ 866 w 866"/>
              <a:gd name="T81" fmla="*/ 1055 h 10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866" h="1055">
                <a:moveTo>
                  <a:pt x="571" y="0"/>
                </a:moveTo>
                <a:lnTo>
                  <a:pt x="0" y="1"/>
                </a:lnTo>
                <a:lnTo>
                  <a:pt x="178" y="111"/>
                </a:lnTo>
                <a:lnTo>
                  <a:pt x="153" y="187"/>
                </a:lnTo>
                <a:lnTo>
                  <a:pt x="130" y="264"/>
                </a:lnTo>
                <a:lnTo>
                  <a:pt x="113" y="343"/>
                </a:lnTo>
                <a:lnTo>
                  <a:pt x="100" y="423"/>
                </a:lnTo>
                <a:lnTo>
                  <a:pt x="94" y="504"/>
                </a:lnTo>
                <a:lnTo>
                  <a:pt x="93" y="583"/>
                </a:lnTo>
                <a:lnTo>
                  <a:pt x="95" y="664"/>
                </a:lnTo>
                <a:lnTo>
                  <a:pt x="104" y="744"/>
                </a:lnTo>
                <a:lnTo>
                  <a:pt x="118" y="824"/>
                </a:lnTo>
                <a:lnTo>
                  <a:pt x="136" y="903"/>
                </a:lnTo>
                <a:lnTo>
                  <a:pt x="159" y="979"/>
                </a:lnTo>
                <a:lnTo>
                  <a:pt x="189" y="1054"/>
                </a:lnTo>
                <a:lnTo>
                  <a:pt x="412" y="766"/>
                </a:lnTo>
                <a:lnTo>
                  <a:pt x="702" y="816"/>
                </a:lnTo>
                <a:lnTo>
                  <a:pt x="681" y="760"/>
                </a:lnTo>
                <a:lnTo>
                  <a:pt x="666" y="705"/>
                </a:lnTo>
                <a:lnTo>
                  <a:pt x="658" y="647"/>
                </a:lnTo>
                <a:lnTo>
                  <a:pt x="652" y="588"/>
                </a:lnTo>
                <a:lnTo>
                  <a:pt x="652" y="529"/>
                </a:lnTo>
                <a:lnTo>
                  <a:pt x="660" y="470"/>
                </a:lnTo>
                <a:lnTo>
                  <a:pt x="672" y="413"/>
                </a:lnTo>
                <a:lnTo>
                  <a:pt x="865" y="531"/>
                </a:lnTo>
                <a:lnTo>
                  <a:pt x="571" y="0"/>
                </a:ln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8" name="Rectangle 27"/>
          <p:cNvSpPr>
            <a:spLocks noChangeArrowheads="1"/>
          </p:cNvSpPr>
          <p:nvPr/>
        </p:nvSpPr>
        <p:spPr bwMode="auto">
          <a:xfrm>
            <a:off x="9093200" y="7297738"/>
            <a:ext cx="2444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I. Understand Campaign Plan</a:t>
            </a:r>
          </a:p>
        </p:txBody>
      </p:sp>
      <p:sp>
        <p:nvSpPr>
          <p:cNvPr id="15369" name="Rectangle 60"/>
          <p:cNvSpPr>
            <a:spLocks noChangeArrowheads="1"/>
          </p:cNvSpPr>
          <p:nvPr/>
        </p:nvSpPr>
        <p:spPr bwMode="auto">
          <a:xfrm>
            <a:off x="11499850" y="7319963"/>
            <a:ext cx="9461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II. Identify Training Needs</a:t>
            </a:r>
          </a:p>
        </p:txBody>
      </p:sp>
      <p:sp>
        <p:nvSpPr>
          <p:cNvPr id="15370" name="Rectangle 61"/>
          <p:cNvSpPr>
            <a:spLocks noChangeArrowheads="1"/>
          </p:cNvSpPr>
          <p:nvPr/>
        </p:nvSpPr>
        <p:spPr bwMode="auto">
          <a:xfrm>
            <a:off x="11728450" y="810418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III.</a:t>
            </a:r>
          </a:p>
          <a:p>
            <a:r>
              <a:rPr lang="en-US" sz="1100">
                <a:solidFill>
                  <a:schemeClr val="bg1"/>
                </a:solidFill>
              </a:rPr>
              <a:t> Develop Program</a:t>
            </a:r>
          </a:p>
        </p:txBody>
      </p:sp>
      <p:sp>
        <p:nvSpPr>
          <p:cNvPr id="15371" name="Rectangle 62"/>
          <p:cNvSpPr>
            <a:spLocks noChangeArrowheads="1"/>
          </p:cNvSpPr>
          <p:nvPr/>
        </p:nvSpPr>
        <p:spPr bwMode="auto">
          <a:xfrm>
            <a:off x="11126788" y="868203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Roll Out Program</a:t>
            </a:r>
          </a:p>
        </p:txBody>
      </p:sp>
      <p:sp>
        <p:nvSpPr>
          <p:cNvPr id="15372" name="Rectangle 63"/>
          <p:cNvSpPr>
            <a:spLocks noChangeArrowheads="1"/>
          </p:cNvSpPr>
          <p:nvPr/>
        </p:nvSpPr>
        <p:spPr bwMode="auto">
          <a:xfrm>
            <a:off x="10325100" y="8504238"/>
            <a:ext cx="946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V.</a:t>
            </a:r>
          </a:p>
          <a:p>
            <a:r>
              <a:rPr lang="en-US" sz="1100">
                <a:solidFill>
                  <a:schemeClr val="bg1"/>
                </a:solidFill>
              </a:rPr>
              <a:t> Execute Program</a:t>
            </a:r>
          </a:p>
        </p:txBody>
      </p:sp>
      <p:sp>
        <p:nvSpPr>
          <p:cNvPr id="15373" name="Rectangle 64"/>
          <p:cNvSpPr>
            <a:spLocks noChangeArrowheads="1"/>
          </p:cNvSpPr>
          <p:nvPr/>
        </p:nvSpPr>
        <p:spPr bwMode="auto">
          <a:xfrm>
            <a:off x="9980613" y="7816850"/>
            <a:ext cx="10033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Assess &amp; </a:t>
            </a:r>
          </a:p>
          <a:p>
            <a:r>
              <a:rPr lang="en-US" sz="1100">
                <a:solidFill>
                  <a:schemeClr val="bg1"/>
                </a:solidFill>
              </a:rPr>
              <a:t>Adjust</a:t>
            </a:r>
          </a:p>
        </p:txBody>
      </p: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558800" y="2209800"/>
          <a:ext cx="396240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24" marR="91424">
                    <a:lnL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537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3352800"/>
            <a:ext cx="16954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45227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Want To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88" y="3657600"/>
            <a:ext cx="258127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84851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b="1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My Tips</a:t>
                      </a: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Fail fast</a:t>
                      </a: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endParaRPr lang="en-US" sz="28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Assess </a:t>
                      </a:r>
                      <a:r>
                        <a:rPr lang="en-US" sz="2800" b="1" i="1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impact</a:t>
                      </a:r>
                      <a:endParaRPr lang="en-US" sz="28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6514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Questions?</a:t>
            </a:r>
          </a:p>
        </p:txBody>
      </p:sp>
      <p:sp>
        <p:nvSpPr>
          <p:cNvPr id="7170" name="Freeform 2"/>
          <p:cNvSpPr>
            <a:spLocks/>
          </p:cNvSpPr>
          <p:nvPr/>
        </p:nvSpPr>
        <p:spPr bwMode="blackWhite">
          <a:xfrm>
            <a:off x="7942263" y="4156075"/>
            <a:ext cx="2389187" cy="2827338"/>
          </a:xfrm>
          <a:custGeom>
            <a:avLst/>
            <a:gdLst>
              <a:gd name="T0" fmla="*/ 2147483647 w 852"/>
              <a:gd name="T1" fmla="*/ 2147483647 h 1157"/>
              <a:gd name="T2" fmla="*/ 2147483647 w 852"/>
              <a:gd name="T3" fmla="*/ 2147483647 h 1157"/>
              <a:gd name="T4" fmla="*/ 2147483647 w 852"/>
              <a:gd name="T5" fmla="*/ 2147483647 h 1157"/>
              <a:gd name="T6" fmla="*/ 2147483647 w 852"/>
              <a:gd name="T7" fmla="*/ 2147483647 h 1157"/>
              <a:gd name="T8" fmla="*/ 2147483647 w 852"/>
              <a:gd name="T9" fmla="*/ 2147483647 h 1157"/>
              <a:gd name="T10" fmla="*/ 2147483647 w 852"/>
              <a:gd name="T11" fmla="*/ 2147483647 h 1157"/>
              <a:gd name="T12" fmla="*/ 2147483647 w 852"/>
              <a:gd name="T13" fmla="*/ 2147483647 h 1157"/>
              <a:gd name="T14" fmla="*/ 2147483647 w 852"/>
              <a:gd name="T15" fmla="*/ 2147483647 h 1157"/>
              <a:gd name="T16" fmla="*/ 2147483647 w 852"/>
              <a:gd name="T17" fmla="*/ 2147483647 h 1157"/>
              <a:gd name="T18" fmla="*/ 2147483647 w 852"/>
              <a:gd name="T19" fmla="*/ 2147483647 h 1157"/>
              <a:gd name="T20" fmla="*/ 2147483647 w 852"/>
              <a:gd name="T21" fmla="*/ 2147483647 h 1157"/>
              <a:gd name="T22" fmla="*/ 2147483647 w 852"/>
              <a:gd name="T23" fmla="*/ 2147483647 h 1157"/>
              <a:gd name="T24" fmla="*/ 2147483647 w 852"/>
              <a:gd name="T25" fmla="*/ 2147483647 h 1157"/>
              <a:gd name="T26" fmla="*/ 2147483647 w 852"/>
              <a:gd name="T27" fmla="*/ 2147483647 h 1157"/>
              <a:gd name="T28" fmla="*/ 2147483647 w 852"/>
              <a:gd name="T29" fmla="*/ 2147483647 h 1157"/>
              <a:gd name="T30" fmla="*/ 2147483647 w 852"/>
              <a:gd name="T31" fmla="*/ 0 h 1157"/>
              <a:gd name="T32" fmla="*/ 2147483647 w 852"/>
              <a:gd name="T33" fmla="*/ 2147483647 h 1157"/>
              <a:gd name="T34" fmla="*/ 2147483647 w 852"/>
              <a:gd name="T35" fmla="*/ 2147483647 h 1157"/>
              <a:gd name="T36" fmla="*/ 2147483647 w 852"/>
              <a:gd name="T37" fmla="*/ 2147483647 h 1157"/>
              <a:gd name="T38" fmla="*/ 2147483647 w 852"/>
              <a:gd name="T39" fmla="*/ 2147483647 h 1157"/>
              <a:gd name="T40" fmla="*/ 2147483647 w 852"/>
              <a:gd name="T41" fmla="*/ 2147483647 h 1157"/>
              <a:gd name="T42" fmla="*/ 2147483647 w 852"/>
              <a:gd name="T43" fmla="*/ 2147483647 h 1157"/>
              <a:gd name="T44" fmla="*/ 2147483647 w 852"/>
              <a:gd name="T45" fmla="*/ 2147483647 h 1157"/>
              <a:gd name="T46" fmla="*/ 2147483647 w 852"/>
              <a:gd name="T47" fmla="*/ 2147483647 h 1157"/>
              <a:gd name="T48" fmla="*/ 2147483647 w 852"/>
              <a:gd name="T49" fmla="*/ 2147483647 h 1157"/>
              <a:gd name="T50" fmla="*/ 2147483647 w 852"/>
              <a:gd name="T51" fmla="*/ 2147483647 h 1157"/>
              <a:gd name="T52" fmla="*/ 0 w 852"/>
              <a:gd name="T53" fmla="*/ 2147483647 h 1157"/>
              <a:gd name="T54" fmla="*/ 2147483647 w 852"/>
              <a:gd name="T55" fmla="*/ 2147483647 h 115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52"/>
              <a:gd name="T85" fmla="*/ 0 h 1157"/>
              <a:gd name="T86" fmla="*/ 852 w 852"/>
              <a:gd name="T87" fmla="*/ 1157 h 115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52" h="1157">
                <a:moveTo>
                  <a:pt x="263" y="1156"/>
                </a:moveTo>
                <a:lnTo>
                  <a:pt x="851" y="1143"/>
                </a:lnTo>
                <a:lnTo>
                  <a:pt x="668" y="1032"/>
                </a:lnTo>
                <a:lnTo>
                  <a:pt x="703" y="958"/>
                </a:lnTo>
                <a:lnTo>
                  <a:pt x="733" y="882"/>
                </a:lnTo>
                <a:lnTo>
                  <a:pt x="758" y="804"/>
                </a:lnTo>
                <a:lnTo>
                  <a:pt x="775" y="723"/>
                </a:lnTo>
                <a:lnTo>
                  <a:pt x="790" y="642"/>
                </a:lnTo>
                <a:lnTo>
                  <a:pt x="798" y="561"/>
                </a:lnTo>
                <a:lnTo>
                  <a:pt x="801" y="478"/>
                </a:lnTo>
                <a:lnTo>
                  <a:pt x="798" y="395"/>
                </a:lnTo>
                <a:lnTo>
                  <a:pt x="789" y="314"/>
                </a:lnTo>
                <a:lnTo>
                  <a:pt x="775" y="233"/>
                </a:lnTo>
                <a:lnTo>
                  <a:pt x="756" y="153"/>
                </a:lnTo>
                <a:lnTo>
                  <a:pt x="730" y="75"/>
                </a:lnTo>
                <a:lnTo>
                  <a:pt x="701" y="0"/>
                </a:lnTo>
                <a:lnTo>
                  <a:pt x="545" y="296"/>
                </a:lnTo>
                <a:lnTo>
                  <a:pt x="208" y="291"/>
                </a:lnTo>
                <a:lnTo>
                  <a:pt x="222" y="345"/>
                </a:lnTo>
                <a:lnTo>
                  <a:pt x="231" y="402"/>
                </a:lnTo>
                <a:lnTo>
                  <a:pt x="235" y="459"/>
                </a:lnTo>
                <a:lnTo>
                  <a:pt x="234" y="514"/>
                </a:lnTo>
                <a:lnTo>
                  <a:pt x="229" y="571"/>
                </a:lnTo>
                <a:lnTo>
                  <a:pt x="217" y="627"/>
                </a:lnTo>
                <a:lnTo>
                  <a:pt x="203" y="683"/>
                </a:lnTo>
                <a:lnTo>
                  <a:pt x="181" y="734"/>
                </a:lnTo>
                <a:lnTo>
                  <a:pt x="0" y="628"/>
                </a:lnTo>
                <a:lnTo>
                  <a:pt x="263" y="1156"/>
                </a:lnTo>
              </a:path>
            </a:pathLst>
          </a:cu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800">
              <a:solidFill>
                <a:srgbClr val="FFFFFF"/>
              </a:solidFill>
            </a:endParaRPr>
          </a:p>
          <a:p>
            <a:endParaRPr lang="en-US" sz="2800">
              <a:solidFill>
                <a:srgbClr val="FFFFFF"/>
              </a:solidFill>
            </a:endParaRPr>
          </a:p>
          <a:p>
            <a:r>
              <a:rPr lang="en-US" sz="28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7171" name="Freeform 3"/>
          <p:cNvSpPr>
            <a:spLocks/>
          </p:cNvSpPr>
          <p:nvPr/>
        </p:nvSpPr>
        <p:spPr bwMode="blackWhite">
          <a:xfrm>
            <a:off x="7061200" y="2428875"/>
            <a:ext cx="3109913" cy="2347913"/>
          </a:xfrm>
          <a:custGeom>
            <a:avLst/>
            <a:gdLst>
              <a:gd name="T0" fmla="*/ 2147483647 w 1109"/>
              <a:gd name="T1" fmla="*/ 2147483647 h 962"/>
              <a:gd name="T2" fmla="*/ 2147483647 w 1109"/>
              <a:gd name="T3" fmla="*/ 2147483647 h 962"/>
              <a:gd name="T4" fmla="*/ 2147483647 w 1109"/>
              <a:gd name="T5" fmla="*/ 2147483647 h 962"/>
              <a:gd name="T6" fmla="*/ 2147483647 w 1109"/>
              <a:gd name="T7" fmla="*/ 2147483647 h 962"/>
              <a:gd name="T8" fmla="*/ 2147483647 w 1109"/>
              <a:gd name="T9" fmla="*/ 2147483647 h 962"/>
              <a:gd name="T10" fmla="*/ 2147483647 w 1109"/>
              <a:gd name="T11" fmla="*/ 2147483647 h 962"/>
              <a:gd name="T12" fmla="*/ 2147483647 w 1109"/>
              <a:gd name="T13" fmla="*/ 2147483647 h 962"/>
              <a:gd name="T14" fmla="*/ 2147483647 w 1109"/>
              <a:gd name="T15" fmla="*/ 2147483647 h 962"/>
              <a:gd name="T16" fmla="*/ 2147483647 w 1109"/>
              <a:gd name="T17" fmla="*/ 2147483647 h 962"/>
              <a:gd name="T18" fmla="*/ 2147483647 w 1109"/>
              <a:gd name="T19" fmla="*/ 2147483647 h 962"/>
              <a:gd name="T20" fmla="*/ 2147483647 w 1109"/>
              <a:gd name="T21" fmla="*/ 2147483647 h 962"/>
              <a:gd name="T22" fmla="*/ 2147483647 w 1109"/>
              <a:gd name="T23" fmla="*/ 2147483647 h 962"/>
              <a:gd name="T24" fmla="*/ 2147483647 w 1109"/>
              <a:gd name="T25" fmla="*/ 2147483647 h 962"/>
              <a:gd name="T26" fmla="*/ 2147483647 w 1109"/>
              <a:gd name="T27" fmla="*/ 2147483647 h 962"/>
              <a:gd name="T28" fmla="*/ 2147483647 w 1109"/>
              <a:gd name="T29" fmla="*/ 2147483647 h 962"/>
              <a:gd name="T30" fmla="*/ 2147483647 w 1109"/>
              <a:gd name="T31" fmla="*/ 2147483647 h 962"/>
              <a:gd name="T32" fmla="*/ 2147483647 w 1109"/>
              <a:gd name="T33" fmla="*/ 2147483647 h 962"/>
              <a:gd name="T34" fmla="*/ 2147483647 w 1109"/>
              <a:gd name="T35" fmla="*/ 2147483647 h 962"/>
              <a:gd name="T36" fmla="*/ 2147483647 w 1109"/>
              <a:gd name="T37" fmla="*/ 2147483647 h 962"/>
              <a:gd name="T38" fmla="*/ 0 w 1109"/>
              <a:gd name="T39" fmla="*/ 0 h 962"/>
              <a:gd name="T40" fmla="*/ 2147483647 w 1109"/>
              <a:gd name="T41" fmla="*/ 2147483647 h 962"/>
              <a:gd name="T42" fmla="*/ 2147483647 w 1109"/>
              <a:gd name="T43" fmla="*/ 2147483647 h 962"/>
              <a:gd name="T44" fmla="*/ 2147483647 w 1109"/>
              <a:gd name="T45" fmla="*/ 2147483647 h 962"/>
              <a:gd name="T46" fmla="*/ 2147483647 w 1109"/>
              <a:gd name="T47" fmla="*/ 2147483647 h 962"/>
              <a:gd name="T48" fmla="*/ 2147483647 w 1109"/>
              <a:gd name="T49" fmla="*/ 2147483647 h 962"/>
              <a:gd name="T50" fmla="*/ 2147483647 w 1109"/>
              <a:gd name="T51" fmla="*/ 2147483647 h 962"/>
              <a:gd name="T52" fmla="*/ 2147483647 w 1109"/>
              <a:gd name="T53" fmla="*/ 2147483647 h 962"/>
              <a:gd name="T54" fmla="*/ 2147483647 w 1109"/>
              <a:gd name="T55" fmla="*/ 2147483647 h 962"/>
              <a:gd name="T56" fmla="*/ 2147483647 w 1109"/>
              <a:gd name="T57" fmla="*/ 2147483647 h 962"/>
              <a:gd name="T58" fmla="*/ 2147483647 w 1109"/>
              <a:gd name="T59" fmla="*/ 2147483647 h 962"/>
              <a:gd name="T60" fmla="*/ 2147483647 w 1109"/>
              <a:gd name="T61" fmla="*/ 2147483647 h 96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109"/>
              <a:gd name="T94" fmla="*/ 0 h 962"/>
              <a:gd name="T95" fmla="*/ 1109 w 1109"/>
              <a:gd name="T96" fmla="*/ 962 h 96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109" h="962">
                <a:moveTo>
                  <a:pt x="246" y="959"/>
                </a:moveTo>
                <a:lnTo>
                  <a:pt x="839" y="961"/>
                </a:lnTo>
                <a:lnTo>
                  <a:pt x="934" y="786"/>
                </a:lnTo>
                <a:lnTo>
                  <a:pt x="1023" y="611"/>
                </a:lnTo>
                <a:lnTo>
                  <a:pt x="1108" y="429"/>
                </a:lnTo>
                <a:lnTo>
                  <a:pt x="930" y="539"/>
                </a:lnTo>
                <a:lnTo>
                  <a:pt x="885" y="471"/>
                </a:lnTo>
                <a:lnTo>
                  <a:pt x="837" y="406"/>
                </a:lnTo>
                <a:lnTo>
                  <a:pt x="783" y="344"/>
                </a:lnTo>
                <a:lnTo>
                  <a:pt x="724" y="287"/>
                </a:lnTo>
                <a:lnTo>
                  <a:pt x="663" y="235"/>
                </a:lnTo>
                <a:lnTo>
                  <a:pt x="598" y="188"/>
                </a:lnTo>
                <a:lnTo>
                  <a:pt x="530" y="145"/>
                </a:lnTo>
                <a:lnTo>
                  <a:pt x="460" y="107"/>
                </a:lnTo>
                <a:lnTo>
                  <a:pt x="387" y="75"/>
                </a:lnTo>
                <a:lnTo>
                  <a:pt x="311" y="48"/>
                </a:lnTo>
                <a:lnTo>
                  <a:pt x="236" y="27"/>
                </a:lnTo>
                <a:lnTo>
                  <a:pt x="158" y="12"/>
                </a:lnTo>
                <a:lnTo>
                  <a:pt x="79" y="2"/>
                </a:lnTo>
                <a:lnTo>
                  <a:pt x="0" y="0"/>
                </a:lnTo>
                <a:lnTo>
                  <a:pt x="210" y="277"/>
                </a:lnTo>
                <a:lnTo>
                  <a:pt x="80" y="601"/>
                </a:lnTo>
                <a:lnTo>
                  <a:pt x="134" y="614"/>
                </a:lnTo>
                <a:lnTo>
                  <a:pt x="186" y="631"/>
                </a:lnTo>
                <a:lnTo>
                  <a:pt x="236" y="654"/>
                </a:lnTo>
                <a:lnTo>
                  <a:pt x="283" y="681"/>
                </a:lnTo>
                <a:lnTo>
                  <a:pt x="328" y="715"/>
                </a:lnTo>
                <a:lnTo>
                  <a:pt x="370" y="752"/>
                </a:lnTo>
                <a:lnTo>
                  <a:pt x="408" y="792"/>
                </a:lnTo>
                <a:lnTo>
                  <a:pt x="446" y="837"/>
                </a:lnTo>
                <a:lnTo>
                  <a:pt x="246" y="959"/>
                </a:ln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800">
              <a:solidFill>
                <a:schemeClr val="bg1"/>
              </a:solidFill>
            </a:endParaRPr>
          </a:p>
          <a:p>
            <a:endParaRPr lang="en-US" sz="100">
              <a:solidFill>
                <a:schemeClr val="bg1"/>
              </a:solidFill>
            </a:endParaRPr>
          </a:p>
          <a:p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7172" name="Freeform 4"/>
          <p:cNvSpPr>
            <a:spLocks/>
          </p:cNvSpPr>
          <p:nvPr/>
        </p:nvSpPr>
        <p:spPr bwMode="blackWhite">
          <a:xfrm>
            <a:off x="1320800" y="1981200"/>
            <a:ext cx="6186488" cy="2682875"/>
          </a:xfrm>
          <a:custGeom>
            <a:avLst/>
            <a:gdLst>
              <a:gd name="T0" fmla="*/ 0 w 2206"/>
              <a:gd name="T1" fmla="*/ 2147483647 h 1099"/>
              <a:gd name="T2" fmla="*/ 2147483647 w 2206"/>
              <a:gd name="T3" fmla="*/ 2147483647 h 1099"/>
              <a:gd name="T4" fmla="*/ 2147483647 w 2206"/>
              <a:gd name="T5" fmla="*/ 2147483647 h 1099"/>
              <a:gd name="T6" fmla="*/ 2147483647 w 2206"/>
              <a:gd name="T7" fmla="*/ 2147483647 h 1099"/>
              <a:gd name="T8" fmla="*/ 2147483647 w 2206"/>
              <a:gd name="T9" fmla="*/ 2147483647 h 1099"/>
              <a:gd name="T10" fmla="*/ 2147483647 w 2206"/>
              <a:gd name="T11" fmla="*/ 2147483647 h 1099"/>
              <a:gd name="T12" fmla="*/ 2147483647 w 2206"/>
              <a:gd name="T13" fmla="*/ 2147483647 h 1099"/>
              <a:gd name="T14" fmla="*/ 2147483647 w 2206"/>
              <a:gd name="T15" fmla="*/ 2147483647 h 1099"/>
              <a:gd name="T16" fmla="*/ 2147483647 w 2206"/>
              <a:gd name="T17" fmla="*/ 2147483647 h 1099"/>
              <a:gd name="T18" fmla="*/ 2147483647 w 2206"/>
              <a:gd name="T19" fmla="*/ 2147483647 h 1099"/>
              <a:gd name="T20" fmla="*/ 2147483647 w 2206"/>
              <a:gd name="T21" fmla="*/ 2147483647 h 1099"/>
              <a:gd name="T22" fmla="*/ 2147483647 w 2206"/>
              <a:gd name="T23" fmla="*/ 2147483647 h 1099"/>
              <a:gd name="T24" fmla="*/ 2147483647 w 2206"/>
              <a:gd name="T25" fmla="*/ 2147483647 h 1099"/>
              <a:gd name="T26" fmla="*/ 2147483647 w 2206"/>
              <a:gd name="T27" fmla="*/ 2147483647 h 1099"/>
              <a:gd name="T28" fmla="*/ 2147483647 w 2206"/>
              <a:gd name="T29" fmla="*/ 0 h 1099"/>
              <a:gd name="T30" fmla="*/ 2147483647 w 2206"/>
              <a:gd name="T31" fmla="*/ 2147483647 h 1099"/>
              <a:gd name="T32" fmla="*/ 0 w 2206"/>
              <a:gd name="T33" fmla="*/ 2147483647 h 1099"/>
              <a:gd name="T34" fmla="*/ 0 w 2206"/>
              <a:gd name="T35" fmla="*/ 2147483647 h 109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06"/>
              <a:gd name="T55" fmla="*/ 0 h 1099"/>
              <a:gd name="T56" fmla="*/ 2206 w 2206"/>
              <a:gd name="T57" fmla="*/ 1099 h 109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06" h="1099">
                <a:moveTo>
                  <a:pt x="0" y="864"/>
                </a:moveTo>
                <a:lnTo>
                  <a:pt x="1339" y="864"/>
                </a:lnTo>
                <a:lnTo>
                  <a:pt x="1552" y="1098"/>
                </a:lnTo>
                <a:lnTo>
                  <a:pt x="1587" y="1045"/>
                </a:lnTo>
                <a:lnTo>
                  <a:pt x="1625" y="996"/>
                </a:lnTo>
                <a:lnTo>
                  <a:pt x="1666" y="948"/>
                </a:lnTo>
                <a:lnTo>
                  <a:pt x="1711" y="906"/>
                </a:lnTo>
                <a:lnTo>
                  <a:pt x="1754" y="872"/>
                </a:lnTo>
                <a:lnTo>
                  <a:pt x="1800" y="845"/>
                </a:lnTo>
                <a:lnTo>
                  <a:pt x="1850" y="822"/>
                </a:lnTo>
                <a:lnTo>
                  <a:pt x="1900" y="803"/>
                </a:lnTo>
                <a:lnTo>
                  <a:pt x="1953" y="790"/>
                </a:lnTo>
                <a:lnTo>
                  <a:pt x="1983" y="1013"/>
                </a:lnTo>
                <a:lnTo>
                  <a:pt x="2205" y="471"/>
                </a:lnTo>
                <a:lnTo>
                  <a:pt x="1872" y="0"/>
                </a:lnTo>
                <a:lnTo>
                  <a:pt x="1873" y="196"/>
                </a:lnTo>
                <a:lnTo>
                  <a:pt x="0" y="196"/>
                </a:lnTo>
                <a:lnTo>
                  <a:pt x="0" y="864"/>
                </a:ln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7173" name="Freeform 5"/>
          <p:cNvSpPr>
            <a:spLocks/>
          </p:cNvSpPr>
          <p:nvPr/>
        </p:nvSpPr>
        <p:spPr bwMode="blackWhite">
          <a:xfrm>
            <a:off x="6448425" y="6230938"/>
            <a:ext cx="3127375" cy="2587625"/>
          </a:xfrm>
          <a:custGeom>
            <a:avLst/>
            <a:gdLst>
              <a:gd name="T0" fmla="*/ 0 w 1115"/>
              <a:gd name="T1" fmla="*/ 2147483647 h 1059"/>
              <a:gd name="T2" fmla="*/ 2147483647 w 1115"/>
              <a:gd name="T3" fmla="*/ 2147483647 h 1059"/>
              <a:gd name="T4" fmla="*/ 2147483647 w 1115"/>
              <a:gd name="T5" fmla="*/ 2147483647 h 1059"/>
              <a:gd name="T6" fmla="*/ 2147483647 w 1115"/>
              <a:gd name="T7" fmla="*/ 2147483647 h 1059"/>
              <a:gd name="T8" fmla="*/ 2147483647 w 1115"/>
              <a:gd name="T9" fmla="*/ 2147483647 h 1059"/>
              <a:gd name="T10" fmla="*/ 2147483647 w 1115"/>
              <a:gd name="T11" fmla="*/ 2147483647 h 1059"/>
              <a:gd name="T12" fmla="*/ 2147483647 w 1115"/>
              <a:gd name="T13" fmla="*/ 2147483647 h 1059"/>
              <a:gd name="T14" fmla="*/ 2147483647 w 1115"/>
              <a:gd name="T15" fmla="*/ 2147483647 h 1059"/>
              <a:gd name="T16" fmla="*/ 2147483647 w 1115"/>
              <a:gd name="T17" fmla="*/ 2147483647 h 1059"/>
              <a:gd name="T18" fmla="*/ 2147483647 w 1115"/>
              <a:gd name="T19" fmla="*/ 2147483647 h 1059"/>
              <a:gd name="T20" fmla="*/ 2147483647 w 1115"/>
              <a:gd name="T21" fmla="*/ 2147483647 h 1059"/>
              <a:gd name="T22" fmla="*/ 2147483647 w 1115"/>
              <a:gd name="T23" fmla="*/ 2147483647 h 1059"/>
              <a:gd name="T24" fmla="*/ 2147483647 w 1115"/>
              <a:gd name="T25" fmla="*/ 2147483647 h 1059"/>
              <a:gd name="T26" fmla="*/ 2147483647 w 1115"/>
              <a:gd name="T27" fmla="*/ 2147483647 h 1059"/>
              <a:gd name="T28" fmla="*/ 2147483647 w 1115"/>
              <a:gd name="T29" fmla="*/ 2147483647 h 1059"/>
              <a:gd name="T30" fmla="*/ 2147483647 w 1115"/>
              <a:gd name="T31" fmla="*/ 2147483647 h 1059"/>
              <a:gd name="T32" fmla="*/ 2147483647 w 1115"/>
              <a:gd name="T33" fmla="*/ 2147483647 h 1059"/>
              <a:gd name="T34" fmla="*/ 2147483647 w 1115"/>
              <a:gd name="T35" fmla="*/ 2147483647 h 1059"/>
              <a:gd name="T36" fmla="*/ 2147483647 w 1115"/>
              <a:gd name="T37" fmla="*/ 2147483647 h 1059"/>
              <a:gd name="T38" fmla="*/ 2147483647 w 1115"/>
              <a:gd name="T39" fmla="*/ 2147483647 h 1059"/>
              <a:gd name="T40" fmla="*/ 2147483647 w 1115"/>
              <a:gd name="T41" fmla="*/ 2147483647 h 1059"/>
              <a:gd name="T42" fmla="*/ 2147483647 w 1115"/>
              <a:gd name="T43" fmla="*/ 2147483647 h 1059"/>
              <a:gd name="T44" fmla="*/ 2147483647 w 1115"/>
              <a:gd name="T45" fmla="*/ 2147483647 h 1059"/>
              <a:gd name="T46" fmla="*/ 2147483647 w 1115"/>
              <a:gd name="T47" fmla="*/ 2147483647 h 1059"/>
              <a:gd name="T48" fmla="*/ 2147483647 w 1115"/>
              <a:gd name="T49" fmla="*/ 2147483647 h 1059"/>
              <a:gd name="T50" fmla="*/ 2147483647 w 1115"/>
              <a:gd name="T51" fmla="*/ 2147483647 h 1059"/>
              <a:gd name="T52" fmla="*/ 2147483647 w 1115"/>
              <a:gd name="T53" fmla="*/ 0 h 1059"/>
              <a:gd name="T54" fmla="*/ 0 w 1115"/>
              <a:gd name="T55" fmla="*/ 2147483647 h 10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15"/>
              <a:gd name="T85" fmla="*/ 0 h 1059"/>
              <a:gd name="T86" fmla="*/ 1115 w 1115"/>
              <a:gd name="T87" fmla="*/ 1059 h 105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15" h="1059">
                <a:moveTo>
                  <a:pt x="0" y="529"/>
                </a:moveTo>
                <a:lnTo>
                  <a:pt x="279" y="1058"/>
                </a:lnTo>
                <a:lnTo>
                  <a:pt x="279" y="815"/>
                </a:lnTo>
                <a:lnTo>
                  <a:pt x="353" y="808"/>
                </a:lnTo>
                <a:lnTo>
                  <a:pt x="429" y="795"/>
                </a:lnTo>
                <a:lnTo>
                  <a:pt x="502" y="777"/>
                </a:lnTo>
                <a:lnTo>
                  <a:pt x="573" y="754"/>
                </a:lnTo>
                <a:lnTo>
                  <a:pt x="643" y="726"/>
                </a:lnTo>
                <a:lnTo>
                  <a:pt x="712" y="693"/>
                </a:lnTo>
                <a:lnTo>
                  <a:pt x="778" y="655"/>
                </a:lnTo>
                <a:lnTo>
                  <a:pt x="843" y="613"/>
                </a:lnTo>
                <a:lnTo>
                  <a:pt x="901" y="564"/>
                </a:lnTo>
                <a:lnTo>
                  <a:pt x="961" y="513"/>
                </a:lnTo>
                <a:lnTo>
                  <a:pt x="1015" y="456"/>
                </a:lnTo>
                <a:lnTo>
                  <a:pt x="1068" y="395"/>
                </a:lnTo>
                <a:lnTo>
                  <a:pt x="1114" y="333"/>
                </a:lnTo>
                <a:lnTo>
                  <a:pt x="776" y="352"/>
                </a:lnTo>
                <a:lnTo>
                  <a:pt x="623" y="36"/>
                </a:lnTo>
                <a:lnTo>
                  <a:pt x="591" y="69"/>
                </a:lnTo>
                <a:lnTo>
                  <a:pt x="557" y="98"/>
                </a:lnTo>
                <a:lnTo>
                  <a:pt x="516" y="128"/>
                </a:lnTo>
                <a:lnTo>
                  <a:pt x="472" y="157"/>
                </a:lnTo>
                <a:lnTo>
                  <a:pt x="425" y="178"/>
                </a:lnTo>
                <a:lnTo>
                  <a:pt x="379" y="197"/>
                </a:lnTo>
                <a:lnTo>
                  <a:pt x="330" y="211"/>
                </a:lnTo>
                <a:lnTo>
                  <a:pt x="279" y="220"/>
                </a:lnTo>
                <a:lnTo>
                  <a:pt x="279" y="0"/>
                </a:lnTo>
                <a:lnTo>
                  <a:pt x="0" y="529"/>
                </a:lnTo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Freeform 6"/>
          <p:cNvSpPr>
            <a:spLocks/>
          </p:cNvSpPr>
          <p:nvPr/>
        </p:nvSpPr>
        <p:spPr bwMode="blackWhite">
          <a:xfrm>
            <a:off x="3790950" y="5908675"/>
            <a:ext cx="2976563" cy="2309813"/>
          </a:xfrm>
          <a:custGeom>
            <a:avLst/>
            <a:gdLst>
              <a:gd name="T0" fmla="*/ 2147483647 w 1061"/>
              <a:gd name="T1" fmla="*/ 0 h 946"/>
              <a:gd name="T2" fmla="*/ 0 w 1061"/>
              <a:gd name="T3" fmla="*/ 2147483647 h 946"/>
              <a:gd name="T4" fmla="*/ 2147483647 w 1061"/>
              <a:gd name="T5" fmla="*/ 2147483647 h 946"/>
              <a:gd name="T6" fmla="*/ 2147483647 w 1061"/>
              <a:gd name="T7" fmla="*/ 2147483647 h 946"/>
              <a:gd name="T8" fmla="*/ 2147483647 w 1061"/>
              <a:gd name="T9" fmla="*/ 2147483647 h 946"/>
              <a:gd name="T10" fmla="*/ 2147483647 w 1061"/>
              <a:gd name="T11" fmla="*/ 2147483647 h 946"/>
              <a:gd name="T12" fmla="*/ 2147483647 w 1061"/>
              <a:gd name="T13" fmla="*/ 2147483647 h 946"/>
              <a:gd name="T14" fmla="*/ 2147483647 w 1061"/>
              <a:gd name="T15" fmla="*/ 2147483647 h 946"/>
              <a:gd name="T16" fmla="*/ 2147483647 w 1061"/>
              <a:gd name="T17" fmla="*/ 2147483647 h 946"/>
              <a:gd name="T18" fmla="*/ 2147483647 w 1061"/>
              <a:gd name="T19" fmla="*/ 2147483647 h 946"/>
              <a:gd name="T20" fmla="*/ 2147483647 w 1061"/>
              <a:gd name="T21" fmla="*/ 2147483647 h 946"/>
              <a:gd name="T22" fmla="*/ 2147483647 w 1061"/>
              <a:gd name="T23" fmla="*/ 2147483647 h 946"/>
              <a:gd name="T24" fmla="*/ 2147483647 w 1061"/>
              <a:gd name="T25" fmla="*/ 2147483647 h 946"/>
              <a:gd name="T26" fmla="*/ 2147483647 w 1061"/>
              <a:gd name="T27" fmla="*/ 2147483647 h 946"/>
              <a:gd name="T28" fmla="*/ 2147483647 w 1061"/>
              <a:gd name="T29" fmla="*/ 2147483647 h 946"/>
              <a:gd name="T30" fmla="*/ 2147483647 w 1061"/>
              <a:gd name="T31" fmla="*/ 2147483647 h 946"/>
              <a:gd name="T32" fmla="*/ 2147483647 w 1061"/>
              <a:gd name="T33" fmla="*/ 2147483647 h 946"/>
              <a:gd name="T34" fmla="*/ 2147483647 w 1061"/>
              <a:gd name="T35" fmla="*/ 2147483647 h 946"/>
              <a:gd name="T36" fmla="*/ 2147483647 w 1061"/>
              <a:gd name="T37" fmla="*/ 2147483647 h 946"/>
              <a:gd name="T38" fmla="*/ 2147483647 w 1061"/>
              <a:gd name="T39" fmla="*/ 2147483647 h 946"/>
              <a:gd name="T40" fmla="*/ 2147483647 w 1061"/>
              <a:gd name="T41" fmla="*/ 2147483647 h 946"/>
              <a:gd name="T42" fmla="*/ 2147483647 w 1061"/>
              <a:gd name="T43" fmla="*/ 2147483647 h 946"/>
              <a:gd name="T44" fmla="*/ 2147483647 w 1061"/>
              <a:gd name="T45" fmla="*/ 2147483647 h 946"/>
              <a:gd name="T46" fmla="*/ 2147483647 w 1061"/>
              <a:gd name="T47" fmla="*/ 2147483647 h 946"/>
              <a:gd name="T48" fmla="*/ 2147483647 w 1061"/>
              <a:gd name="T49" fmla="*/ 2147483647 h 946"/>
              <a:gd name="T50" fmla="*/ 2147483647 w 1061"/>
              <a:gd name="T51" fmla="*/ 0 h 9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1"/>
              <a:gd name="T79" fmla="*/ 0 h 946"/>
              <a:gd name="T80" fmla="*/ 1061 w 1061"/>
              <a:gd name="T81" fmla="*/ 946 h 94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1" h="946">
                <a:moveTo>
                  <a:pt x="372" y="0"/>
                </a:moveTo>
                <a:lnTo>
                  <a:pt x="0" y="477"/>
                </a:lnTo>
                <a:lnTo>
                  <a:pt x="207" y="395"/>
                </a:lnTo>
                <a:lnTo>
                  <a:pt x="252" y="466"/>
                </a:lnTo>
                <a:lnTo>
                  <a:pt x="302" y="531"/>
                </a:lnTo>
                <a:lnTo>
                  <a:pt x="354" y="592"/>
                </a:lnTo>
                <a:lnTo>
                  <a:pt x="410" y="649"/>
                </a:lnTo>
                <a:lnTo>
                  <a:pt x="471" y="703"/>
                </a:lnTo>
                <a:lnTo>
                  <a:pt x="535" y="751"/>
                </a:lnTo>
                <a:lnTo>
                  <a:pt x="602" y="795"/>
                </a:lnTo>
                <a:lnTo>
                  <a:pt x="670" y="833"/>
                </a:lnTo>
                <a:lnTo>
                  <a:pt x="745" y="867"/>
                </a:lnTo>
                <a:lnTo>
                  <a:pt x="818" y="894"/>
                </a:lnTo>
                <a:lnTo>
                  <a:pt x="894" y="917"/>
                </a:lnTo>
                <a:lnTo>
                  <a:pt x="970" y="934"/>
                </a:lnTo>
                <a:lnTo>
                  <a:pt x="1048" y="945"/>
                </a:lnTo>
                <a:lnTo>
                  <a:pt x="896" y="669"/>
                </a:lnTo>
                <a:lnTo>
                  <a:pt x="1060" y="347"/>
                </a:lnTo>
                <a:lnTo>
                  <a:pt x="1004" y="334"/>
                </a:lnTo>
                <a:lnTo>
                  <a:pt x="951" y="315"/>
                </a:lnTo>
                <a:lnTo>
                  <a:pt x="898" y="290"/>
                </a:lnTo>
                <a:lnTo>
                  <a:pt x="850" y="260"/>
                </a:lnTo>
                <a:lnTo>
                  <a:pt x="802" y="223"/>
                </a:lnTo>
                <a:lnTo>
                  <a:pt x="761" y="184"/>
                </a:lnTo>
                <a:lnTo>
                  <a:pt x="938" y="113"/>
                </a:lnTo>
                <a:lnTo>
                  <a:pt x="372" y="0"/>
                </a:lnTo>
              </a:path>
            </a:pathLst>
          </a:custGeom>
          <a:solidFill>
            <a:srgbClr val="00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Freeform 7"/>
          <p:cNvSpPr>
            <a:spLocks/>
          </p:cNvSpPr>
          <p:nvPr/>
        </p:nvSpPr>
        <p:spPr bwMode="blackWhite">
          <a:xfrm>
            <a:off x="3636963" y="3929063"/>
            <a:ext cx="2430462" cy="2578100"/>
          </a:xfrm>
          <a:custGeom>
            <a:avLst/>
            <a:gdLst>
              <a:gd name="T0" fmla="*/ 2147483647 w 866"/>
              <a:gd name="T1" fmla="*/ 0 h 1055"/>
              <a:gd name="T2" fmla="*/ 0 w 866"/>
              <a:gd name="T3" fmla="*/ 2147483647 h 1055"/>
              <a:gd name="T4" fmla="*/ 2147483647 w 866"/>
              <a:gd name="T5" fmla="*/ 2147483647 h 1055"/>
              <a:gd name="T6" fmla="*/ 2147483647 w 866"/>
              <a:gd name="T7" fmla="*/ 2147483647 h 1055"/>
              <a:gd name="T8" fmla="*/ 2147483647 w 866"/>
              <a:gd name="T9" fmla="*/ 2147483647 h 1055"/>
              <a:gd name="T10" fmla="*/ 2147483647 w 866"/>
              <a:gd name="T11" fmla="*/ 2147483647 h 1055"/>
              <a:gd name="T12" fmla="*/ 2147483647 w 866"/>
              <a:gd name="T13" fmla="*/ 2147483647 h 1055"/>
              <a:gd name="T14" fmla="*/ 2147483647 w 866"/>
              <a:gd name="T15" fmla="*/ 2147483647 h 1055"/>
              <a:gd name="T16" fmla="*/ 2147483647 w 866"/>
              <a:gd name="T17" fmla="*/ 2147483647 h 1055"/>
              <a:gd name="T18" fmla="*/ 2147483647 w 866"/>
              <a:gd name="T19" fmla="*/ 2147483647 h 1055"/>
              <a:gd name="T20" fmla="*/ 2147483647 w 866"/>
              <a:gd name="T21" fmla="*/ 2147483647 h 1055"/>
              <a:gd name="T22" fmla="*/ 2147483647 w 866"/>
              <a:gd name="T23" fmla="*/ 2147483647 h 1055"/>
              <a:gd name="T24" fmla="*/ 2147483647 w 866"/>
              <a:gd name="T25" fmla="*/ 2147483647 h 1055"/>
              <a:gd name="T26" fmla="*/ 2147483647 w 866"/>
              <a:gd name="T27" fmla="*/ 2147483647 h 1055"/>
              <a:gd name="T28" fmla="*/ 2147483647 w 866"/>
              <a:gd name="T29" fmla="*/ 2147483647 h 1055"/>
              <a:gd name="T30" fmla="*/ 2147483647 w 866"/>
              <a:gd name="T31" fmla="*/ 2147483647 h 1055"/>
              <a:gd name="T32" fmla="*/ 2147483647 w 866"/>
              <a:gd name="T33" fmla="*/ 2147483647 h 1055"/>
              <a:gd name="T34" fmla="*/ 2147483647 w 866"/>
              <a:gd name="T35" fmla="*/ 2147483647 h 1055"/>
              <a:gd name="T36" fmla="*/ 2147483647 w 866"/>
              <a:gd name="T37" fmla="*/ 2147483647 h 1055"/>
              <a:gd name="T38" fmla="*/ 2147483647 w 866"/>
              <a:gd name="T39" fmla="*/ 2147483647 h 1055"/>
              <a:gd name="T40" fmla="*/ 2147483647 w 866"/>
              <a:gd name="T41" fmla="*/ 2147483647 h 1055"/>
              <a:gd name="T42" fmla="*/ 2147483647 w 866"/>
              <a:gd name="T43" fmla="*/ 2147483647 h 1055"/>
              <a:gd name="T44" fmla="*/ 2147483647 w 866"/>
              <a:gd name="T45" fmla="*/ 2147483647 h 1055"/>
              <a:gd name="T46" fmla="*/ 2147483647 w 866"/>
              <a:gd name="T47" fmla="*/ 2147483647 h 1055"/>
              <a:gd name="T48" fmla="*/ 2147483647 w 866"/>
              <a:gd name="T49" fmla="*/ 2147483647 h 1055"/>
              <a:gd name="T50" fmla="*/ 2147483647 w 866"/>
              <a:gd name="T51" fmla="*/ 0 h 10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866"/>
              <a:gd name="T79" fmla="*/ 0 h 1055"/>
              <a:gd name="T80" fmla="*/ 866 w 866"/>
              <a:gd name="T81" fmla="*/ 1055 h 10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866" h="1055">
                <a:moveTo>
                  <a:pt x="571" y="0"/>
                </a:moveTo>
                <a:lnTo>
                  <a:pt x="0" y="1"/>
                </a:lnTo>
                <a:lnTo>
                  <a:pt x="178" y="111"/>
                </a:lnTo>
                <a:lnTo>
                  <a:pt x="153" y="187"/>
                </a:lnTo>
                <a:lnTo>
                  <a:pt x="130" y="264"/>
                </a:lnTo>
                <a:lnTo>
                  <a:pt x="113" y="343"/>
                </a:lnTo>
                <a:lnTo>
                  <a:pt x="100" y="423"/>
                </a:lnTo>
                <a:lnTo>
                  <a:pt x="94" y="504"/>
                </a:lnTo>
                <a:lnTo>
                  <a:pt x="93" y="583"/>
                </a:lnTo>
                <a:lnTo>
                  <a:pt x="95" y="664"/>
                </a:lnTo>
                <a:lnTo>
                  <a:pt x="104" y="744"/>
                </a:lnTo>
                <a:lnTo>
                  <a:pt x="118" y="824"/>
                </a:lnTo>
                <a:lnTo>
                  <a:pt x="136" y="903"/>
                </a:lnTo>
                <a:lnTo>
                  <a:pt x="159" y="979"/>
                </a:lnTo>
                <a:lnTo>
                  <a:pt x="189" y="1054"/>
                </a:lnTo>
                <a:lnTo>
                  <a:pt x="412" y="766"/>
                </a:lnTo>
                <a:lnTo>
                  <a:pt x="702" y="816"/>
                </a:lnTo>
                <a:lnTo>
                  <a:pt x="681" y="760"/>
                </a:lnTo>
                <a:lnTo>
                  <a:pt x="666" y="705"/>
                </a:lnTo>
                <a:lnTo>
                  <a:pt x="658" y="647"/>
                </a:lnTo>
                <a:lnTo>
                  <a:pt x="652" y="588"/>
                </a:lnTo>
                <a:lnTo>
                  <a:pt x="652" y="529"/>
                </a:lnTo>
                <a:lnTo>
                  <a:pt x="660" y="470"/>
                </a:lnTo>
                <a:lnTo>
                  <a:pt x="672" y="413"/>
                </a:lnTo>
                <a:lnTo>
                  <a:pt x="865" y="531"/>
                </a:lnTo>
                <a:lnTo>
                  <a:pt x="571" y="0"/>
                </a:ln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Rectangle 27"/>
          <p:cNvSpPr>
            <a:spLocks noChangeArrowheads="1"/>
          </p:cNvSpPr>
          <p:nvPr/>
        </p:nvSpPr>
        <p:spPr bwMode="auto">
          <a:xfrm>
            <a:off x="1447800" y="2895600"/>
            <a:ext cx="574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I. Understand Campaign Plan</a:t>
            </a:r>
          </a:p>
        </p:txBody>
      </p:sp>
      <p:sp>
        <p:nvSpPr>
          <p:cNvPr id="7177" name="Rectangle 60"/>
          <p:cNvSpPr>
            <a:spLocks noChangeArrowheads="1"/>
          </p:cNvSpPr>
          <p:nvPr/>
        </p:nvSpPr>
        <p:spPr bwMode="auto">
          <a:xfrm>
            <a:off x="7721600" y="3283803"/>
            <a:ext cx="2514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II. Identify Training Needs</a:t>
            </a:r>
          </a:p>
        </p:txBody>
      </p:sp>
      <p:sp>
        <p:nvSpPr>
          <p:cNvPr id="7178" name="Rectangle 61"/>
          <p:cNvSpPr>
            <a:spLocks noChangeArrowheads="1"/>
          </p:cNvSpPr>
          <p:nvPr/>
        </p:nvSpPr>
        <p:spPr bwMode="auto">
          <a:xfrm>
            <a:off x="8536283" y="5092700"/>
            <a:ext cx="2514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III. Develop Program</a:t>
            </a:r>
          </a:p>
        </p:txBody>
      </p:sp>
      <p:sp>
        <p:nvSpPr>
          <p:cNvPr id="7179" name="Rectangle 62"/>
          <p:cNvSpPr>
            <a:spLocks noChangeArrowheads="1"/>
          </p:cNvSpPr>
          <p:nvPr/>
        </p:nvSpPr>
        <p:spPr bwMode="auto">
          <a:xfrm>
            <a:off x="7188200" y="6705600"/>
            <a:ext cx="25146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IV.</a:t>
            </a:r>
          </a:p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Roll Out Program</a:t>
            </a:r>
          </a:p>
        </p:txBody>
      </p:sp>
      <p:sp>
        <p:nvSpPr>
          <p:cNvPr id="7180" name="Rectangle 63"/>
          <p:cNvSpPr>
            <a:spLocks noChangeArrowheads="1"/>
          </p:cNvSpPr>
          <p:nvPr/>
        </p:nvSpPr>
        <p:spPr bwMode="auto">
          <a:xfrm>
            <a:off x="4749800" y="6096000"/>
            <a:ext cx="15240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V.</a:t>
            </a:r>
          </a:p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Execute Program</a:t>
            </a:r>
          </a:p>
        </p:txBody>
      </p:sp>
      <p:sp>
        <p:nvSpPr>
          <p:cNvPr id="7181" name="Rectangle 64"/>
          <p:cNvSpPr>
            <a:spLocks noChangeArrowheads="1"/>
          </p:cNvSpPr>
          <p:nvPr/>
        </p:nvSpPr>
        <p:spPr bwMode="auto">
          <a:xfrm>
            <a:off x="4064000" y="4343400"/>
            <a:ext cx="26670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VI.</a:t>
            </a:r>
          </a:p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Assess &amp; </a:t>
            </a:r>
          </a:p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Adjust</a:t>
            </a:r>
          </a:p>
        </p:txBody>
      </p:sp>
    </p:spTree>
    <p:extLst>
      <p:ext uri="{BB962C8B-B14F-4D97-AF65-F5344CB8AC3E}">
        <p14:creationId xmlns:p14="http://schemas.microsoft.com/office/powerpoint/2010/main" val="222609852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/>
          </p:cNvSpPr>
          <p:nvPr/>
        </p:nvSpPr>
        <p:spPr bwMode="auto">
          <a:xfrm>
            <a:off x="1930400" y="28622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Initial overview of each step that we’ll focus on going forward</a:t>
            </a:r>
          </a:p>
        </p:txBody>
      </p:sp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Goals for This Session</a:t>
            </a:r>
          </a:p>
        </p:txBody>
      </p:sp>
      <p:sp>
        <p:nvSpPr>
          <p:cNvPr id="6147" name="Oval 35"/>
          <p:cNvSpPr>
            <a:spLocks noChangeAspect="1"/>
          </p:cNvSpPr>
          <p:nvPr/>
        </p:nvSpPr>
        <p:spPr bwMode="auto">
          <a:xfrm>
            <a:off x="863600" y="2895600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6148" name="Oval 36"/>
          <p:cNvSpPr>
            <a:spLocks noChangeAspect="1"/>
          </p:cNvSpPr>
          <p:nvPr/>
        </p:nvSpPr>
        <p:spPr bwMode="auto">
          <a:xfrm>
            <a:off x="863600" y="43259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6149" name="Oval 37"/>
          <p:cNvSpPr>
            <a:spLocks noChangeAspect="1"/>
          </p:cNvSpPr>
          <p:nvPr/>
        </p:nvSpPr>
        <p:spPr bwMode="auto">
          <a:xfrm>
            <a:off x="863600" y="575468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6150" name="Oval 38"/>
          <p:cNvSpPr>
            <a:spLocks noChangeAspect="1"/>
          </p:cNvSpPr>
          <p:nvPr/>
        </p:nvSpPr>
        <p:spPr bwMode="auto">
          <a:xfrm>
            <a:off x="863600" y="71834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4</a:t>
            </a:r>
          </a:p>
        </p:txBody>
      </p:sp>
      <p:sp>
        <p:nvSpPr>
          <p:cNvPr id="6151" name="Rectangle 2"/>
          <p:cNvSpPr>
            <a:spLocks/>
          </p:cNvSpPr>
          <p:nvPr/>
        </p:nvSpPr>
        <p:spPr bwMode="auto">
          <a:xfrm>
            <a:off x="1930400" y="42846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Share some of what you already know on these topics</a:t>
            </a:r>
          </a:p>
        </p:txBody>
      </p:sp>
      <p:sp>
        <p:nvSpPr>
          <p:cNvPr id="6152" name="Rectangle 2"/>
          <p:cNvSpPr>
            <a:spLocks/>
          </p:cNvSpPr>
          <p:nvPr/>
        </p:nvSpPr>
        <p:spPr bwMode="auto">
          <a:xfrm>
            <a:off x="1930400" y="57070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Identify what you want to make sure you learn before you leave</a:t>
            </a:r>
          </a:p>
        </p:txBody>
      </p:sp>
      <p:sp>
        <p:nvSpPr>
          <p:cNvPr id="6153" name="Rectangle 2"/>
          <p:cNvSpPr>
            <a:spLocks/>
          </p:cNvSpPr>
          <p:nvPr/>
        </p:nvSpPr>
        <p:spPr bwMode="auto">
          <a:xfrm>
            <a:off x="1930400" y="71294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Learn a few tips along the way</a:t>
            </a:r>
          </a:p>
        </p:txBody>
      </p:sp>
    </p:spTree>
    <p:extLst>
      <p:ext uri="{BB962C8B-B14F-4D97-AF65-F5344CB8AC3E}">
        <p14:creationId xmlns:p14="http://schemas.microsoft.com/office/powerpoint/2010/main" val="104892377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The 6 Steps to Success</a:t>
            </a:r>
          </a:p>
        </p:txBody>
      </p:sp>
      <p:sp>
        <p:nvSpPr>
          <p:cNvPr id="7170" name="Freeform 2"/>
          <p:cNvSpPr>
            <a:spLocks/>
          </p:cNvSpPr>
          <p:nvPr/>
        </p:nvSpPr>
        <p:spPr bwMode="blackWhite">
          <a:xfrm>
            <a:off x="7942263" y="4156075"/>
            <a:ext cx="2389187" cy="2827338"/>
          </a:xfrm>
          <a:custGeom>
            <a:avLst/>
            <a:gdLst>
              <a:gd name="T0" fmla="*/ 2147483647 w 852"/>
              <a:gd name="T1" fmla="*/ 2147483647 h 1157"/>
              <a:gd name="T2" fmla="*/ 2147483647 w 852"/>
              <a:gd name="T3" fmla="*/ 2147483647 h 1157"/>
              <a:gd name="T4" fmla="*/ 2147483647 w 852"/>
              <a:gd name="T5" fmla="*/ 2147483647 h 1157"/>
              <a:gd name="T6" fmla="*/ 2147483647 w 852"/>
              <a:gd name="T7" fmla="*/ 2147483647 h 1157"/>
              <a:gd name="T8" fmla="*/ 2147483647 w 852"/>
              <a:gd name="T9" fmla="*/ 2147483647 h 1157"/>
              <a:gd name="T10" fmla="*/ 2147483647 w 852"/>
              <a:gd name="T11" fmla="*/ 2147483647 h 1157"/>
              <a:gd name="T12" fmla="*/ 2147483647 w 852"/>
              <a:gd name="T13" fmla="*/ 2147483647 h 1157"/>
              <a:gd name="T14" fmla="*/ 2147483647 w 852"/>
              <a:gd name="T15" fmla="*/ 2147483647 h 1157"/>
              <a:gd name="T16" fmla="*/ 2147483647 w 852"/>
              <a:gd name="T17" fmla="*/ 2147483647 h 1157"/>
              <a:gd name="T18" fmla="*/ 2147483647 w 852"/>
              <a:gd name="T19" fmla="*/ 2147483647 h 1157"/>
              <a:gd name="T20" fmla="*/ 2147483647 w 852"/>
              <a:gd name="T21" fmla="*/ 2147483647 h 1157"/>
              <a:gd name="T22" fmla="*/ 2147483647 w 852"/>
              <a:gd name="T23" fmla="*/ 2147483647 h 1157"/>
              <a:gd name="T24" fmla="*/ 2147483647 w 852"/>
              <a:gd name="T25" fmla="*/ 2147483647 h 1157"/>
              <a:gd name="T26" fmla="*/ 2147483647 w 852"/>
              <a:gd name="T27" fmla="*/ 2147483647 h 1157"/>
              <a:gd name="T28" fmla="*/ 2147483647 w 852"/>
              <a:gd name="T29" fmla="*/ 2147483647 h 1157"/>
              <a:gd name="T30" fmla="*/ 2147483647 w 852"/>
              <a:gd name="T31" fmla="*/ 0 h 1157"/>
              <a:gd name="T32" fmla="*/ 2147483647 w 852"/>
              <a:gd name="T33" fmla="*/ 2147483647 h 1157"/>
              <a:gd name="T34" fmla="*/ 2147483647 w 852"/>
              <a:gd name="T35" fmla="*/ 2147483647 h 1157"/>
              <a:gd name="T36" fmla="*/ 2147483647 w 852"/>
              <a:gd name="T37" fmla="*/ 2147483647 h 1157"/>
              <a:gd name="T38" fmla="*/ 2147483647 w 852"/>
              <a:gd name="T39" fmla="*/ 2147483647 h 1157"/>
              <a:gd name="T40" fmla="*/ 2147483647 w 852"/>
              <a:gd name="T41" fmla="*/ 2147483647 h 1157"/>
              <a:gd name="T42" fmla="*/ 2147483647 w 852"/>
              <a:gd name="T43" fmla="*/ 2147483647 h 1157"/>
              <a:gd name="T44" fmla="*/ 2147483647 w 852"/>
              <a:gd name="T45" fmla="*/ 2147483647 h 1157"/>
              <a:gd name="T46" fmla="*/ 2147483647 w 852"/>
              <a:gd name="T47" fmla="*/ 2147483647 h 1157"/>
              <a:gd name="T48" fmla="*/ 2147483647 w 852"/>
              <a:gd name="T49" fmla="*/ 2147483647 h 1157"/>
              <a:gd name="T50" fmla="*/ 2147483647 w 852"/>
              <a:gd name="T51" fmla="*/ 2147483647 h 1157"/>
              <a:gd name="T52" fmla="*/ 0 w 852"/>
              <a:gd name="T53" fmla="*/ 2147483647 h 1157"/>
              <a:gd name="T54" fmla="*/ 2147483647 w 852"/>
              <a:gd name="T55" fmla="*/ 2147483647 h 115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52"/>
              <a:gd name="T85" fmla="*/ 0 h 1157"/>
              <a:gd name="T86" fmla="*/ 852 w 852"/>
              <a:gd name="T87" fmla="*/ 1157 h 115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52" h="1157">
                <a:moveTo>
                  <a:pt x="263" y="1156"/>
                </a:moveTo>
                <a:lnTo>
                  <a:pt x="851" y="1143"/>
                </a:lnTo>
                <a:lnTo>
                  <a:pt x="668" y="1032"/>
                </a:lnTo>
                <a:lnTo>
                  <a:pt x="703" y="958"/>
                </a:lnTo>
                <a:lnTo>
                  <a:pt x="733" y="882"/>
                </a:lnTo>
                <a:lnTo>
                  <a:pt x="758" y="804"/>
                </a:lnTo>
                <a:lnTo>
                  <a:pt x="775" y="723"/>
                </a:lnTo>
                <a:lnTo>
                  <a:pt x="790" y="642"/>
                </a:lnTo>
                <a:lnTo>
                  <a:pt x="798" y="561"/>
                </a:lnTo>
                <a:lnTo>
                  <a:pt x="801" y="478"/>
                </a:lnTo>
                <a:lnTo>
                  <a:pt x="798" y="395"/>
                </a:lnTo>
                <a:lnTo>
                  <a:pt x="789" y="314"/>
                </a:lnTo>
                <a:lnTo>
                  <a:pt x="775" y="233"/>
                </a:lnTo>
                <a:lnTo>
                  <a:pt x="756" y="153"/>
                </a:lnTo>
                <a:lnTo>
                  <a:pt x="730" y="75"/>
                </a:lnTo>
                <a:lnTo>
                  <a:pt x="701" y="0"/>
                </a:lnTo>
                <a:lnTo>
                  <a:pt x="545" y="296"/>
                </a:lnTo>
                <a:lnTo>
                  <a:pt x="208" y="291"/>
                </a:lnTo>
                <a:lnTo>
                  <a:pt x="222" y="345"/>
                </a:lnTo>
                <a:lnTo>
                  <a:pt x="231" y="402"/>
                </a:lnTo>
                <a:lnTo>
                  <a:pt x="235" y="459"/>
                </a:lnTo>
                <a:lnTo>
                  <a:pt x="234" y="514"/>
                </a:lnTo>
                <a:lnTo>
                  <a:pt x="229" y="571"/>
                </a:lnTo>
                <a:lnTo>
                  <a:pt x="217" y="627"/>
                </a:lnTo>
                <a:lnTo>
                  <a:pt x="203" y="683"/>
                </a:lnTo>
                <a:lnTo>
                  <a:pt x="181" y="734"/>
                </a:lnTo>
                <a:lnTo>
                  <a:pt x="0" y="628"/>
                </a:lnTo>
                <a:lnTo>
                  <a:pt x="263" y="1156"/>
                </a:lnTo>
              </a:path>
            </a:pathLst>
          </a:cu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800">
              <a:solidFill>
                <a:srgbClr val="FFFFFF"/>
              </a:solidFill>
            </a:endParaRPr>
          </a:p>
          <a:p>
            <a:endParaRPr lang="en-US" sz="2800">
              <a:solidFill>
                <a:srgbClr val="FFFFFF"/>
              </a:solidFill>
            </a:endParaRPr>
          </a:p>
          <a:p>
            <a:r>
              <a:rPr lang="en-US" sz="28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7171" name="Freeform 3"/>
          <p:cNvSpPr>
            <a:spLocks/>
          </p:cNvSpPr>
          <p:nvPr/>
        </p:nvSpPr>
        <p:spPr bwMode="blackWhite">
          <a:xfrm>
            <a:off x="7061200" y="2428875"/>
            <a:ext cx="3109913" cy="2347913"/>
          </a:xfrm>
          <a:custGeom>
            <a:avLst/>
            <a:gdLst>
              <a:gd name="T0" fmla="*/ 2147483647 w 1109"/>
              <a:gd name="T1" fmla="*/ 2147483647 h 962"/>
              <a:gd name="T2" fmla="*/ 2147483647 w 1109"/>
              <a:gd name="T3" fmla="*/ 2147483647 h 962"/>
              <a:gd name="T4" fmla="*/ 2147483647 w 1109"/>
              <a:gd name="T5" fmla="*/ 2147483647 h 962"/>
              <a:gd name="T6" fmla="*/ 2147483647 w 1109"/>
              <a:gd name="T7" fmla="*/ 2147483647 h 962"/>
              <a:gd name="T8" fmla="*/ 2147483647 w 1109"/>
              <a:gd name="T9" fmla="*/ 2147483647 h 962"/>
              <a:gd name="T10" fmla="*/ 2147483647 w 1109"/>
              <a:gd name="T11" fmla="*/ 2147483647 h 962"/>
              <a:gd name="T12" fmla="*/ 2147483647 w 1109"/>
              <a:gd name="T13" fmla="*/ 2147483647 h 962"/>
              <a:gd name="T14" fmla="*/ 2147483647 w 1109"/>
              <a:gd name="T15" fmla="*/ 2147483647 h 962"/>
              <a:gd name="T16" fmla="*/ 2147483647 w 1109"/>
              <a:gd name="T17" fmla="*/ 2147483647 h 962"/>
              <a:gd name="T18" fmla="*/ 2147483647 w 1109"/>
              <a:gd name="T19" fmla="*/ 2147483647 h 962"/>
              <a:gd name="T20" fmla="*/ 2147483647 w 1109"/>
              <a:gd name="T21" fmla="*/ 2147483647 h 962"/>
              <a:gd name="T22" fmla="*/ 2147483647 w 1109"/>
              <a:gd name="T23" fmla="*/ 2147483647 h 962"/>
              <a:gd name="T24" fmla="*/ 2147483647 w 1109"/>
              <a:gd name="T25" fmla="*/ 2147483647 h 962"/>
              <a:gd name="T26" fmla="*/ 2147483647 w 1109"/>
              <a:gd name="T27" fmla="*/ 2147483647 h 962"/>
              <a:gd name="T28" fmla="*/ 2147483647 w 1109"/>
              <a:gd name="T29" fmla="*/ 2147483647 h 962"/>
              <a:gd name="T30" fmla="*/ 2147483647 w 1109"/>
              <a:gd name="T31" fmla="*/ 2147483647 h 962"/>
              <a:gd name="T32" fmla="*/ 2147483647 w 1109"/>
              <a:gd name="T33" fmla="*/ 2147483647 h 962"/>
              <a:gd name="T34" fmla="*/ 2147483647 w 1109"/>
              <a:gd name="T35" fmla="*/ 2147483647 h 962"/>
              <a:gd name="T36" fmla="*/ 2147483647 w 1109"/>
              <a:gd name="T37" fmla="*/ 2147483647 h 962"/>
              <a:gd name="T38" fmla="*/ 0 w 1109"/>
              <a:gd name="T39" fmla="*/ 0 h 962"/>
              <a:gd name="T40" fmla="*/ 2147483647 w 1109"/>
              <a:gd name="T41" fmla="*/ 2147483647 h 962"/>
              <a:gd name="T42" fmla="*/ 2147483647 w 1109"/>
              <a:gd name="T43" fmla="*/ 2147483647 h 962"/>
              <a:gd name="T44" fmla="*/ 2147483647 w 1109"/>
              <a:gd name="T45" fmla="*/ 2147483647 h 962"/>
              <a:gd name="T46" fmla="*/ 2147483647 w 1109"/>
              <a:gd name="T47" fmla="*/ 2147483647 h 962"/>
              <a:gd name="T48" fmla="*/ 2147483647 w 1109"/>
              <a:gd name="T49" fmla="*/ 2147483647 h 962"/>
              <a:gd name="T50" fmla="*/ 2147483647 w 1109"/>
              <a:gd name="T51" fmla="*/ 2147483647 h 962"/>
              <a:gd name="T52" fmla="*/ 2147483647 w 1109"/>
              <a:gd name="T53" fmla="*/ 2147483647 h 962"/>
              <a:gd name="T54" fmla="*/ 2147483647 w 1109"/>
              <a:gd name="T55" fmla="*/ 2147483647 h 962"/>
              <a:gd name="T56" fmla="*/ 2147483647 w 1109"/>
              <a:gd name="T57" fmla="*/ 2147483647 h 962"/>
              <a:gd name="T58" fmla="*/ 2147483647 w 1109"/>
              <a:gd name="T59" fmla="*/ 2147483647 h 962"/>
              <a:gd name="T60" fmla="*/ 2147483647 w 1109"/>
              <a:gd name="T61" fmla="*/ 2147483647 h 96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109"/>
              <a:gd name="T94" fmla="*/ 0 h 962"/>
              <a:gd name="T95" fmla="*/ 1109 w 1109"/>
              <a:gd name="T96" fmla="*/ 962 h 96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109" h="962">
                <a:moveTo>
                  <a:pt x="246" y="959"/>
                </a:moveTo>
                <a:lnTo>
                  <a:pt x="839" y="961"/>
                </a:lnTo>
                <a:lnTo>
                  <a:pt x="934" y="786"/>
                </a:lnTo>
                <a:lnTo>
                  <a:pt x="1023" y="611"/>
                </a:lnTo>
                <a:lnTo>
                  <a:pt x="1108" y="429"/>
                </a:lnTo>
                <a:lnTo>
                  <a:pt x="930" y="539"/>
                </a:lnTo>
                <a:lnTo>
                  <a:pt x="885" y="471"/>
                </a:lnTo>
                <a:lnTo>
                  <a:pt x="837" y="406"/>
                </a:lnTo>
                <a:lnTo>
                  <a:pt x="783" y="344"/>
                </a:lnTo>
                <a:lnTo>
                  <a:pt x="724" y="287"/>
                </a:lnTo>
                <a:lnTo>
                  <a:pt x="663" y="235"/>
                </a:lnTo>
                <a:lnTo>
                  <a:pt x="598" y="188"/>
                </a:lnTo>
                <a:lnTo>
                  <a:pt x="530" y="145"/>
                </a:lnTo>
                <a:lnTo>
                  <a:pt x="460" y="107"/>
                </a:lnTo>
                <a:lnTo>
                  <a:pt x="387" y="75"/>
                </a:lnTo>
                <a:lnTo>
                  <a:pt x="311" y="48"/>
                </a:lnTo>
                <a:lnTo>
                  <a:pt x="236" y="27"/>
                </a:lnTo>
                <a:lnTo>
                  <a:pt x="158" y="12"/>
                </a:lnTo>
                <a:lnTo>
                  <a:pt x="79" y="2"/>
                </a:lnTo>
                <a:lnTo>
                  <a:pt x="0" y="0"/>
                </a:lnTo>
                <a:lnTo>
                  <a:pt x="210" y="277"/>
                </a:lnTo>
                <a:lnTo>
                  <a:pt x="80" y="601"/>
                </a:lnTo>
                <a:lnTo>
                  <a:pt x="134" y="614"/>
                </a:lnTo>
                <a:lnTo>
                  <a:pt x="186" y="631"/>
                </a:lnTo>
                <a:lnTo>
                  <a:pt x="236" y="654"/>
                </a:lnTo>
                <a:lnTo>
                  <a:pt x="283" y="681"/>
                </a:lnTo>
                <a:lnTo>
                  <a:pt x="328" y="715"/>
                </a:lnTo>
                <a:lnTo>
                  <a:pt x="370" y="752"/>
                </a:lnTo>
                <a:lnTo>
                  <a:pt x="408" y="792"/>
                </a:lnTo>
                <a:lnTo>
                  <a:pt x="446" y="837"/>
                </a:lnTo>
                <a:lnTo>
                  <a:pt x="246" y="959"/>
                </a:ln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800">
              <a:solidFill>
                <a:schemeClr val="bg1"/>
              </a:solidFill>
            </a:endParaRPr>
          </a:p>
          <a:p>
            <a:endParaRPr lang="en-US" sz="100">
              <a:solidFill>
                <a:schemeClr val="bg1"/>
              </a:solidFill>
            </a:endParaRPr>
          </a:p>
          <a:p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7172" name="Freeform 4"/>
          <p:cNvSpPr>
            <a:spLocks/>
          </p:cNvSpPr>
          <p:nvPr/>
        </p:nvSpPr>
        <p:spPr bwMode="blackWhite">
          <a:xfrm>
            <a:off x="1320800" y="1981200"/>
            <a:ext cx="6186488" cy="2682875"/>
          </a:xfrm>
          <a:custGeom>
            <a:avLst/>
            <a:gdLst>
              <a:gd name="T0" fmla="*/ 0 w 2206"/>
              <a:gd name="T1" fmla="*/ 2147483647 h 1099"/>
              <a:gd name="T2" fmla="*/ 2147483647 w 2206"/>
              <a:gd name="T3" fmla="*/ 2147483647 h 1099"/>
              <a:gd name="T4" fmla="*/ 2147483647 w 2206"/>
              <a:gd name="T5" fmla="*/ 2147483647 h 1099"/>
              <a:gd name="T6" fmla="*/ 2147483647 w 2206"/>
              <a:gd name="T7" fmla="*/ 2147483647 h 1099"/>
              <a:gd name="T8" fmla="*/ 2147483647 w 2206"/>
              <a:gd name="T9" fmla="*/ 2147483647 h 1099"/>
              <a:gd name="T10" fmla="*/ 2147483647 w 2206"/>
              <a:gd name="T11" fmla="*/ 2147483647 h 1099"/>
              <a:gd name="T12" fmla="*/ 2147483647 w 2206"/>
              <a:gd name="T13" fmla="*/ 2147483647 h 1099"/>
              <a:gd name="T14" fmla="*/ 2147483647 w 2206"/>
              <a:gd name="T15" fmla="*/ 2147483647 h 1099"/>
              <a:gd name="T16" fmla="*/ 2147483647 w 2206"/>
              <a:gd name="T17" fmla="*/ 2147483647 h 1099"/>
              <a:gd name="T18" fmla="*/ 2147483647 w 2206"/>
              <a:gd name="T19" fmla="*/ 2147483647 h 1099"/>
              <a:gd name="T20" fmla="*/ 2147483647 w 2206"/>
              <a:gd name="T21" fmla="*/ 2147483647 h 1099"/>
              <a:gd name="T22" fmla="*/ 2147483647 w 2206"/>
              <a:gd name="T23" fmla="*/ 2147483647 h 1099"/>
              <a:gd name="T24" fmla="*/ 2147483647 w 2206"/>
              <a:gd name="T25" fmla="*/ 2147483647 h 1099"/>
              <a:gd name="T26" fmla="*/ 2147483647 w 2206"/>
              <a:gd name="T27" fmla="*/ 2147483647 h 1099"/>
              <a:gd name="T28" fmla="*/ 2147483647 w 2206"/>
              <a:gd name="T29" fmla="*/ 0 h 1099"/>
              <a:gd name="T30" fmla="*/ 2147483647 w 2206"/>
              <a:gd name="T31" fmla="*/ 2147483647 h 1099"/>
              <a:gd name="T32" fmla="*/ 0 w 2206"/>
              <a:gd name="T33" fmla="*/ 2147483647 h 1099"/>
              <a:gd name="T34" fmla="*/ 0 w 2206"/>
              <a:gd name="T35" fmla="*/ 2147483647 h 109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06"/>
              <a:gd name="T55" fmla="*/ 0 h 1099"/>
              <a:gd name="T56" fmla="*/ 2206 w 2206"/>
              <a:gd name="T57" fmla="*/ 1099 h 109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06" h="1099">
                <a:moveTo>
                  <a:pt x="0" y="864"/>
                </a:moveTo>
                <a:lnTo>
                  <a:pt x="1339" y="864"/>
                </a:lnTo>
                <a:lnTo>
                  <a:pt x="1552" y="1098"/>
                </a:lnTo>
                <a:lnTo>
                  <a:pt x="1587" y="1045"/>
                </a:lnTo>
                <a:lnTo>
                  <a:pt x="1625" y="996"/>
                </a:lnTo>
                <a:lnTo>
                  <a:pt x="1666" y="948"/>
                </a:lnTo>
                <a:lnTo>
                  <a:pt x="1711" y="906"/>
                </a:lnTo>
                <a:lnTo>
                  <a:pt x="1754" y="872"/>
                </a:lnTo>
                <a:lnTo>
                  <a:pt x="1800" y="845"/>
                </a:lnTo>
                <a:lnTo>
                  <a:pt x="1850" y="822"/>
                </a:lnTo>
                <a:lnTo>
                  <a:pt x="1900" y="803"/>
                </a:lnTo>
                <a:lnTo>
                  <a:pt x="1953" y="790"/>
                </a:lnTo>
                <a:lnTo>
                  <a:pt x="1983" y="1013"/>
                </a:lnTo>
                <a:lnTo>
                  <a:pt x="2205" y="471"/>
                </a:lnTo>
                <a:lnTo>
                  <a:pt x="1872" y="0"/>
                </a:lnTo>
                <a:lnTo>
                  <a:pt x="1873" y="196"/>
                </a:lnTo>
                <a:lnTo>
                  <a:pt x="0" y="196"/>
                </a:lnTo>
                <a:lnTo>
                  <a:pt x="0" y="864"/>
                </a:ln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7173" name="Freeform 5"/>
          <p:cNvSpPr>
            <a:spLocks/>
          </p:cNvSpPr>
          <p:nvPr/>
        </p:nvSpPr>
        <p:spPr bwMode="blackWhite">
          <a:xfrm>
            <a:off x="6448425" y="6230938"/>
            <a:ext cx="3127375" cy="2587625"/>
          </a:xfrm>
          <a:custGeom>
            <a:avLst/>
            <a:gdLst>
              <a:gd name="T0" fmla="*/ 0 w 1115"/>
              <a:gd name="T1" fmla="*/ 2147483647 h 1059"/>
              <a:gd name="T2" fmla="*/ 2147483647 w 1115"/>
              <a:gd name="T3" fmla="*/ 2147483647 h 1059"/>
              <a:gd name="T4" fmla="*/ 2147483647 w 1115"/>
              <a:gd name="T5" fmla="*/ 2147483647 h 1059"/>
              <a:gd name="T6" fmla="*/ 2147483647 w 1115"/>
              <a:gd name="T7" fmla="*/ 2147483647 h 1059"/>
              <a:gd name="T8" fmla="*/ 2147483647 w 1115"/>
              <a:gd name="T9" fmla="*/ 2147483647 h 1059"/>
              <a:gd name="T10" fmla="*/ 2147483647 w 1115"/>
              <a:gd name="T11" fmla="*/ 2147483647 h 1059"/>
              <a:gd name="T12" fmla="*/ 2147483647 w 1115"/>
              <a:gd name="T13" fmla="*/ 2147483647 h 1059"/>
              <a:gd name="T14" fmla="*/ 2147483647 w 1115"/>
              <a:gd name="T15" fmla="*/ 2147483647 h 1059"/>
              <a:gd name="T16" fmla="*/ 2147483647 w 1115"/>
              <a:gd name="T17" fmla="*/ 2147483647 h 1059"/>
              <a:gd name="T18" fmla="*/ 2147483647 w 1115"/>
              <a:gd name="T19" fmla="*/ 2147483647 h 1059"/>
              <a:gd name="T20" fmla="*/ 2147483647 w 1115"/>
              <a:gd name="T21" fmla="*/ 2147483647 h 1059"/>
              <a:gd name="T22" fmla="*/ 2147483647 w 1115"/>
              <a:gd name="T23" fmla="*/ 2147483647 h 1059"/>
              <a:gd name="T24" fmla="*/ 2147483647 w 1115"/>
              <a:gd name="T25" fmla="*/ 2147483647 h 1059"/>
              <a:gd name="T26" fmla="*/ 2147483647 w 1115"/>
              <a:gd name="T27" fmla="*/ 2147483647 h 1059"/>
              <a:gd name="T28" fmla="*/ 2147483647 w 1115"/>
              <a:gd name="T29" fmla="*/ 2147483647 h 1059"/>
              <a:gd name="T30" fmla="*/ 2147483647 w 1115"/>
              <a:gd name="T31" fmla="*/ 2147483647 h 1059"/>
              <a:gd name="T32" fmla="*/ 2147483647 w 1115"/>
              <a:gd name="T33" fmla="*/ 2147483647 h 1059"/>
              <a:gd name="T34" fmla="*/ 2147483647 w 1115"/>
              <a:gd name="T35" fmla="*/ 2147483647 h 1059"/>
              <a:gd name="T36" fmla="*/ 2147483647 w 1115"/>
              <a:gd name="T37" fmla="*/ 2147483647 h 1059"/>
              <a:gd name="T38" fmla="*/ 2147483647 w 1115"/>
              <a:gd name="T39" fmla="*/ 2147483647 h 1059"/>
              <a:gd name="T40" fmla="*/ 2147483647 w 1115"/>
              <a:gd name="T41" fmla="*/ 2147483647 h 1059"/>
              <a:gd name="T42" fmla="*/ 2147483647 w 1115"/>
              <a:gd name="T43" fmla="*/ 2147483647 h 1059"/>
              <a:gd name="T44" fmla="*/ 2147483647 w 1115"/>
              <a:gd name="T45" fmla="*/ 2147483647 h 1059"/>
              <a:gd name="T46" fmla="*/ 2147483647 w 1115"/>
              <a:gd name="T47" fmla="*/ 2147483647 h 1059"/>
              <a:gd name="T48" fmla="*/ 2147483647 w 1115"/>
              <a:gd name="T49" fmla="*/ 2147483647 h 1059"/>
              <a:gd name="T50" fmla="*/ 2147483647 w 1115"/>
              <a:gd name="T51" fmla="*/ 2147483647 h 1059"/>
              <a:gd name="T52" fmla="*/ 2147483647 w 1115"/>
              <a:gd name="T53" fmla="*/ 0 h 1059"/>
              <a:gd name="T54" fmla="*/ 0 w 1115"/>
              <a:gd name="T55" fmla="*/ 2147483647 h 10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15"/>
              <a:gd name="T85" fmla="*/ 0 h 1059"/>
              <a:gd name="T86" fmla="*/ 1115 w 1115"/>
              <a:gd name="T87" fmla="*/ 1059 h 105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15" h="1059">
                <a:moveTo>
                  <a:pt x="0" y="529"/>
                </a:moveTo>
                <a:lnTo>
                  <a:pt x="279" y="1058"/>
                </a:lnTo>
                <a:lnTo>
                  <a:pt x="279" y="815"/>
                </a:lnTo>
                <a:lnTo>
                  <a:pt x="353" y="808"/>
                </a:lnTo>
                <a:lnTo>
                  <a:pt x="429" y="795"/>
                </a:lnTo>
                <a:lnTo>
                  <a:pt x="502" y="777"/>
                </a:lnTo>
                <a:lnTo>
                  <a:pt x="573" y="754"/>
                </a:lnTo>
                <a:lnTo>
                  <a:pt x="643" y="726"/>
                </a:lnTo>
                <a:lnTo>
                  <a:pt x="712" y="693"/>
                </a:lnTo>
                <a:lnTo>
                  <a:pt x="778" y="655"/>
                </a:lnTo>
                <a:lnTo>
                  <a:pt x="843" y="613"/>
                </a:lnTo>
                <a:lnTo>
                  <a:pt x="901" y="564"/>
                </a:lnTo>
                <a:lnTo>
                  <a:pt x="961" y="513"/>
                </a:lnTo>
                <a:lnTo>
                  <a:pt x="1015" y="456"/>
                </a:lnTo>
                <a:lnTo>
                  <a:pt x="1068" y="395"/>
                </a:lnTo>
                <a:lnTo>
                  <a:pt x="1114" y="333"/>
                </a:lnTo>
                <a:lnTo>
                  <a:pt x="776" y="352"/>
                </a:lnTo>
                <a:lnTo>
                  <a:pt x="623" y="36"/>
                </a:lnTo>
                <a:lnTo>
                  <a:pt x="591" y="69"/>
                </a:lnTo>
                <a:lnTo>
                  <a:pt x="557" y="98"/>
                </a:lnTo>
                <a:lnTo>
                  <a:pt x="516" y="128"/>
                </a:lnTo>
                <a:lnTo>
                  <a:pt x="472" y="157"/>
                </a:lnTo>
                <a:lnTo>
                  <a:pt x="425" y="178"/>
                </a:lnTo>
                <a:lnTo>
                  <a:pt x="379" y="197"/>
                </a:lnTo>
                <a:lnTo>
                  <a:pt x="330" y="211"/>
                </a:lnTo>
                <a:lnTo>
                  <a:pt x="279" y="220"/>
                </a:lnTo>
                <a:lnTo>
                  <a:pt x="279" y="0"/>
                </a:lnTo>
                <a:lnTo>
                  <a:pt x="0" y="529"/>
                </a:lnTo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Freeform 6"/>
          <p:cNvSpPr>
            <a:spLocks/>
          </p:cNvSpPr>
          <p:nvPr/>
        </p:nvSpPr>
        <p:spPr bwMode="blackWhite">
          <a:xfrm>
            <a:off x="3790950" y="5908675"/>
            <a:ext cx="2976563" cy="2309813"/>
          </a:xfrm>
          <a:custGeom>
            <a:avLst/>
            <a:gdLst>
              <a:gd name="T0" fmla="*/ 2147483647 w 1061"/>
              <a:gd name="T1" fmla="*/ 0 h 946"/>
              <a:gd name="T2" fmla="*/ 0 w 1061"/>
              <a:gd name="T3" fmla="*/ 2147483647 h 946"/>
              <a:gd name="T4" fmla="*/ 2147483647 w 1061"/>
              <a:gd name="T5" fmla="*/ 2147483647 h 946"/>
              <a:gd name="T6" fmla="*/ 2147483647 w 1061"/>
              <a:gd name="T7" fmla="*/ 2147483647 h 946"/>
              <a:gd name="T8" fmla="*/ 2147483647 w 1061"/>
              <a:gd name="T9" fmla="*/ 2147483647 h 946"/>
              <a:gd name="T10" fmla="*/ 2147483647 w 1061"/>
              <a:gd name="T11" fmla="*/ 2147483647 h 946"/>
              <a:gd name="T12" fmla="*/ 2147483647 w 1061"/>
              <a:gd name="T13" fmla="*/ 2147483647 h 946"/>
              <a:gd name="T14" fmla="*/ 2147483647 w 1061"/>
              <a:gd name="T15" fmla="*/ 2147483647 h 946"/>
              <a:gd name="T16" fmla="*/ 2147483647 w 1061"/>
              <a:gd name="T17" fmla="*/ 2147483647 h 946"/>
              <a:gd name="T18" fmla="*/ 2147483647 w 1061"/>
              <a:gd name="T19" fmla="*/ 2147483647 h 946"/>
              <a:gd name="T20" fmla="*/ 2147483647 w 1061"/>
              <a:gd name="T21" fmla="*/ 2147483647 h 946"/>
              <a:gd name="T22" fmla="*/ 2147483647 w 1061"/>
              <a:gd name="T23" fmla="*/ 2147483647 h 946"/>
              <a:gd name="T24" fmla="*/ 2147483647 w 1061"/>
              <a:gd name="T25" fmla="*/ 2147483647 h 946"/>
              <a:gd name="T26" fmla="*/ 2147483647 w 1061"/>
              <a:gd name="T27" fmla="*/ 2147483647 h 946"/>
              <a:gd name="T28" fmla="*/ 2147483647 w 1061"/>
              <a:gd name="T29" fmla="*/ 2147483647 h 946"/>
              <a:gd name="T30" fmla="*/ 2147483647 w 1061"/>
              <a:gd name="T31" fmla="*/ 2147483647 h 946"/>
              <a:gd name="T32" fmla="*/ 2147483647 w 1061"/>
              <a:gd name="T33" fmla="*/ 2147483647 h 946"/>
              <a:gd name="T34" fmla="*/ 2147483647 w 1061"/>
              <a:gd name="T35" fmla="*/ 2147483647 h 946"/>
              <a:gd name="T36" fmla="*/ 2147483647 w 1061"/>
              <a:gd name="T37" fmla="*/ 2147483647 h 946"/>
              <a:gd name="T38" fmla="*/ 2147483647 w 1061"/>
              <a:gd name="T39" fmla="*/ 2147483647 h 946"/>
              <a:gd name="T40" fmla="*/ 2147483647 w 1061"/>
              <a:gd name="T41" fmla="*/ 2147483647 h 946"/>
              <a:gd name="T42" fmla="*/ 2147483647 w 1061"/>
              <a:gd name="T43" fmla="*/ 2147483647 h 946"/>
              <a:gd name="T44" fmla="*/ 2147483647 w 1061"/>
              <a:gd name="T45" fmla="*/ 2147483647 h 946"/>
              <a:gd name="T46" fmla="*/ 2147483647 w 1061"/>
              <a:gd name="T47" fmla="*/ 2147483647 h 946"/>
              <a:gd name="T48" fmla="*/ 2147483647 w 1061"/>
              <a:gd name="T49" fmla="*/ 2147483647 h 946"/>
              <a:gd name="T50" fmla="*/ 2147483647 w 1061"/>
              <a:gd name="T51" fmla="*/ 0 h 9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1"/>
              <a:gd name="T79" fmla="*/ 0 h 946"/>
              <a:gd name="T80" fmla="*/ 1061 w 1061"/>
              <a:gd name="T81" fmla="*/ 946 h 94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1" h="946">
                <a:moveTo>
                  <a:pt x="372" y="0"/>
                </a:moveTo>
                <a:lnTo>
                  <a:pt x="0" y="477"/>
                </a:lnTo>
                <a:lnTo>
                  <a:pt x="207" y="395"/>
                </a:lnTo>
                <a:lnTo>
                  <a:pt x="252" y="466"/>
                </a:lnTo>
                <a:lnTo>
                  <a:pt x="302" y="531"/>
                </a:lnTo>
                <a:lnTo>
                  <a:pt x="354" y="592"/>
                </a:lnTo>
                <a:lnTo>
                  <a:pt x="410" y="649"/>
                </a:lnTo>
                <a:lnTo>
                  <a:pt x="471" y="703"/>
                </a:lnTo>
                <a:lnTo>
                  <a:pt x="535" y="751"/>
                </a:lnTo>
                <a:lnTo>
                  <a:pt x="602" y="795"/>
                </a:lnTo>
                <a:lnTo>
                  <a:pt x="670" y="833"/>
                </a:lnTo>
                <a:lnTo>
                  <a:pt x="745" y="867"/>
                </a:lnTo>
                <a:lnTo>
                  <a:pt x="818" y="894"/>
                </a:lnTo>
                <a:lnTo>
                  <a:pt x="894" y="917"/>
                </a:lnTo>
                <a:lnTo>
                  <a:pt x="970" y="934"/>
                </a:lnTo>
                <a:lnTo>
                  <a:pt x="1048" y="945"/>
                </a:lnTo>
                <a:lnTo>
                  <a:pt x="896" y="669"/>
                </a:lnTo>
                <a:lnTo>
                  <a:pt x="1060" y="347"/>
                </a:lnTo>
                <a:lnTo>
                  <a:pt x="1004" y="334"/>
                </a:lnTo>
                <a:lnTo>
                  <a:pt x="951" y="315"/>
                </a:lnTo>
                <a:lnTo>
                  <a:pt x="898" y="290"/>
                </a:lnTo>
                <a:lnTo>
                  <a:pt x="850" y="260"/>
                </a:lnTo>
                <a:lnTo>
                  <a:pt x="802" y="223"/>
                </a:lnTo>
                <a:lnTo>
                  <a:pt x="761" y="184"/>
                </a:lnTo>
                <a:lnTo>
                  <a:pt x="938" y="113"/>
                </a:lnTo>
                <a:lnTo>
                  <a:pt x="372" y="0"/>
                </a:lnTo>
              </a:path>
            </a:pathLst>
          </a:custGeom>
          <a:solidFill>
            <a:srgbClr val="00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Freeform 7"/>
          <p:cNvSpPr>
            <a:spLocks/>
          </p:cNvSpPr>
          <p:nvPr/>
        </p:nvSpPr>
        <p:spPr bwMode="blackWhite">
          <a:xfrm>
            <a:off x="3636963" y="3929063"/>
            <a:ext cx="2430462" cy="2578100"/>
          </a:xfrm>
          <a:custGeom>
            <a:avLst/>
            <a:gdLst>
              <a:gd name="T0" fmla="*/ 2147483647 w 866"/>
              <a:gd name="T1" fmla="*/ 0 h 1055"/>
              <a:gd name="T2" fmla="*/ 0 w 866"/>
              <a:gd name="T3" fmla="*/ 2147483647 h 1055"/>
              <a:gd name="T4" fmla="*/ 2147483647 w 866"/>
              <a:gd name="T5" fmla="*/ 2147483647 h 1055"/>
              <a:gd name="T6" fmla="*/ 2147483647 w 866"/>
              <a:gd name="T7" fmla="*/ 2147483647 h 1055"/>
              <a:gd name="T8" fmla="*/ 2147483647 w 866"/>
              <a:gd name="T9" fmla="*/ 2147483647 h 1055"/>
              <a:gd name="T10" fmla="*/ 2147483647 w 866"/>
              <a:gd name="T11" fmla="*/ 2147483647 h 1055"/>
              <a:gd name="T12" fmla="*/ 2147483647 w 866"/>
              <a:gd name="T13" fmla="*/ 2147483647 h 1055"/>
              <a:gd name="T14" fmla="*/ 2147483647 w 866"/>
              <a:gd name="T15" fmla="*/ 2147483647 h 1055"/>
              <a:gd name="T16" fmla="*/ 2147483647 w 866"/>
              <a:gd name="T17" fmla="*/ 2147483647 h 1055"/>
              <a:gd name="T18" fmla="*/ 2147483647 w 866"/>
              <a:gd name="T19" fmla="*/ 2147483647 h 1055"/>
              <a:gd name="T20" fmla="*/ 2147483647 w 866"/>
              <a:gd name="T21" fmla="*/ 2147483647 h 1055"/>
              <a:gd name="T22" fmla="*/ 2147483647 w 866"/>
              <a:gd name="T23" fmla="*/ 2147483647 h 1055"/>
              <a:gd name="T24" fmla="*/ 2147483647 w 866"/>
              <a:gd name="T25" fmla="*/ 2147483647 h 1055"/>
              <a:gd name="T26" fmla="*/ 2147483647 w 866"/>
              <a:gd name="T27" fmla="*/ 2147483647 h 1055"/>
              <a:gd name="T28" fmla="*/ 2147483647 w 866"/>
              <a:gd name="T29" fmla="*/ 2147483647 h 1055"/>
              <a:gd name="T30" fmla="*/ 2147483647 w 866"/>
              <a:gd name="T31" fmla="*/ 2147483647 h 1055"/>
              <a:gd name="T32" fmla="*/ 2147483647 w 866"/>
              <a:gd name="T33" fmla="*/ 2147483647 h 1055"/>
              <a:gd name="T34" fmla="*/ 2147483647 w 866"/>
              <a:gd name="T35" fmla="*/ 2147483647 h 1055"/>
              <a:gd name="T36" fmla="*/ 2147483647 w 866"/>
              <a:gd name="T37" fmla="*/ 2147483647 h 1055"/>
              <a:gd name="T38" fmla="*/ 2147483647 w 866"/>
              <a:gd name="T39" fmla="*/ 2147483647 h 1055"/>
              <a:gd name="T40" fmla="*/ 2147483647 w 866"/>
              <a:gd name="T41" fmla="*/ 2147483647 h 1055"/>
              <a:gd name="T42" fmla="*/ 2147483647 w 866"/>
              <a:gd name="T43" fmla="*/ 2147483647 h 1055"/>
              <a:gd name="T44" fmla="*/ 2147483647 w 866"/>
              <a:gd name="T45" fmla="*/ 2147483647 h 1055"/>
              <a:gd name="T46" fmla="*/ 2147483647 w 866"/>
              <a:gd name="T47" fmla="*/ 2147483647 h 1055"/>
              <a:gd name="T48" fmla="*/ 2147483647 w 866"/>
              <a:gd name="T49" fmla="*/ 2147483647 h 1055"/>
              <a:gd name="T50" fmla="*/ 2147483647 w 866"/>
              <a:gd name="T51" fmla="*/ 0 h 10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866"/>
              <a:gd name="T79" fmla="*/ 0 h 1055"/>
              <a:gd name="T80" fmla="*/ 866 w 866"/>
              <a:gd name="T81" fmla="*/ 1055 h 10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866" h="1055">
                <a:moveTo>
                  <a:pt x="571" y="0"/>
                </a:moveTo>
                <a:lnTo>
                  <a:pt x="0" y="1"/>
                </a:lnTo>
                <a:lnTo>
                  <a:pt x="178" y="111"/>
                </a:lnTo>
                <a:lnTo>
                  <a:pt x="153" y="187"/>
                </a:lnTo>
                <a:lnTo>
                  <a:pt x="130" y="264"/>
                </a:lnTo>
                <a:lnTo>
                  <a:pt x="113" y="343"/>
                </a:lnTo>
                <a:lnTo>
                  <a:pt x="100" y="423"/>
                </a:lnTo>
                <a:lnTo>
                  <a:pt x="94" y="504"/>
                </a:lnTo>
                <a:lnTo>
                  <a:pt x="93" y="583"/>
                </a:lnTo>
                <a:lnTo>
                  <a:pt x="95" y="664"/>
                </a:lnTo>
                <a:lnTo>
                  <a:pt x="104" y="744"/>
                </a:lnTo>
                <a:lnTo>
                  <a:pt x="118" y="824"/>
                </a:lnTo>
                <a:lnTo>
                  <a:pt x="136" y="903"/>
                </a:lnTo>
                <a:lnTo>
                  <a:pt x="159" y="979"/>
                </a:lnTo>
                <a:lnTo>
                  <a:pt x="189" y="1054"/>
                </a:lnTo>
                <a:lnTo>
                  <a:pt x="412" y="766"/>
                </a:lnTo>
                <a:lnTo>
                  <a:pt x="702" y="816"/>
                </a:lnTo>
                <a:lnTo>
                  <a:pt x="681" y="760"/>
                </a:lnTo>
                <a:lnTo>
                  <a:pt x="666" y="705"/>
                </a:lnTo>
                <a:lnTo>
                  <a:pt x="658" y="647"/>
                </a:lnTo>
                <a:lnTo>
                  <a:pt x="652" y="588"/>
                </a:lnTo>
                <a:lnTo>
                  <a:pt x="652" y="529"/>
                </a:lnTo>
                <a:lnTo>
                  <a:pt x="660" y="470"/>
                </a:lnTo>
                <a:lnTo>
                  <a:pt x="672" y="413"/>
                </a:lnTo>
                <a:lnTo>
                  <a:pt x="865" y="531"/>
                </a:lnTo>
                <a:lnTo>
                  <a:pt x="571" y="0"/>
                </a:ln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Rectangle 27"/>
          <p:cNvSpPr>
            <a:spLocks noChangeArrowheads="1"/>
          </p:cNvSpPr>
          <p:nvPr/>
        </p:nvSpPr>
        <p:spPr bwMode="auto">
          <a:xfrm>
            <a:off x="1447800" y="2895600"/>
            <a:ext cx="574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I. Understand Campaign Plan</a:t>
            </a:r>
          </a:p>
        </p:txBody>
      </p:sp>
      <p:sp>
        <p:nvSpPr>
          <p:cNvPr id="7177" name="Rectangle 60"/>
          <p:cNvSpPr>
            <a:spLocks noChangeArrowheads="1"/>
          </p:cNvSpPr>
          <p:nvPr/>
        </p:nvSpPr>
        <p:spPr bwMode="auto">
          <a:xfrm>
            <a:off x="7721600" y="3283803"/>
            <a:ext cx="2514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II. Identify Training Needs</a:t>
            </a:r>
          </a:p>
        </p:txBody>
      </p:sp>
      <p:sp>
        <p:nvSpPr>
          <p:cNvPr id="7178" name="Rectangle 61"/>
          <p:cNvSpPr>
            <a:spLocks noChangeArrowheads="1"/>
          </p:cNvSpPr>
          <p:nvPr/>
        </p:nvSpPr>
        <p:spPr bwMode="auto">
          <a:xfrm>
            <a:off x="8536283" y="5092700"/>
            <a:ext cx="2514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III. Develop Program</a:t>
            </a:r>
          </a:p>
        </p:txBody>
      </p:sp>
      <p:sp>
        <p:nvSpPr>
          <p:cNvPr id="7179" name="Rectangle 62"/>
          <p:cNvSpPr>
            <a:spLocks noChangeArrowheads="1"/>
          </p:cNvSpPr>
          <p:nvPr/>
        </p:nvSpPr>
        <p:spPr bwMode="auto">
          <a:xfrm>
            <a:off x="7188200" y="6705600"/>
            <a:ext cx="25146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IV.</a:t>
            </a:r>
          </a:p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Roll Out Program</a:t>
            </a:r>
          </a:p>
        </p:txBody>
      </p:sp>
      <p:sp>
        <p:nvSpPr>
          <p:cNvPr id="7180" name="Rectangle 63"/>
          <p:cNvSpPr>
            <a:spLocks noChangeArrowheads="1"/>
          </p:cNvSpPr>
          <p:nvPr/>
        </p:nvSpPr>
        <p:spPr bwMode="auto">
          <a:xfrm>
            <a:off x="4749800" y="6096000"/>
            <a:ext cx="15240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V.</a:t>
            </a:r>
          </a:p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Execute Program</a:t>
            </a:r>
          </a:p>
        </p:txBody>
      </p:sp>
      <p:sp>
        <p:nvSpPr>
          <p:cNvPr id="7181" name="Rectangle 64"/>
          <p:cNvSpPr>
            <a:spLocks noChangeArrowheads="1"/>
          </p:cNvSpPr>
          <p:nvPr/>
        </p:nvSpPr>
        <p:spPr bwMode="auto">
          <a:xfrm>
            <a:off x="4064000" y="4343400"/>
            <a:ext cx="26670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VI.</a:t>
            </a:r>
          </a:p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Assess &amp; </a:t>
            </a:r>
          </a:p>
          <a:p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Adjust</a:t>
            </a:r>
          </a:p>
        </p:txBody>
      </p:sp>
    </p:spTree>
    <p:extLst>
      <p:ext uri="{BB962C8B-B14F-4D97-AF65-F5344CB8AC3E}">
        <p14:creationId xmlns:p14="http://schemas.microsoft.com/office/powerpoint/2010/main" val="100402076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5 minutes – Steps 1 to 3</a:t>
            </a:r>
          </a:p>
        </p:txBody>
      </p:sp>
      <p:pic>
        <p:nvPicPr>
          <p:cNvPr id="819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525"/>
          <a:stretch>
            <a:fillRect/>
          </a:stretch>
        </p:blipFill>
        <p:spPr bwMode="auto">
          <a:xfrm>
            <a:off x="1625600" y="2362200"/>
            <a:ext cx="9906000" cy="472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4610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Step I. Understand Campaign Plan</a:t>
            </a:r>
          </a:p>
        </p:txBody>
      </p:sp>
      <p:sp>
        <p:nvSpPr>
          <p:cNvPr id="41" name="Freeform 2"/>
          <p:cNvSpPr>
            <a:spLocks/>
          </p:cNvSpPr>
          <p:nvPr/>
        </p:nvSpPr>
        <p:spPr bwMode="blackWhite">
          <a:xfrm>
            <a:off x="11696700" y="7751763"/>
            <a:ext cx="898525" cy="1063625"/>
          </a:xfrm>
          <a:custGeom>
            <a:avLst/>
            <a:gdLst>
              <a:gd name="T0" fmla="*/ 2147483647 w 852"/>
              <a:gd name="T1" fmla="*/ 2147483647 h 1157"/>
              <a:gd name="T2" fmla="*/ 2147483647 w 852"/>
              <a:gd name="T3" fmla="*/ 2147483647 h 1157"/>
              <a:gd name="T4" fmla="*/ 2147483647 w 852"/>
              <a:gd name="T5" fmla="*/ 2147483647 h 1157"/>
              <a:gd name="T6" fmla="*/ 2147483647 w 852"/>
              <a:gd name="T7" fmla="*/ 2147483647 h 1157"/>
              <a:gd name="T8" fmla="*/ 2147483647 w 852"/>
              <a:gd name="T9" fmla="*/ 2147483647 h 1157"/>
              <a:gd name="T10" fmla="*/ 2147483647 w 852"/>
              <a:gd name="T11" fmla="*/ 2147483647 h 1157"/>
              <a:gd name="T12" fmla="*/ 2147483647 w 852"/>
              <a:gd name="T13" fmla="*/ 2147483647 h 1157"/>
              <a:gd name="T14" fmla="*/ 2147483647 w 852"/>
              <a:gd name="T15" fmla="*/ 2147483647 h 1157"/>
              <a:gd name="T16" fmla="*/ 2147483647 w 852"/>
              <a:gd name="T17" fmla="*/ 2147483647 h 1157"/>
              <a:gd name="T18" fmla="*/ 2147483647 w 852"/>
              <a:gd name="T19" fmla="*/ 2147483647 h 1157"/>
              <a:gd name="T20" fmla="*/ 2147483647 w 852"/>
              <a:gd name="T21" fmla="*/ 2147483647 h 1157"/>
              <a:gd name="T22" fmla="*/ 2147483647 w 852"/>
              <a:gd name="T23" fmla="*/ 2147483647 h 1157"/>
              <a:gd name="T24" fmla="*/ 2147483647 w 852"/>
              <a:gd name="T25" fmla="*/ 2147483647 h 1157"/>
              <a:gd name="T26" fmla="*/ 2147483647 w 852"/>
              <a:gd name="T27" fmla="*/ 2147483647 h 1157"/>
              <a:gd name="T28" fmla="*/ 2147483647 w 852"/>
              <a:gd name="T29" fmla="*/ 2147483647 h 1157"/>
              <a:gd name="T30" fmla="*/ 2147483647 w 852"/>
              <a:gd name="T31" fmla="*/ 0 h 1157"/>
              <a:gd name="T32" fmla="*/ 2147483647 w 852"/>
              <a:gd name="T33" fmla="*/ 2147483647 h 1157"/>
              <a:gd name="T34" fmla="*/ 2147483647 w 852"/>
              <a:gd name="T35" fmla="*/ 2147483647 h 1157"/>
              <a:gd name="T36" fmla="*/ 2147483647 w 852"/>
              <a:gd name="T37" fmla="*/ 2147483647 h 1157"/>
              <a:gd name="T38" fmla="*/ 2147483647 w 852"/>
              <a:gd name="T39" fmla="*/ 2147483647 h 1157"/>
              <a:gd name="T40" fmla="*/ 2147483647 w 852"/>
              <a:gd name="T41" fmla="*/ 2147483647 h 1157"/>
              <a:gd name="T42" fmla="*/ 2147483647 w 852"/>
              <a:gd name="T43" fmla="*/ 2147483647 h 1157"/>
              <a:gd name="T44" fmla="*/ 2147483647 w 852"/>
              <a:gd name="T45" fmla="*/ 2147483647 h 1157"/>
              <a:gd name="T46" fmla="*/ 2147483647 w 852"/>
              <a:gd name="T47" fmla="*/ 2147483647 h 1157"/>
              <a:gd name="T48" fmla="*/ 2147483647 w 852"/>
              <a:gd name="T49" fmla="*/ 2147483647 h 1157"/>
              <a:gd name="T50" fmla="*/ 2147483647 w 852"/>
              <a:gd name="T51" fmla="*/ 2147483647 h 1157"/>
              <a:gd name="T52" fmla="*/ 0 w 852"/>
              <a:gd name="T53" fmla="*/ 2147483647 h 1157"/>
              <a:gd name="T54" fmla="*/ 2147483647 w 852"/>
              <a:gd name="T55" fmla="*/ 2147483647 h 115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52"/>
              <a:gd name="T85" fmla="*/ 0 h 1157"/>
              <a:gd name="T86" fmla="*/ 852 w 852"/>
              <a:gd name="T87" fmla="*/ 1157 h 115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52" h="1157">
                <a:moveTo>
                  <a:pt x="263" y="1156"/>
                </a:moveTo>
                <a:lnTo>
                  <a:pt x="851" y="1143"/>
                </a:lnTo>
                <a:lnTo>
                  <a:pt x="668" y="1032"/>
                </a:lnTo>
                <a:lnTo>
                  <a:pt x="703" y="958"/>
                </a:lnTo>
                <a:lnTo>
                  <a:pt x="733" y="882"/>
                </a:lnTo>
                <a:lnTo>
                  <a:pt x="758" y="804"/>
                </a:lnTo>
                <a:lnTo>
                  <a:pt x="775" y="723"/>
                </a:lnTo>
                <a:lnTo>
                  <a:pt x="790" y="642"/>
                </a:lnTo>
                <a:lnTo>
                  <a:pt x="798" y="561"/>
                </a:lnTo>
                <a:lnTo>
                  <a:pt x="801" y="478"/>
                </a:lnTo>
                <a:lnTo>
                  <a:pt x="798" y="395"/>
                </a:lnTo>
                <a:lnTo>
                  <a:pt x="789" y="314"/>
                </a:lnTo>
                <a:lnTo>
                  <a:pt x="775" y="233"/>
                </a:lnTo>
                <a:lnTo>
                  <a:pt x="756" y="153"/>
                </a:lnTo>
                <a:lnTo>
                  <a:pt x="730" y="75"/>
                </a:lnTo>
                <a:lnTo>
                  <a:pt x="701" y="0"/>
                </a:lnTo>
                <a:lnTo>
                  <a:pt x="545" y="296"/>
                </a:lnTo>
                <a:lnTo>
                  <a:pt x="208" y="291"/>
                </a:lnTo>
                <a:lnTo>
                  <a:pt x="222" y="345"/>
                </a:lnTo>
                <a:lnTo>
                  <a:pt x="231" y="402"/>
                </a:lnTo>
                <a:lnTo>
                  <a:pt x="235" y="459"/>
                </a:lnTo>
                <a:lnTo>
                  <a:pt x="234" y="514"/>
                </a:lnTo>
                <a:lnTo>
                  <a:pt x="229" y="571"/>
                </a:lnTo>
                <a:lnTo>
                  <a:pt x="217" y="627"/>
                </a:lnTo>
                <a:lnTo>
                  <a:pt x="203" y="683"/>
                </a:lnTo>
                <a:lnTo>
                  <a:pt x="181" y="734"/>
                </a:lnTo>
                <a:lnTo>
                  <a:pt x="0" y="628"/>
                </a:lnTo>
                <a:lnTo>
                  <a:pt x="263" y="1156"/>
                </a:lnTo>
              </a:path>
            </a:pathLst>
          </a:custGeom>
          <a:solidFill>
            <a:schemeClr val="bg1">
              <a:lumMod val="75000"/>
            </a:schemeClr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solidFill>
                <a:srgbClr val="FFFFFF"/>
              </a:solidFill>
            </a:endParaRPr>
          </a:p>
          <a:p>
            <a:pPr>
              <a:defRPr/>
            </a:pPr>
            <a:endParaRPr lang="en-US" sz="1100" dirty="0">
              <a:solidFill>
                <a:srgbClr val="FFFFFF"/>
              </a:solidFill>
            </a:endParaRPr>
          </a:p>
          <a:p>
            <a:pPr>
              <a:defRPr/>
            </a:pPr>
            <a:r>
              <a:rPr lang="en-US" sz="1100" dirty="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42" name="Freeform 3"/>
          <p:cNvSpPr>
            <a:spLocks/>
          </p:cNvSpPr>
          <p:nvPr/>
        </p:nvSpPr>
        <p:spPr bwMode="blackWhite">
          <a:xfrm>
            <a:off x="11366500" y="7102475"/>
            <a:ext cx="1169988" cy="882650"/>
          </a:xfrm>
          <a:custGeom>
            <a:avLst/>
            <a:gdLst>
              <a:gd name="T0" fmla="*/ 2147483647 w 1109"/>
              <a:gd name="T1" fmla="*/ 2147483647 h 962"/>
              <a:gd name="T2" fmla="*/ 2147483647 w 1109"/>
              <a:gd name="T3" fmla="*/ 2147483647 h 962"/>
              <a:gd name="T4" fmla="*/ 2147483647 w 1109"/>
              <a:gd name="T5" fmla="*/ 2147483647 h 962"/>
              <a:gd name="T6" fmla="*/ 2147483647 w 1109"/>
              <a:gd name="T7" fmla="*/ 2147483647 h 962"/>
              <a:gd name="T8" fmla="*/ 2147483647 w 1109"/>
              <a:gd name="T9" fmla="*/ 2147483647 h 962"/>
              <a:gd name="T10" fmla="*/ 2147483647 w 1109"/>
              <a:gd name="T11" fmla="*/ 2147483647 h 962"/>
              <a:gd name="T12" fmla="*/ 2147483647 w 1109"/>
              <a:gd name="T13" fmla="*/ 2147483647 h 962"/>
              <a:gd name="T14" fmla="*/ 2147483647 w 1109"/>
              <a:gd name="T15" fmla="*/ 2147483647 h 962"/>
              <a:gd name="T16" fmla="*/ 2147483647 w 1109"/>
              <a:gd name="T17" fmla="*/ 2147483647 h 962"/>
              <a:gd name="T18" fmla="*/ 2147483647 w 1109"/>
              <a:gd name="T19" fmla="*/ 2147483647 h 962"/>
              <a:gd name="T20" fmla="*/ 2147483647 w 1109"/>
              <a:gd name="T21" fmla="*/ 2147483647 h 962"/>
              <a:gd name="T22" fmla="*/ 2147483647 w 1109"/>
              <a:gd name="T23" fmla="*/ 2147483647 h 962"/>
              <a:gd name="T24" fmla="*/ 2147483647 w 1109"/>
              <a:gd name="T25" fmla="*/ 2147483647 h 962"/>
              <a:gd name="T26" fmla="*/ 2147483647 w 1109"/>
              <a:gd name="T27" fmla="*/ 2147483647 h 962"/>
              <a:gd name="T28" fmla="*/ 2147483647 w 1109"/>
              <a:gd name="T29" fmla="*/ 2147483647 h 962"/>
              <a:gd name="T30" fmla="*/ 2147483647 w 1109"/>
              <a:gd name="T31" fmla="*/ 2147483647 h 962"/>
              <a:gd name="T32" fmla="*/ 2147483647 w 1109"/>
              <a:gd name="T33" fmla="*/ 2147483647 h 962"/>
              <a:gd name="T34" fmla="*/ 2147483647 w 1109"/>
              <a:gd name="T35" fmla="*/ 2147483647 h 962"/>
              <a:gd name="T36" fmla="*/ 2147483647 w 1109"/>
              <a:gd name="T37" fmla="*/ 2147483647 h 962"/>
              <a:gd name="T38" fmla="*/ 0 w 1109"/>
              <a:gd name="T39" fmla="*/ 0 h 962"/>
              <a:gd name="T40" fmla="*/ 2147483647 w 1109"/>
              <a:gd name="T41" fmla="*/ 2147483647 h 962"/>
              <a:gd name="T42" fmla="*/ 2147483647 w 1109"/>
              <a:gd name="T43" fmla="*/ 2147483647 h 962"/>
              <a:gd name="T44" fmla="*/ 2147483647 w 1109"/>
              <a:gd name="T45" fmla="*/ 2147483647 h 962"/>
              <a:gd name="T46" fmla="*/ 2147483647 w 1109"/>
              <a:gd name="T47" fmla="*/ 2147483647 h 962"/>
              <a:gd name="T48" fmla="*/ 2147483647 w 1109"/>
              <a:gd name="T49" fmla="*/ 2147483647 h 962"/>
              <a:gd name="T50" fmla="*/ 2147483647 w 1109"/>
              <a:gd name="T51" fmla="*/ 2147483647 h 962"/>
              <a:gd name="T52" fmla="*/ 2147483647 w 1109"/>
              <a:gd name="T53" fmla="*/ 2147483647 h 962"/>
              <a:gd name="T54" fmla="*/ 2147483647 w 1109"/>
              <a:gd name="T55" fmla="*/ 2147483647 h 962"/>
              <a:gd name="T56" fmla="*/ 2147483647 w 1109"/>
              <a:gd name="T57" fmla="*/ 2147483647 h 962"/>
              <a:gd name="T58" fmla="*/ 2147483647 w 1109"/>
              <a:gd name="T59" fmla="*/ 2147483647 h 962"/>
              <a:gd name="T60" fmla="*/ 2147483647 w 1109"/>
              <a:gd name="T61" fmla="*/ 2147483647 h 96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109"/>
              <a:gd name="T94" fmla="*/ 0 h 962"/>
              <a:gd name="T95" fmla="*/ 1109 w 1109"/>
              <a:gd name="T96" fmla="*/ 962 h 96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109" h="962">
                <a:moveTo>
                  <a:pt x="246" y="959"/>
                </a:moveTo>
                <a:lnTo>
                  <a:pt x="839" y="961"/>
                </a:lnTo>
                <a:lnTo>
                  <a:pt x="934" y="786"/>
                </a:lnTo>
                <a:lnTo>
                  <a:pt x="1023" y="611"/>
                </a:lnTo>
                <a:lnTo>
                  <a:pt x="1108" y="429"/>
                </a:lnTo>
                <a:lnTo>
                  <a:pt x="930" y="539"/>
                </a:lnTo>
                <a:lnTo>
                  <a:pt x="885" y="471"/>
                </a:lnTo>
                <a:lnTo>
                  <a:pt x="837" y="406"/>
                </a:lnTo>
                <a:lnTo>
                  <a:pt x="783" y="344"/>
                </a:lnTo>
                <a:lnTo>
                  <a:pt x="724" y="287"/>
                </a:lnTo>
                <a:lnTo>
                  <a:pt x="663" y="235"/>
                </a:lnTo>
                <a:lnTo>
                  <a:pt x="598" y="188"/>
                </a:lnTo>
                <a:lnTo>
                  <a:pt x="530" y="145"/>
                </a:lnTo>
                <a:lnTo>
                  <a:pt x="460" y="107"/>
                </a:lnTo>
                <a:lnTo>
                  <a:pt x="387" y="75"/>
                </a:lnTo>
                <a:lnTo>
                  <a:pt x="311" y="48"/>
                </a:lnTo>
                <a:lnTo>
                  <a:pt x="236" y="27"/>
                </a:lnTo>
                <a:lnTo>
                  <a:pt x="158" y="12"/>
                </a:lnTo>
                <a:lnTo>
                  <a:pt x="79" y="2"/>
                </a:lnTo>
                <a:lnTo>
                  <a:pt x="0" y="0"/>
                </a:lnTo>
                <a:lnTo>
                  <a:pt x="210" y="277"/>
                </a:lnTo>
                <a:lnTo>
                  <a:pt x="80" y="601"/>
                </a:lnTo>
                <a:lnTo>
                  <a:pt x="134" y="614"/>
                </a:lnTo>
                <a:lnTo>
                  <a:pt x="186" y="631"/>
                </a:lnTo>
                <a:lnTo>
                  <a:pt x="236" y="654"/>
                </a:lnTo>
                <a:lnTo>
                  <a:pt x="283" y="681"/>
                </a:lnTo>
                <a:lnTo>
                  <a:pt x="328" y="715"/>
                </a:lnTo>
                <a:lnTo>
                  <a:pt x="370" y="752"/>
                </a:lnTo>
                <a:lnTo>
                  <a:pt x="408" y="792"/>
                </a:lnTo>
                <a:lnTo>
                  <a:pt x="446" y="837"/>
                </a:lnTo>
                <a:lnTo>
                  <a:pt x="246" y="959"/>
                </a:lnTo>
              </a:path>
            </a:pathLst>
          </a:custGeom>
          <a:solidFill>
            <a:schemeClr val="bg1">
              <a:lumMod val="75000"/>
            </a:schemeClr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solidFill>
                <a:schemeClr val="bg1"/>
              </a:solidFill>
            </a:endParaRPr>
          </a:p>
          <a:p>
            <a:pPr>
              <a:defRPr/>
            </a:pPr>
            <a:endParaRPr lang="en-US" sz="1100" dirty="0">
              <a:solidFill>
                <a:schemeClr val="bg1"/>
              </a:solidFill>
            </a:endParaRPr>
          </a:p>
          <a:p>
            <a:pPr>
              <a:defRPr/>
            </a:pP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220" name="Freeform 4"/>
          <p:cNvSpPr>
            <a:spLocks/>
          </p:cNvSpPr>
          <p:nvPr/>
        </p:nvSpPr>
        <p:spPr bwMode="blackWhite">
          <a:xfrm>
            <a:off x="9207500" y="6934200"/>
            <a:ext cx="2327275" cy="1008063"/>
          </a:xfrm>
          <a:custGeom>
            <a:avLst/>
            <a:gdLst>
              <a:gd name="T0" fmla="*/ 0 w 2206"/>
              <a:gd name="T1" fmla="*/ 2147483647 h 1099"/>
              <a:gd name="T2" fmla="*/ 2147483647 w 2206"/>
              <a:gd name="T3" fmla="*/ 2147483647 h 1099"/>
              <a:gd name="T4" fmla="*/ 2147483647 w 2206"/>
              <a:gd name="T5" fmla="*/ 2147483647 h 1099"/>
              <a:gd name="T6" fmla="*/ 2147483647 w 2206"/>
              <a:gd name="T7" fmla="*/ 2147483647 h 1099"/>
              <a:gd name="T8" fmla="*/ 2147483647 w 2206"/>
              <a:gd name="T9" fmla="*/ 2147483647 h 1099"/>
              <a:gd name="T10" fmla="*/ 2147483647 w 2206"/>
              <a:gd name="T11" fmla="*/ 2147483647 h 1099"/>
              <a:gd name="T12" fmla="*/ 2147483647 w 2206"/>
              <a:gd name="T13" fmla="*/ 2147483647 h 1099"/>
              <a:gd name="T14" fmla="*/ 2147483647 w 2206"/>
              <a:gd name="T15" fmla="*/ 2147483647 h 1099"/>
              <a:gd name="T16" fmla="*/ 2147483647 w 2206"/>
              <a:gd name="T17" fmla="*/ 2147483647 h 1099"/>
              <a:gd name="T18" fmla="*/ 2147483647 w 2206"/>
              <a:gd name="T19" fmla="*/ 2147483647 h 1099"/>
              <a:gd name="T20" fmla="*/ 2147483647 w 2206"/>
              <a:gd name="T21" fmla="*/ 2147483647 h 1099"/>
              <a:gd name="T22" fmla="*/ 2147483647 w 2206"/>
              <a:gd name="T23" fmla="*/ 2147483647 h 1099"/>
              <a:gd name="T24" fmla="*/ 2147483647 w 2206"/>
              <a:gd name="T25" fmla="*/ 2147483647 h 1099"/>
              <a:gd name="T26" fmla="*/ 2147483647 w 2206"/>
              <a:gd name="T27" fmla="*/ 2147483647 h 1099"/>
              <a:gd name="T28" fmla="*/ 2147483647 w 2206"/>
              <a:gd name="T29" fmla="*/ 0 h 1099"/>
              <a:gd name="T30" fmla="*/ 2147483647 w 2206"/>
              <a:gd name="T31" fmla="*/ 2147483647 h 1099"/>
              <a:gd name="T32" fmla="*/ 0 w 2206"/>
              <a:gd name="T33" fmla="*/ 2147483647 h 1099"/>
              <a:gd name="T34" fmla="*/ 0 w 2206"/>
              <a:gd name="T35" fmla="*/ 2147483647 h 109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06"/>
              <a:gd name="T55" fmla="*/ 0 h 1099"/>
              <a:gd name="T56" fmla="*/ 2206 w 2206"/>
              <a:gd name="T57" fmla="*/ 1099 h 109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06" h="1099">
                <a:moveTo>
                  <a:pt x="0" y="864"/>
                </a:moveTo>
                <a:lnTo>
                  <a:pt x="1339" y="864"/>
                </a:lnTo>
                <a:lnTo>
                  <a:pt x="1552" y="1098"/>
                </a:lnTo>
                <a:lnTo>
                  <a:pt x="1587" y="1045"/>
                </a:lnTo>
                <a:lnTo>
                  <a:pt x="1625" y="996"/>
                </a:lnTo>
                <a:lnTo>
                  <a:pt x="1666" y="948"/>
                </a:lnTo>
                <a:lnTo>
                  <a:pt x="1711" y="906"/>
                </a:lnTo>
                <a:lnTo>
                  <a:pt x="1754" y="872"/>
                </a:lnTo>
                <a:lnTo>
                  <a:pt x="1800" y="845"/>
                </a:lnTo>
                <a:lnTo>
                  <a:pt x="1850" y="822"/>
                </a:lnTo>
                <a:lnTo>
                  <a:pt x="1900" y="803"/>
                </a:lnTo>
                <a:lnTo>
                  <a:pt x="1953" y="790"/>
                </a:lnTo>
                <a:lnTo>
                  <a:pt x="1983" y="1013"/>
                </a:lnTo>
                <a:lnTo>
                  <a:pt x="2205" y="471"/>
                </a:lnTo>
                <a:lnTo>
                  <a:pt x="1872" y="0"/>
                </a:lnTo>
                <a:lnTo>
                  <a:pt x="1873" y="196"/>
                </a:lnTo>
                <a:lnTo>
                  <a:pt x="0" y="196"/>
                </a:lnTo>
                <a:lnTo>
                  <a:pt x="0" y="864"/>
                </a:ln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/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blackWhite">
          <a:xfrm>
            <a:off x="11134725" y="8532813"/>
            <a:ext cx="1176338" cy="971550"/>
          </a:xfrm>
          <a:custGeom>
            <a:avLst/>
            <a:gdLst>
              <a:gd name="T0" fmla="*/ 0 w 1115"/>
              <a:gd name="T1" fmla="*/ 2147483647 h 1059"/>
              <a:gd name="T2" fmla="*/ 2147483647 w 1115"/>
              <a:gd name="T3" fmla="*/ 2147483647 h 1059"/>
              <a:gd name="T4" fmla="*/ 2147483647 w 1115"/>
              <a:gd name="T5" fmla="*/ 2147483647 h 1059"/>
              <a:gd name="T6" fmla="*/ 2147483647 w 1115"/>
              <a:gd name="T7" fmla="*/ 2147483647 h 1059"/>
              <a:gd name="T8" fmla="*/ 2147483647 w 1115"/>
              <a:gd name="T9" fmla="*/ 2147483647 h 1059"/>
              <a:gd name="T10" fmla="*/ 2147483647 w 1115"/>
              <a:gd name="T11" fmla="*/ 2147483647 h 1059"/>
              <a:gd name="T12" fmla="*/ 2147483647 w 1115"/>
              <a:gd name="T13" fmla="*/ 2147483647 h 1059"/>
              <a:gd name="T14" fmla="*/ 2147483647 w 1115"/>
              <a:gd name="T15" fmla="*/ 2147483647 h 1059"/>
              <a:gd name="T16" fmla="*/ 2147483647 w 1115"/>
              <a:gd name="T17" fmla="*/ 2147483647 h 1059"/>
              <a:gd name="T18" fmla="*/ 2147483647 w 1115"/>
              <a:gd name="T19" fmla="*/ 2147483647 h 1059"/>
              <a:gd name="T20" fmla="*/ 2147483647 w 1115"/>
              <a:gd name="T21" fmla="*/ 2147483647 h 1059"/>
              <a:gd name="T22" fmla="*/ 2147483647 w 1115"/>
              <a:gd name="T23" fmla="*/ 2147483647 h 1059"/>
              <a:gd name="T24" fmla="*/ 2147483647 w 1115"/>
              <a:gd name="T25" fmla="*/ 2147483647 h 1059"/>
              <a:gd name="T26" fmla="*/ 2147483647 w 1115"/>
              <a:gd name="T27" fmla="*/ 2147483647 h 1059"/>
              <a:gd name="T28" fmla="*/ 2147483647 w 1115"/>
              <a:gd name="T29" fmla="*/ 2147483647 h 1059"/>
              <a:gd name="T30" fmla="*/ 2147483647 w 1115"/>
              <a:gd name="T31" fmla="*/ 2147483647 h 1059"/>
              <a:gd name="T32" fmla="*/ 2147483647 w 1115"/>
              <a:gd name="T33" fmla="*/ 2147483647 h 1059"/>
              <a:gd name="T34" fmla="*/ 2147483647 w 1115"/>
              <a:gd name="T35" fmla="*/ 2147483647 h 1059"/>
              <a:gd name="T36" fmla="*/ 2147483647 w 1115"/>
              <a:gd name="T37" fmla="*/ 2147483647 h 1059"/>
              <a:gd name="T38" fmla="*/ 2147483647 w 1115"/>
              <a:gd name="T39" fmla="*/ 2147483647 h 1059"/>
              <a:gd name="T40" fmla="*/ 2147483647 w 1115"/>
              <a:gd name="T41" fmla="*/ 2147483647 h 1059"/>
              <a:gd name="T42" fmla="*/ 2147483647 w 1115"/>
              <a:gd name="T43" fmla="*/ 2147483647 h 1059"/>
              <a:gd name="T44" fmla="*/ 2147483647 w 1115"/>
              <a:gd name="T45" fmla="*/ 2147483647 h 1059"/>
              <a:gd name="T46" fmla="*/ 2147483647 w 1115"/>
              <a:gd name="T47" fmla="*/ 2147483647 h 1059"/>
              <a:gd name="T48" fmla="*/ 2147483647 w 1115"/>
              <a:gd name="T49" fmla="*/ 2147483647 h 1059"/>
              <a:gd name="T50" fmla="*/ 2147483647 w 1115"/>
              <a:gd name="T51" fmla="*/ 2147483647 h 1059"/>
              <a:gd name="T52" fmla="*/ 2147483647 w 1115"/>
              <a:gd name="T53" fmla="*/ 0 h 1059"/>
              <a:gd name="T54" fmla="*/ 0 w 1115"/>
              <a:gd name="T55" fmla="*/ 2147483647 h 10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15"/>
              <a:gd name="T85" fmla="*/ 0 h 1059"/>
              <a:gd name="T86" fmla="*/ 1115 w 1115"/>
              <a:gd name="T87" fmla="*/ 1059 h 105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15" h="1059">
                <a:moveTo>
                  <a:pt x="0" y="529"/>
                </a:moveTo>
                <a:lnTo>
                  <a:pt x="279" y="1058"/>
                </a:lnTo>
                <a:lnTo>
                  <a:pt x="279" y="815"/>
                </a:lnTo>
                <a:lnTo>
                  <a:pt x="353" y="808"/>
                </a:lnTo>
                <a:lnTo>
                  <a:pt x="429" y="795"/>
                </a:lnTo>
                <a:lnTo>
                  <a:pt x="502" y="777"/>
                </a:lnTo>
                <a:lnTo>
                  <a:pt x="573" y="754"/>
                </a:lnTo>
                <a:lnTo>
                  <a:pt x="643" y="726"/>
                </a:lnTo>
                <a:lnTo>
                  <a:pt x="712" y="693"/>
                </a:lnTo>
                <a:lnTo>
                  <a:pt x="778" y="655"/>
                </a:lnTo>
                <a:lnTo>
                  <a:pt x="843" y="613"/>
                </a:lnTo>
                <a:lnTo>
                  <a:pt x="901" y="564"/>
                </a:lnTo>
                <a:lnTo>
                  <a:pt x="961" y="513"/>
                </a:lnTo>
                <a:lnTo>
                  <a:pt x="1015" y="456"/>
                </a:lnTo>
                <a:lnTo>
                  <a:pt x="1068" y="395"/>
                </a:lnTo>
                <a:lnTo>
                  <a:pt x="1114" y="333"/>
                </a:lnTo>
                <a:lnTo>
                  <a:pt x="776" y="352"/>
                </a:lnTo>
                <a:lnTo>
                  <a:pt x="623" y="36"/>
                </a:lnTo>
                <a:lnTo>
                  <a:pt x="591" y="69"/>
                </a:lnTo>
                <a:lnTo>
                  <a:pt x="557" y="98"/>
                </a:lnTo>
                <a:lnTo>
                  <a:pt x="516" y="128"/>
                </a:lnTo>
                <a:lnTo>
                  <a:pt x="472" y="157"/>
                </a:lnTo>
                <a:lnTo>
                  <a:pt x="425" y="178"/>
                </a:lnTo>
                <a:lnTo>
                  <a:pt x="379" y="197"/>
                </a:lnTo>
                <a:lnTo>
                  <a:pt x="330" y="211"/>
                </a:lnTo>
                <a:lnTo>
                  <a:pt x="279" y="220"/>
                </a:lnTo>
                <a:lnTo>
                  <a:pt x="279" y="0"/>
                </a:lnTo>
                <a:lnTo>
                  <a:pt x="0" y="529"/>
                </a:lnTo>
              </a:path>
            </a:pathLst>
          </a:custGeom>
          <a:solidFill>
            <a:schemeClr val="bg1">
              <a:lumMod val="75000"/>
            </a:schemeClr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blackWhite">
          <a:xfrm>
            <a:off x="10136188" y="8410575"/>
            <a:ext cx="1119187" cy="868363"/>
          </a:xfrm>
          <a:custGeom>
            <a:avLst/>
            <a:gdLst>
              <a:gd name="T0" fmla="*/ 2147483647 w 1061"/>
              <a:gd name="T1" fmla="*/ 0 h 946"/>
              <a:gd name="T2" fmla="*/ 0 w 1061"/>
              <a:gd name="T3" fmla="*/ 2147483647 h 946"/>
              <a:gd name="T4" fmla="*/ 2147483647 w 1061"/>
              <a:gd name="T5" fmla="*/ 2147483647 h 946"/>
              <a:gd name="T6" fmla="*/ 2147483647 w 1061"/>
              <a:gd name="T7" fmla="*/ 2147483647 h 946"/>
              <a:gd name="T8" fmla="*/ 2147483647 w 1061"/>
              <a:gd name="T9" fmla="*/ 2147483647 h 946"/>
              <a:gd name="T10" fmla="*/ 2147483647 w 1061"/>
              <a:gd name="T11" fmla="*/ 2147483647 h 946"/>
              <a:gd name="T12" fmla="*/ 2147483647 w 1061"/>
              <a:gd name="T13" fmla="*/ 2147483647 h 946"/>
              <a:gd name="T14" fmla="*/ 2147483647 w 1061"/>
              <a:gd name="T15" fmla="*/ 2147483647 h 946"/>
              <a:gd name="T16" fmla="*/ 2147483647 w 1061"/>
              <a:gd name="T17" fmla="*/ 2147483647 h 946"/>
              <a:gd name="T18" fmla="*/ 2147483647 w 1061"/>
              <a:gd name="T19" fmla="*/ 2147483647 h 946"/>
              <a:gd name="T20" fmla="*/ 2147483647 w 1061"/>
              <a:gd name="T21" fmla="*/ 2147483647 h 946"/>
              <a:gd name="T22" fmla="*/ 2147483647 w 1061"/>
              <a:gd name="T23" fmla="*/ 2147483647 h 946"/>
              <a:gd name="T24" fmla="*/ 2147483647 w 1061"/>
              <a:gd name="T25" fmla="*/ 2147483647 h 946"/>
              <a:gd name="T26" fmla="*/ 2147483647 w 1061"/>
              <a:gd name="T27" fmla="*/ 2147483647 h 946"/>
              <a:gd name="T28" fmla="*/ 2147483647 w 1061"/>
              <a:gd name="T29" fmla="*/ 2147483647 h 946"/>
              <a:gd name="T30" fmla="*/ 2147483647 w 1061"/>
              <a:gd name="T31" fmla="*/ 2147483647 h 946"/>
              <a:gd name="T32" fmla="*/ 2147483647 w 1061"/>
              <a:gd name="T33" fmla="*/ 2147483647 h 946"/>
              <a:gd name="T34" fmla="*/ 2147483647 w 1061"/>
              <a:gd name="T35" fmla="*/ 2147483647 h 946"/>
              <a:gd name="T36" fmla="*/ 2147483647 w 1061"/>
              <a:gd name="T37" fmla="*/ 2147483647 h 946"/>
              <a:gd name="T38" fmla="*/ 2147483647 w 1061"/>
              <a:gd name="T39" fmla="*/ 2147483647 h 946"/>
              <a:gd name="T40" fmla="*/ 2147483647 w 1061"/>
              <a:gd name="T41" fmla="*/ 2147483647 h 946"/>
              <a:gd name="T42" fmla="*/ 2147483647 w 1061"/>
              <a:gd name="T43" fmla="*/ 2147483647 h 946"/>
              <a:gd name="T44" fmla="*/ 2147483647 w 1061"/>
              <a:gd name="T45" fmla="*/ 2147483647 h 946"/>
              <a:gd name="T46" fmla="*/ 2147483647 w 1061"/>
              <a:gd name="T47" fmla="*/ 2147483647 h 946"/>
              <a:gd name="T48" fmla="*/ 2147483647 w 1061"/>
              <a:gd name="T49" fmla="*/ 2147483647 h 946"/>
              <a:gd name="T50" fmla="*/ 2147483647 w 1061"/>
              <a:gd name="T51" fmla="*/ 0 h 9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1"/>
              <a:gd name="T79" fmla="*/ 0 h 946"/>
              <a:gd name="T80" fmla="*/ 1061 w 1061"/>
              <a:gd name="T81" fmla="*/ 946 h 94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1" h="946">
                <a:moveTo>
                  <a:pt x="372" y="0"/>
                </a:moveTo>
                <a:lnTo>
                  <a:pt x="0" y="477"/>
                </a:lnTo>
                <a:lnTo>
                  <a:pt x="207" y="395"/>
                </a:lnTo>
                <a:lnTo>
                  <a:pt x="252" y="466"/>
                </a:lnTo>
                <a:lnTo>
                  <a:pt x="302" y="531"/>
                </a:lnTo>
                <a:lnTo>
                  <a:pt x="354" y="592"/>
                </a:lnTo>
                <a:lnTo>
                  <a:pt x="410" y="649"/>
                </a:lnTo>
                <a:lnTo>
                  <a:pt x="471" y="703"/>
                </a:lnTo>
                <a:lnTo>
                  <a:pt x="535" y="751"/>
                </a:lnTo>
                <a:lnTo>
                  <a:pt x="602" y="795"/>
                </a:lnTo>
                <a:lnTo>
                  <a:pt x="670" y="833"/>
                </a:lnTo>
                <a:lnTo>
                  <a:pt x="745" y="867"/>
                </a:lnTo>
                <a:lnTo>
                  <a:pt x="818" y="894"/>
                </a:lnTo>
                <a:lnTo>
                  <a:pt x="894" y="917"/>
                </a:lnTo>
                <a:lnTo>
                  <a:pt x="970" y="934"/>
                </a:lnTo>
                <a:lnTo>
                  <a:pt x="1048" y="945"/>
                </a:lnTo>
                <a:lnTo>
                  <a:pt x="896" y="669"/>
                </a:lnTo>
                <a:lnTo>
                  <a:pt x="1060" y="347"/>
                </a:lnTo>
                <a:lnTo>
                  <a:pt x="1004" y="334"/>
                </a:lnTo>
                <a:lnTo>
                  <a:pt x="951" y="315"/>
                </a:lnTo>
                <a:lnTo>
                  <a:pt x="898" y="290"/>
                </a:lnTo>
                <a:lnTo>
                  <a:pt x="850" y="260"/>
                </a:lnTo>
                <a:lnTo>
                  <a:pt x="802" y="223"/>
                </a:lnTo>
                <a:lnTo>
                  <a:pt x="761" y="184"/>
                </a:lnTo>
                <a:lnTo>
                  <a:pt x="938" y="113"/>
                </a:lnTo>
                <a:lnTo>
                  <a:pt x="372" y="0"/>
                </a:lnTo>
              </a:path>
            </a:pathLst>
          </a:custGeom>
          <a:solidFill>
            <a:schemeClr val="bg1">
              <a:lumMod val="75000"/>
            </a:schemeClr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/>
          </a:p>
        </p:txBody>
      </p:sp>
      <p:sp>
        <p:nvSpPr>
          <p:cNvPr id="46" name="Freeform 7"/>
          <p:cNvSpPr>
            <a:spLocks/>
          </p:cNvSpPr>
          <p:nvPr/>
        </p:nvSpPr>
        <p:spPr bwMode="blackWhite">
          <a:xfrm>
            <a:off x="10079038" y="7666038"/>
            <a:ext cx="912812" cy="969962"/>
          </a:xfrm>
          <a:custGeom>
            <a:avLst/>
            <a:gdLst>
              <a:gd name="T0" fmla="*/ 2147483647 w 866"/>
              <a:gd name="T1" fmla="*/ 0 h 1055"/>
              <a:gd name="T2" fmla="*/ 0 w 866"/>
              <a:gd name="T3" fmla="*/ 2147483647 h 1055"/>
              <a:gd name="T4" fmla="*/ 2147483647 w 866"/>
              <a:gd name="T5" fmla="*/ 2147483647 h 1055"/>
              <a:gd name="T6" fmla="*/ 2147483647 w 866"/>
              <a:gd name="T7" fmla="*/ 2147483647 h 1055"/>
              <a:gd name="T8" fmla="*/ 2147483647 w 866"/>
              <a:gd name="T9" fmla="*/ 2147483647 h 1055"/>
              <a:gd name="T10" fmla="*/ 2147483647 w 866"/>
              <a:gd name="T11" fmla="*/ 2147483647 h 1055"/>
              <a:gd name="T12" fmla="*/ 2147483647 w 866"/>
              <a:gd name="T13" fmla="*/ 2147483647 h 1055"/>
              <a:gd name="T14" fmla="*/ 2147483647 w 866"/>
              <a:gd name="T15" fmla="*/ 2147483647 h 1055"/>
              <a:gd name="T16" fmla="*/ 2147483647 w 866"/>
              <a:gd name="T17" fmla="*/ 2147483647 h 1055"/>
              <a:gd name="T18" fmla="*/ 2147483647 w 866"/>
              <a:gd name="T19" fmla="*/ 2147483647 h 1055"/>
              <a:gd name="T20" fmla="*/ 2147483647 w 866"/>
              <a:gd name="T21" fmla="*/ 2147483647 h 1055"/>
              <a:gd name="T22" fmla="*/ 2147483647 w 866"/>
              <a:gd name="T23" fmla="*/ 2147483647 h 1055"/>
              <a:gd name="T24" fmla="*/ 2147483647 w 866"/>
              <a:gd name="T25" fmla="*/ 2147483647 h 1055"/>
              <a:gd name="T26" fmla="*/ 2147483647 w 866"/>
              <a:gd name="T27" fmla="*/ 2147483647 h 1055"/>
              <a:gd name="T28" fmla="*/ 2147483647 w 866"/>
              <a:gd name="T29" fmla="*/ 2147483647 h 1055"/>
              <a:gd name="T30" fmla="*/ 2147483647 w 866"/>
              <a:gd name="T31" fmla="*/ 2147483647 h 1055"/>
              <a:gd name="T32" fmla="*/ 2147483647 w 866"/>
              <a:gd name="T33" fmla="*/ 2147483647 h 1055"/>
              <a:gd name="T34" fmla="*/ 2147483647 w 866"/>
              <a:gd name="T35" fmla="*/ 2147483647 h 1055"/>
              <a:gd name="T36" fmla="*/ 2147483647 w 866"/>
              <a:gd name="T37" fmla="*/ 2147483647 h 1055"/>
              <a:gd name="T38" fmla="*/ 2147483647 w 866"/>
              <a:gd name="T39" fmla="*/ 2147483647 h 1055"/>
              <a:gd name="T40" fmla="*/ 2147483647 w 866"/>
              <a:gd name="T41" fmla="*/ 2147483647 h 1055"/>
              <a:gd name="T42" fmla="*/ 2147483647 w 866"/>
              <a:gd name="T43" fmla="*/ 2147483647 h 1055"/>
              <a:gd name="T44" fmla="*/ 2147483647 w 866"/>
              <a:gd name="T45" fmla="*/ 2147483647 h 1055"/>
              <a:gd name="T46" fmla="*/ 2147483647 w 866"/>
              <a:gd name="T47" fmla="*/ 2147483647 h 1055"/>
              <a:gd name="T48" fmla="*/ 2147483647 w 866"/>
              <a:gd name="T49" fmla="*/ 2147483647 h 1055"/>
              <a:gd name="T50" fmla="*/ 2147483647 w 866"/>
              <a:gd name="T51" fmla="*/ 0 h 10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866"/>
              <a:gd name="T79" fmla="*/ 0 h 1055"/>
              <a:gd name="T80" fmla="*/ 866 w 866"/>
              <a:gd name="T81" fmla="*/ 1055 h 10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866" h="1055">
                <a:moveTo>
                  <a:pt x="571" y="0"/>
                </a:moveTo>
                <a:lnTo>
                  <a:pt x="0" y="1"/>
                </a:lnTo>
                <a:lnTo>
                  <a:pt x="178" y="111"/>
                </a:lnTo>
                <a:lnTo>
                  <a:pt x="153" y="187"/>
                </a:lnTo>
                <a:lnTo>
                  <a:pt x="130" y="264"/>
                </a:lnTo>
                <a:lnTo>
                  <a:pt x="113" y="343"/>
                </a:lnTo>
                <a:lnTo>
                  <a:pt x="100" y="423"/>
                </a:lnTo>
                <a:lnTo>
                  <a:pt x="94" y="504"/>
                </a:lnTo>
                <a:lnTo>
                  <a:pt x="93" y="583"/>
                </a:lnTo>
                <a:lnTo>
                  <a:pt x="95" y="664"/>
                </a:lnTo>
                <a:lnTo>
                  <a:pt x="104" y="744"/>
                </a:lnTo>
                <a:lnTo>
                  <a:pt x="118" y="824"/>
                </a:lnTo>
                <a:lnTo>
                  <a:pt x="136" y="903"/>
                </a:lnTo>
                <a:lnTo>
                  <a:pt x="159" y="979"/>
                </a:lnTo>
                <a:lnTo>
                  <a:pt x="189" y="1054"/>
                </a:lnTo>
                <a:lnTo>
                  <a:pt x="412" y="766"/>
                </a:lnTo>
                <a:lnTo>
                  <a:pt x="702" y="816"/>
                </a:lnTo>
                <a:lnTo>
                  <a:pt x="681" y="760"/>
                </a:lnTo>
                <a:lnTo>
                  <a:pt x="666" y="705"/>
                </a:lnTo>
                <a:lnTo>
                  <a:pt x="658" y="647"/>
                </a:lnTo>
                <a:lnTo>
                  <a:pt x="652" y="588"/>
                </a:lnTo>
                <a:lnTo>
                  <a:pt x="652" y="529"/>
                </a:lnTo>
                <a:lnTo>
                  <a:pt x="660" y="470"/>
                </a:lnTo>
                <a:lnTo>
                  <a:pt x="672" y="413"/>
                </a:lnTo>
                <a:lnTo>
                  <a:pt x="865" y="531"/>
                </a:lnTo>
                <a:lnTo>
                  <a:pt x="571" y="0"/>
                </a:lnTo>
              </a:path>
            </a:pathLst>
          </a:custGeom>
          <a:solidFill>
            <a:schemeClr val="bg1">
              <a:lumMod val="75000"/>
            </a:schemeClr>
          </a:solidFill>
          <a:ln w="12700" cap="rnd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100"/>
          </a:p>
        </p:txBody>
      </p:sp>
      <p:sp>
        <p:nvSpPr>
          <p:cNvPr id="9224" name="Rectangle 27"/>
          <p:cNvSpPr>
            <a:spLocks noChangeArrowheads="1"/>
          </p:cNvSpPr>
          <p:nvPr/>
        </p:nvSpPr>
        <p:spPr bwMode="auto">
          <a:xfrm>
            <a:off x="9093200" y="7297738"/>
            <a:ext cx="2444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I. Understand Campaign Plan</a:t>
            </a:r>
          </a:p>
        </p:txBody>
      </p:sp>
      <p:sp>
        <p:nvSpPr>
          <p:cNvPr id="9225" name="Rectangle 60"/>
          <p:cNvSpPr>
            <a:spLocks noChangeArrowheads="1"/>
          </p:cNvSpPr>
          <p:nvPr/>
        </p:nvSpPr>
        <p:spPr bwMode="auto">
          <a:xfrm>
            <a:off x="11531600" y="7319963"/>
            <a:ext cx="9461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II. Identify Training Needs</a:t>
            </a:r>
          </a:p>
        </p:txBody>
      </p:sp>
      <p:sp>
        <p:nvSpPr>
          <p:cNvPr id="9226" name="Rectangle 61"/>
          <p:cNvSpPr>
            <a:spLocks noChangeArrowheads="1"/>
          </p:cNvSpPr>
          <p:nvPr/>
        </p:nvSpPr>
        <p:spPr bwMode="auto">
          <a:xfrm>
            <a:off x="11728450" y="810418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III.</a:t>
            </a:r>
          </a:p>
          <a:p>
            <a:r>
              <a:rPr lang="en-US" sz="1100">
                <a:solidFill>
                  <a:schemeClr val="bg1"/>
                </a:solidFill>
              </a:rPr>
              <a:t> Develop Program</a:t>
            </a:r>
          </a:p>
        </p:txBody>
      </p:sp>
      <p:sp>
        <p:nvSpPr>
          <p:cNvPr id="9227" name="Rectangle 62"/>
          <p:cNvSpPr>
            <a:spLocks noChangeArrowheads="1"/>
          </p:cNvSpPr>
          <p:nvPr/>
        </p:nvSpPr>
        <p:spPr bwMode="auto">
          <a:xfrm>
            <a:off x="11126788" y="868203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Roll Out Program</a:t>
            </a:r>
          </a:p>
        </p:txBody>
      </p:sp>
      <p:sp>
        <p:nvSpPr>
          <p:cNvPr id="9228" name="Rectangle 63"/>
          <p:cNvSpPr>
            <a:spLocks noChangeArrowheads="1"/>
          </p:cNvSpPr>
          <p:nvPr/>
        </p:nvSpPr>
        <p:spPr bwMode="auto">
          <a:xfrm>
            <a:off x="10325100" y="8504238"/>
            <a:ext cx="946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V.</a:t>
            </a:r>
          </a:p>
          <a:p>
            <a:r>
              <a:rPr lang="en-US" sz="1100">
                <a:solidFill>
                  <a:schemeClr val="bg1"/>
                </a:solidFill>
              </a:rPr>
              <a:t> Execute Program</a:t>
            </a:r>
          </a:p>
        </p:txBody>
      </p:sp>
      <p:sp>
        <p:nvSpPr>
          <p:cNvPr id="9229" name="Rectangle 64"/>
          <p:cNvSpPr>
            <a:spLocks noChangeArrowheads="1"/>
          </p:cNvSpPr>
          <p:nvPr/>
        </p:nvSpPr>
        <p:spPr bwMode="auto">
          <a:xfrm>
            <a:off x="9980613" y="7816850"/>
            <a:ext cx="10033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Assess &amp; </a:t>
            </a:r>
          </a:p>
          <a:p>
            <a:r>
              <a:rPr lang="en-US" sz="1100">
                <a:solidFill>
                  <a:schemeClr val="bg1"/>
                </a:solidFill>
              </a:rPr>
              <a:t>Adjust</a:t>
            </a:r>
          </a:p>
        </p:txBody>
      </p: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558800" y="2209800"/>
          <a:ext cx="396240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24" marR="91424">
                    <a:lnL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23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3352800"/>
            <a:ext cx="16954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45227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Want To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88" y="3657600"/>
            <a:ext cx="258127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84851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b="1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My Tips</a:t>
                      </a: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Be part of it</a:t>
                      </a: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endParaRPr lang="en-US" sz="28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Intentional</a:t>
                      </a: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2657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Step II. Identify Training Needs</a:t>
            </a:r>
          </a:p>
        </p:txBody>
      </p:sp>
      <p:sp>
        <p:nvSpPr>
          <p:cNvPr id="10242" name="Freeform 2"/>
          <p:cNvSpPr>
            <a:spLocks/>
          </p:cNvSpPr>
          <p:nvPr/>
        </p:nvSpPr>
        <p:spPr bwMode="blackWhite">
          <a:xfrm>
            <a:off x="11696700" y="7751763"/>
            <a:ext cx="898525" cy="1063625"/>
          </a:xfrm>
          <a:custGeom>
            <a:avLst/>
            <a:gdLst>
              <a:gd name="T0" fmla="*/ 2147483647 w 852"/>
              <a:gd name="T1" fmla="*/ 2147483647 h 1157"/>
              <a:gd name="T2" fmla="*/ 2147483647 w 852"/>
              <a:gd name="T3" fmla="*/ 2147483647 h 1157"/>
              <a:gd name="T4" fmla="*/ 2147483647 w 852"/>
              <a:gd name="T5" fmla="*/ 2147483647 h 1157"/>
              <a:gd name="T6" fmla="*/ 2147483647 w 852"/>
              <a:gd name="T7" fmla="*/ 2147483647 h 1157"/>
              <a:gd name="T8" fmla="*/ 2147483647 w 852"/>
              <a:gd name="T9" fmla="*/ 2147483647 h 1157"/>
              <a:gd name="T10" fmla="*/ 2147483647 w 852"/>
              <a:gd name="T11" fmla="*/ 2147483647 h 1157"/>
              <a:gd name="T12" fmla="*/ 2147483647 w 852"/>
              <a:gd name="T13" fmla="*/ 2147483647 h 1157"/>
              <a:gd name="T14" fmla="*/ 2147483647 w 852"/>
              <a:gd name="T15" fmla="*/ 2147483647 h 1157"/>
              <a:gd name="T16" fmla="*/ 2147483647 w 852"/>
              <a:gd name="T17" fmla="*/ 2147483647 h 1157"/>
              <a:gd name="T18" fmla="*/ 2147483647 w 852"/>
              <a:gd name="T19" fmla="*/ 2147483647 h 1157"/>
              <a:gd name="T20" fmla="*/ 2147483647 w 852"/>
              <a:gd name="T21" fmla="*/ 2147483647 h 1157"/>
              <a:gd name="T22" fmla="*/ 2147483647 w 852"/>
              <a:gd name="T23" fmla="*/ 2147483647 h 1157"/>
              <a:gd name="T24" fmla="*/ 2147483647 w 852"/>
              <a:gd name="T25" fmla="*/ 2147483647 h 1157"/>
              <a:gd name="T26" fmla="*/ 2147483647 w 852"/>
              <a:gd name="T27" fmla="*/ 2147483647 h 1157"/>
              <a:gd name="T28" fmla="*/ 2147483647 w 852"/>
              <a:gd name="T29" fmla="*/ 2147483647 h 1157"/>
              <a:gd name="T30" fmla="*/ 2147483647 w 852"/>
              <a:gd name="T31" fmla="*/ 0 h 1157"/>
              <a:gd name="T32" fmla="*/ 2147483647 w 852"/>
              <a:gd name="T33" fmla="*/ 2147483647 h 1157"/>
              <a:gd name="T34" fmla="*/ 2147483647 w 852"/>
              <a:gd name="T35" fmla="*/ 2147483647 h 1157"/>
              <a:gd name="T36" fmla="*/ 2147483647 w 852"/>
              <a:gd name="T37" fmla="*/ 2147483647 h 1157"/>
              <a:gd name="T38" fmla="*/ 2147483647 w 852"/>
              <a:gd name="T39" fmla="*/ 2147483647 h 1157"/>
              <a:gd name="T40" fmla="*/ 2147483647 w 852"/>
              <a:gd name="T41" fmla="*/ 2147483647 h 1157"/>
              <a:gd name="T42" fmla="*/ 2147483647 w 852"/>
              <a:gd name="T43" fmla="*/ 2147483647 h 1157"/>
              <a:gd name="T44" fmla="*/ 2147483647 w 852"/>
              <a:gd name="T45" fmla="*/ 2147483647 h 1157"/>
              <a:gd name="T46" fmla="*/ 2147483647 w 852"/>
              <a:gd name="T47" fmla="*/ 2147483647 h 1157"/>
              <a:gd name="T48" fmla="*/ 2147483647 w 852"/>
              <a:gd name="T49" fmla="*/ 2147483647 h 1157"/>
              <a:gd name="T50" fmla="*/ 2147483647 w 852"/>
              <a:gd name="T51" fmla="*/ 2147483647 h 1157"/>
              <a:gd name="T52" fmla="*/ 0 w 852"/>
              <a:gd name="T53" fmla="*/ 2147483647 h 1157"/>
              <a:gd name="T54" fmla="*/ 2147483647 w 852"/>
              <a:gd name="T55" fmla="*/ 2147483647 h 115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52"/>
              <a:gd name="T85" fmla="*/ 0 h 1157"/>
              <a:gd name="T86" fmla="*/ 852 w 852"/>
              <a:gd name="T87" fmla="*/ 1157 h 115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52" h="1157">
                <a:moveTo>
                  <a:pt x="263" y="1156"/>
                </a:moveTo>
                <a:lnTo>
                  <a:pt x="851" y="1143"/>
                </a:lnTo>
                <a:lnTo>
                  <a:pt x="668" y="1032"/>
                </a:lnTo>
                <a:lnTo>
                  <a:pt x="703" y="958"/>
                </a:lnTo>
                <a:lnTo>
                  <a:pt x="733" y="882"/>
                </a:lnTo>
                <a:lnTo>
                  <a:pt x="758" y="804"/>
                </a:lnTo>
                <a:lnTo>
                  <a:pt x="775" y="723"/>
                </a:lnTo>
                <a:lnTo>
                  <a:pt x="790" y="642"/>
                </a:lnTo>
                <a:lnTo>
                  <a:pt x="798" y="561"/>
                </a:lnTo>
                <a:lnTo>
                  <a:pt x="801" y="478"/>
                </a:lnTo>
                <a:lnTo>
                  <a:pt x="798" y="395"/>
                </a:lnTo>
                <a:lnTo>
                  <a:pt x="789" y="314"/>
                </a:lnTo>
                <a:lnTo>
                  <a:pt x="775" y="233"/>
                </a:lnTo>
                <a:lnTo>
                  <a:pt x="756" y="153"/>
                </a:lnTo>
                <a:lnTo>
                  <a:pt x="730" y="75"/>
                </a:lnTo>
                <a:lnTo>
                  <a:pt x="701" y="0"/>
                </a:lnTo>
                <a:lnTo>
                  <a:pt x="545" y="296"/>
                </a:lnTo>
                <a:lnTo>
                  <a:pt x="208" y="291"/>
                </a:lnTo>
                <a:lnTo>
                  <a:pt x="222" y="345"/>
                </a:lnTo>
                <a:lnTo>
                  <a:pt x="231" y="402"/>
                </a:lnTo>
                <a:lnTo>
                  <a:pt x="235" y="459"/>
                </a:lnTo>
                <a:lnTo>
                  <a:pt x="234" y="514"/>
                </a:lnTo>
                <a:lnTo>
                  <a:pt x="229" y="571"/>
                </a:lnTo>
                <a:lnTo>
                  <a:pt x="217" y="627"/>
                </a:lnTo>
                <a:lnTo>
                  <a:pt x="203" y="683"/>
                </a:lnTo>
                <a:lnTo>
                  <a:pt x="181" y="734"/>
                </a:lnTo>
                <a:lnTo>
                  <a:pt x="0" y="628"/>
                </a:lnTo>
                <a:lnTo>
                  <a:pt x="263" y="1156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rgbClr val="FFFFFF"/>
              </a:solidFill>
            </a:endParaRPr>
          </a:p>
          <a:p>
            <a:endParaRPr lang="en-US" sz="1100">
              <a:solidFill>
                <a:srgbClr val="FFFFFF"/>
              </a:solidFill>
            </a:endParaRPr>
          </a:p>
          <a:p>
            <a:r>
              <a:rPr lang="en-US" sz="11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10243" name="Freeform 3"/>
          <p:cNvSpPr>
            <a:spLocks/>
          </p:cNvSpPr>
          <p:nvPr/>
        </p:nvSpPr>
        <p:spPr bwMode="blackWhite">
          <a:xfrm>
            <a:off x="11366500" y="7102475"/>
            <a:ext cx="1169988" cy="882650"/>
          </a:xfrm>
          <a:custGeom>
            <a:avLst/>
            <a:gdLst>
              <a:gd name="T0" fmla="*/ 2147483647 w 1109"/>
              <a:gd name="T1" fmla="*/ 2147483647 h 962"/>
              <a:gd name="T2" fmla="*/ 2147483647 w 1109"/>
              <a:gd name="T3" fmla="*/ 2147483647 h 962"/>
              <a:gd name="T4" fmla="*/ 2147483647 w 1109"/>
              <a:gd name="T5" fmla="*/ 2147483647 h 962"/>
              <a:gd name="T6" fmla="*/ 2147483647 w 1109"/>
              <a:gd name="T7" fmla="*/ 2147483647 h 962"/>
              <a:gd name="T8" fmla="*/ 2147483647 w 1109"/>
              <a:gd name="T9" fmla="*/ 2147483647 h 962"/>
              <a:gd name="T10" fmla="*/ 2147483647 w 1109"/>
              <a:gd name="T11" fmla="*/ 2147483647 h 962"/>
              <a:gd name="T12" fmla="*/ 2147483647 w 1109"/>
              <a:gd name="T13" fmla="*/ 2147483647 h 962"/>
              <a:gd name="T14" fmla="*/ 2147483647 w 1109"/>
              <a:gd name="T15" fmla="*/ 2147483647 h 962"/>
              <a:gd name="T16" fmla="*/ 2147483647 w 1109"/>
              <a:gd name="T17" fmla="*/ 2147483647 h 962"/>
              <a:gd name="T18" fmla="*/ 2147483647 w 1109"/>
              <a:gd name="T19" fmla="*/ 2147483647 h 962"/>
              <a:gd name="T20" fmla="*/ 2147483647 w 1109"/>
              <a:gd name="T21" fmla="*/ 2147483647 h 962"/>
              <a:gd name="T22" fmla="*/ 2147483647 w 1109"/>
              <a:gd name="T23" fmla="*/ 2147483647 h 962"/>
              <a:gd name="T24" fmla="*/ 2147483647 w 1109"/>
              <a:gd name="T25" fmla="*/ 2147483647 h 962"/>
              <a:gd name="T26" fmla="*/ 2147483647 w 1109"/>
              <a:gd name="T27" fmla="*/ 2147483647 h 962"/>
              <a:gd name="T28" fmla="*/ 2147483647 w 1109"/>
              <a:gd name="T29" fmla="*/ 2147483647 h 962"/>
              <a:gd name="T30" fmla="*/ 2147483647 w 1109"/>
              <a:gd name="T31" fmla="*/ 2147483647 h 962"/>
              <a:gd name="T32" fmla="*/ 2147483647 w 1109"/>
              <a:gd name="T33" fmla="*/ 2147483647 h 962"/>
              <a:gd name="T34" fmla="*/ 2147483647 w 1109"/>
              <a:gd name="T35" fmla="*/ 2147483647 h 962"/>
              <a:gd name="T36" fmla="*/ 2147483647 w 1109"/>
              <a:gd name="T37" fmla="*/ 2147483647 h 962"/>
              <a:gd name="T38" fmla="*/ 0 w 1109"/>
              <a:gd name="T39" fmla="*/ 0 h 962"/>
              <a:gd name="T40" fmla="*/ 2147483647 w 1109"/>
              <a:gd name="T41" fmla="*/ 2147483647 h 962"/>
              <a:gd name="T42" fmla="*/ 2147483647 w 1109"/>
              <a:gd name="T43" fmla="*/ 2147483647 h 962"/>
              <a:gd name="T44" fmla="*/ 2147483647 w 1109"/>
              <a:gd name="T45" fmla="*/ 2147483647 h 962"/>
              <a:gd name="T46" fmla="*/ 2147483647 w 1109"/>
              <a:gd name="T47" fmla="*/ 2147483647 h 962"/>
              <a:gd name="T48" fmla="*/ 2147483647 w 1109"/>
              <a:gd name="T49" fmla="*/ 2147483647 h 962"/>
              <a:gd name="T50" fmla="*/ 2147483647 w 1109"/>
              <a:gd name="T51" fmla="*/ 2147483647 h 962"/>
              <a:gd name="T52" fmla="*/ 2147483647 w 1109"/>
              <a:gd name="T53" fmla="*/ 2147483647 h 962"/>
              <a:gd name="T54" fmla="*/ 2147483647 w 1109"/>
              <a:gd name="T55" fmla="*/ 2147483647 h 962"/>
              <a:gd name="T56" fmla="*/ 2147483647 w 1109"/>
              <a:gd name="T57" fmla="*/ 2147483647 h 962"/>
              <a:gd name="T58" fmla="*/ 2147483647 w 1109"/>
              <a:gd name="T59" fmla="*/ 2147483647 h 962"/>
              <a:gd name="T60" fmla="*/ 2147483647 w 1109"/>
              <a:gd name="T61" fmla="*/ 2147483647 h 96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109"/>
              <a:gd name="T94" fmla="*/ 0 h 962"/>
              <a:gd name="T95" fmla="*/ 1109 w 1109"/>
              <a:gd name="T96" fmla="*/ 962 h 96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109" h="962">
                <a:moveTo>
                  <a:pt x="246" y="959"/>
                </a:moveTo>
                <a:lnTo>
                  <a:pt x="839" y="961"/>
                </a:lnTo>
                <a:lnTo>
                  <a:pt x="934" y="786"/>
                </a:lnTo>
                <a:lnTo>
                  <a:pt x="1023" y="611"/>
                </a:lnTo>
                <a:lnTo>
                  <a:pt x="1108" y="429"/>
                </a:lnTo>
                <a:lnTo>
                  <a:pt x="930" y="539"/>
                </a:lnTo>
                <a:lnTo>
                  <a:pt x="885" y="471"/>
                </a:lnTo>
                <a:lnTo>
                  <a:pt x="837" y="406"/>
                </a:lnTo>
                <a:lnTo>
                  <a:pt x="783" y="344"/>
                </a:lnTo>
                <a:lnTo>
                  <a:pt x="724" y="287"/>
                </a:lnTo>
                <a:lnTo>
                  <a:pt x="663" y="235"/>
                </a:lnTo>
                <a:lnTo>
                  <a:pt x="598" y="188"/>
                </a:lnTo>
                <a:lnTo>
                  <a:pt x="530" y="145"/>
                </a:lnTo>
                <a:lnTo>
                  <a:pt x="460" y="107"/>
                </a:lnTo>
                <a:lnTo>
                  <a:pt x="387" y="75"/>
                </a:lnTo>
                <a:lnTo>
                  <a:pt x="311" y="48"/>
                </a:lnTo>
                <a:lnTo>
                  <a:pt x="236" y="27"/>
                </a:lnTo>
                <a:lnTo>
                  <a:pt x="158" y="12"/>
                </a:lnTo>
                <a:lnTo>
                  <a:pt x="79" y="2"/>
                </a:lnTo>
                <a:lnTo>
                  <a:pt x="0" y="0"/>
                </a:lnTo>
                <a:lnTo>
                  <a:pt x="210" y="277"/>
                </a:lnTo>
                <a:lnTo>
                  <a:pt x="80" y="601"/>
                </a:lnTo>
                <a:lnTo>
                  <a:pt x="134" y="614"/>
                </a:lnTo>
                <a:lnTo>
                  <a:pt x="186" y="631"/>
                </a:lnTo>
                <a:lnTo>
                  <a:pt x="236" y="654"/>
                </a:lnTo>
                <a:lnTo>
                  <a:pt x="283" y="681"/>
                </a:lnTo>
                <a:lnTo>
                  <a:pt x="328" y="715"/>
                </a:lnTo>
                <a:lnTo>
                  <a:pt x="370" y="752"/>
                </a:lnTo>
                <a:lnTo>
                  <a:pt x="408" y="792"/>
                </a:lnTo>
                <a:lnTo>
                  <a:pt x="446" y="837"/>
                </a:lnTo>
                <a:lnTo>
                  <a:pt x="246" y="959"/>
                </a:ln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0244" name="Freeform 4"/>
          <p:cNvSpPr>
            <a:spLocks/>
          </p:cNvSpPr>
          <p:nvPr/>
        </p:nvSpPr>
        <p:spPr bwMode="blackWhite">
          <a:xfrm>
            <a:off x="9207500" y="6934200"/>
            <a:ext cx="2327275" cy="1008063"/>
          </a:xfrm>
          <a:custGeom>
            <a:avLst/>
            <a:gdLst>
              <a:gd name="T0" fmla="*/ 0 w 2206"/>
              <a:gd name="T1" fmla="*/ 2147483647 h 1099"/>
              <a:gd name="T2" fmla="*/ 2147483647 w 2206"/>
              <a:gd name="T3" fmla="*/ 2147483647 h 1099"/>
              <a:gd name="T4" fmla="*/ 2147483647 w 2206"/>
              <a:gd name="T5" fmla="*/ 2147483647 h 1099"/>
              <a:gd name="T6" fmla="*/ 2147483647 w 2206"/>
              <a:gd name="T7" fmla="*/ 2147483647 h 1099"/>
              <a:gd name="T8" fmla="*/ 2147483647 w 2206"/>
              <a:gd name="T9" fmla="*/ 2147483647 h 1099"/>
              <a:gd name="T10" fmla="*/ 2147483647 w 2206"/>
              <a:gd name="T11" fmla="*/ 2147483647 h 1099"/>
              <a:gd name="T12" fmla="*/ 2147483647 w 2206"/>
              <a:gd name="T13" fmla="*/ 2147483647 h 1099"/>
              <a:gd name="T14" fmla="*/ 2147483647 w 2206"/>
              <a:gd name="T15" fmla="*/ 2147483647 h 1099"/>
              <a:gd name="T16" fmla="*/ 2147483647 w 2206"/>
              <a:gd name="T17" fmla="*/ 2147483647 h 1099"/>
              <a:gd name="T18" fmla="*/ 2147483647 w 2206"/>
              <a:gd name="T19" fmla="*/ 2147483647 h 1099"/>
              <a:gd name="T20" fmla="*/ 2147483647 w 2206"/>
              <a:gd name="T21" fmla="*/ 2147483647 h 1099"/>
              <a:gd name="T22" fmla="*/ 2147483647 w 2206"/>
              <a:gd name="T23" fmla="*/ 2147483647 h 1099"/>
              <a:gd name="T24" fmla="*/ 2147483647 w 2206"/>
              <a:gd name="T25" fmla="*/ 2147483647 h 1099"/>
              <a:gd name="T26" fmla="*/ 2147483647 w 2206"/>
              <a:gd name="T27" fmla="*/ 2147483647 h 1099"/>
              <a:gd name="T28" fmla="*/ 2147483647 w 2206"/>
              <a:gd name="T29" fmla="*/ 0 h 1099"/>
              <a:gd name="T30" fmla="*/ 2147483647 w 2206"/>
              <a:gd name="T31" fmla="*/ 2147483647 h 1099"/>
              <a:gd name="T32" fmla="*/ 0 w 2206"/>
              <a:gd name="T33" fmla="*/ 2147483647 h 1099"/>
              <a:gd name="T34" fmla="*/ 0 w 2206"/>
              <a:gd name="T35" fmla="*/ 2147483647 h 109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06"/>
              <a:gd name="T55" fmla="*/ 0 h 1099"/>
              <a:gd name="T56" fmla="*/ 2206 w 2206"/>
              <a:gd name="T57" fmla="*/ 1099 h 109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06" h="1099">
                <a:moveTo>
                  <a:pt x="0" y="864"/>
                </a:moveTo>
                <a:lnTo>
                  <a:pt x="1339" y="864"/>
                </a:lnTo>
                <a:lnTo>
                  <a:pt x="1552" y="1098"/>
                </a:lnTo>
                <a:lnTo>
                  <a:pt x="1587" y="1045"/>
                </a:lnTo>
                <a:lnTo>
                  <a:pt x="1625" y="996"/>
                </a:lnTo>
                <a:lnTo>
                  <a:pt x="1666" y="948"/>
                </a:lnTo>
                <a:lnTo>
                  <a:pt x="1711" y="906"/>
                </a:lnTo>
                <a:lnTo>
                  <a:pt x="1754" y="872"/>
                </a:lnTo>
                <a:lnTo>
                  <a:pt x="1800" y="845"/>
                </a:lnTo>
                <a:lnTo>
                  <a:pt x="1850" y="822"/>
                </a:lnTo>
                <a:lnTo>
                  <a:pt x="1900" y="803"/>
                </a:lnTo>
                <a:lnTo>
                  <a:pt x="1953" y="790"/>
                </a:lnTo>
                <a:lnTo>
                  <a:pt x="1983" y="1013"/>
                </a:lnTo>
                <a:lnTo>
                  <a:pt x="2205" y="471"/>
                </a:lnTo>
                <a:lnTo>
                  <a:pt x="1872" y="0"/>
                </a:lnTo>
                <a:lnTo>
                  <a:pt x="1873" y="196"/>
                </a:lnTo>
                <a:lnTo>
                  <a:pt x="0" y="196"/>
                </a:lnTo>
                <a:lnTo>
                  <a:pt x="0" y="864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/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0245" name="Freeform 5"/>
          <p:cNvSpPr>
            <a:spLocks/>
          </p:cNvSpPr>
          <p:nvPr/>
        </p:nvSpPr>
        <p:spPr bwMode="blackWhite">
          <a:xfrm>
            <a:off x="11134725" y="8532813"/>
            <a:ext cx="1176338" cy="971550"/>
          </a:xfrm>
          <a:custGeom>
            <a:avLst/>
            <a:gdLst>
              <a:gd name="T0" fmla="*/ 0 w 1115"/>
              <a:gd name="T1" fmla="*/ 2147483647 h 1059"/>
              <a:gd name="T2" fmla="*/ 2147483647 w 1115"/>
              <a:gd name="T3" fmla="*/ 2147483647 h 1059"/>
              <a:gd name="T4" fmla="*/ 2147483647 w 1115"/>
              <a:gd name="T5" fmla="*/ 2147483647 h 1059"/>
              <a:gd name="T6" fmla="*/ 2147483647 w 1115"/>
              <a:gd name="T7" fmla="*/ 2147483647 h 1059"/>
              <a:gd name="T8" fmla="*/ 2147483647 w 1115"/>
              <a:gd name="T9" fmla="*/ 2147483647 h 1059"/>
              <a:gd name="T10" fmla="*/ 2147483647 w 1115"/>
              <a:gd name="T11" fmla="*/ 2147483647 h 1059"/>
              <a:gd name="T12" fmla="*/ 2147483647 w 1115"/>
              <a:gd name="T13" fmla="*/ 2147483647 h 1059"/>
              <a:gd name="T14" fmla="*/ 2147483647 w 1115"/>
              <a:gd name="T15" fmla="*/ 2147483647 h 1059"/>
              <a:gd name="T16" fmla="*/ 2147483647 w 1115"/>
              <a:gd name="T17" fmla="*/ 2147483647 h 1059"/>
              <a:gd name="T18" fmla="*/ 2147483647 w 1115"/>
              <a:gd name="T19" fmla="*/ 2147483647 h 1059"/>
              <a:gd name="T20" fmla="*/ 2147483647 w 1115"/>
              <a:gd name="T21" fmla="*/ 2147483647 h 1059"/>
              <a:gd name="T22" fmla="*/ 2147483647 w 1115"/>
              <a:gd name="T23" fmla="*/ 2147483647 h 1059"/>
              <a:gd name="T24" fmla="*/ 2147483647 w 1115"/>
              <a:gd name="T25" fmla="*/ 2147483647 h 1059"/>
              <a:gd name="T26" fmla="*/ 2147483647 w 1115"/>
              <a:gd name="T27" fmla="*/ 2147483647 h 1059"/>
              <a:gd name="T28" fmla="*/ 2147483647 w 1115"/>
              <a:gd name="T29" fmla="*/ 2147483647 h 1059"/>
              <a:gd name="T30" fmla="*/ 2147483647 w 1115"/>
              <a:gd name="T31" fmla="*/ 2147483647 h 1059"/>
              <a:gd name="T32" fmla="*/ 2147483647 w 1115"/>
              <a:gd name="T33" fmla="*/ 2147483647 h 1059"/>
              <a:gd name="T34" fmla="*/ 2147483647 w 1115"/>
              <a:gd name="T35" fmla="*/ 2147483647 h 1059"/>
              <a:gd name="T36" fmla="*/ 2147483647 w 1115"/>
              <a:gd name="T37" fmla="*/ 2147483647 h 1059"/>
              <a:gd name="T38" fmla="*/ 2147483647 w 1115"/>
              <a:gd name="T39" fmla="*/ 2147483647 h 1059"/>
              <a:gd name="T40" fmla="*/ 2147483647 w 1115"/>
              <a:gd name="T41" fmla="*/ 2147483647 h 1059"/>
              <a:gd name="T42" fmla="*/ 2147483647 w 1115"/>
              <a:gd name="T43" fmla="*/ 2147483647 h 1059"/>
              <a:gd name="T44" fmla="*/ 2147483647 w 1115"/>
              <a:gd name="T45" fmla="*/ 2147483647 h 1059"/>
              <a:gd name="T46" fmla="*/ 2147483647 w 1115"/>
              <a:gd name="T47" fmla="*/ 2147483647 h 1059"/>
              <a:gd name="T48" fmla="*/ 2147483647 w 1115"/>
              <a:gd name="T49" fmla="*/ 2147483647 h 1059"/>
              <a:gd name="T50" fmla="*/ 2147483647 w 1115"/>
              <a:gd name="T51" fmla="*/ 2147483647 h 1059"/>
              <a:gd name="T52" fmla="*/ 2147483647 w 1115"/>
              <a:gd name="T53" fmla="*/ 0 h 1059"/>
              <a:gd name="T54" fmla="*/ 0 w 1115"/>
              <a:gd name="T55" fmla="*/ 2147483647 h 10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15"/>
              <a:gd name="T85" fmla="*/ 0 h 1059"/>
              <a:gd name="T86" fmla="*/ 1115 w 1115"/>
              <a:gd name="T87" fmla="*/ 1059 h 105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15" h="1059">
                <a:moveTo>
                  <a:pt x="0" y="529"/>
                </a:moveTo>
                <a:lnTo>
                  <a:pt x="279" y="1058"/>
                </a:lnTo>
                <a:lnTo>
                  <a:pt x="279" y="815"/>
                </a:lnTo>
                <a:lnTo>
                  <a:pt x="353" y="808"/>
                </a:lnTo>
                <a:lnTo>
                  <a:pt x="429" y="795"/>
                </a:lnTo>
                <a:lnTo>
                  <a:pt x="502" y="777"/>
                </a:lnTo>
                <a:lnTo>
                  <a:pt x="573" y="754"/>
                </a:lnTo>
                <a:lnTo>
                  <a:pt x="643" y="726"/>
                </a:lnTo>
                <a:lnTo>
                  <a:pt x="712" y="693"/>
                </a:lnTo>
                <a:lnTo>
                  <a:pt x="778" y="655"/>
                </a:lnTo>
                <a:lnTo>
                  <a:pt x="843" y="613"/>
                </a:lnTo>
                <a:lnTo>
                  <a:pt x="901" y="564"/>
                </a:lnTo>
                <a:lnTo>
                  <a:pt x="961" y="513"/>
                </a:lnTo>
                <a:lnTo>
                  <a:pt x="1015" y="456"/>
                </a:lnTo>
                <a:lnTo>
                  <a:pt x="1068" y="395"/>
                </a:lnTo>
                <a:lnTo>
                  <a:pt x="1114" y="333"/>
                </a:lnTo>
                <a:lnTo>
                  <a:pt x="776" y="352"/>
                </a:lnTo>
                <a:lnTo>
                  <a:pt x="623" y="36"/>
                </a:lnTo>
                <a:lnTo>
                  <a:pt x="591" y="69"/>
                </a:lnTo>
                <a:lnTo>
                  <a:pt x="557" y="98"/>
                </a:lnTo>
                <a:lnTo>
                  <a:pt x="516" y="128"/>
                </a:lnTo>
                <a:lnTo>
                  <a:pt x="472" y="157"/>
                </a:lnTo>
                <a:lnTo>
                  <a:pt x="425" y="178"/>
                </a:lnTo>
                <a:lnTo>
                  <a:pt x="379" y="197"/>
                </a:lnTo>
                <a:lnTo>
                  <a:pt x="330" y="211"/>
                </a:lnTo>
                <a:lnTo>
                  <a:pt x="279" y="220"/>
                </a:lnTo>
                <a:lnTo>
                  <a:pt x="279" y="0"/>
                </a:lnTo>
                <a:lnTo>
                  <a:pt x="0" y="529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Freeform 6"/>
          <p:cNvSpPr>
            <a:spLocks/>
          </p:cNvSpPr>
          <p:nvPr/>
        </p:nvSpPr>
        <p:spPr bwMode="blackWhite">
          <a:xfrm>
            <a:off x="10136188" y="8410575"/>
            <a:ext cx="1119187" cy="868363"/>
          </a:xfrm>
          <a:custGeom>
            <a:avLst/>
            <a:gdLst>
              <a:gd name="T0" fmla="*/ 2147483647 w 1061"/>
              <a:gd name="T1" fmla="*/ 0 h 946"/>
              <a:gd name="T2" fmla="*/ 0 w 1061"/>
              <a:gd name="T3" fmla="*/ 2147483647 h 946"/>
              <a:gd name="T4" fmla="*/ 2147483647 w 1061"/>
              <a:gd name="T5" fmla="*/ 2147483647 h 946"/>
              <a:gd name="T6" fmla="*/ 2147483647 w 1061"/>
              <a:gd name="T7" fmla="*/ 2147483647 h 946"/>
              <a:gd name="T8" fmla="*/ 2147483647 w 1061"/>
              <a:gd name="T9" fmla="*/ 2147483647 h 946"/>
              <a:gd name="T10" fmla="*/ 2147483647 w 1061"/>
              <a:gd name="T11" fmla="*/ 2147483647 h 946"/>
              <a:gd name="T12" fmla="*/ 2147483647 w 1061"/>
              <a:gd name="T13" fmla="*/ 2147483647 h 946"/>
              <a:gd name="T14" fmla="*/ 2147483647 w 1061"/>
              <a:gd name="T15" fmla="*/ 2147483647 h 946"/>
              <a:gd name="T16" fmla="*/ 2147483647 w 1061"/>
              <a:gd name="T17" fmla="*/ 2147483647 h 946"/>
              <a:gd name="T18" fmla="*/ 2147483647 w 1061"/>
              <a:gd name="T19" fmla="*/ 2147483647 h 946"/>
              <a:gd name="T20" fmla="*/ 2147483647 w 1061"/>
              <a:gd name="T21" fmla="*/ 2147483647 h 946"/>
              <a:gd name="T22" fmla="*/ 2147483647 w 1061"/>
              <a:gd name="T23" fmla="*/ 2147483647 h 946"/>
              <a:gd name="T24" fmla="*/ 2147483647 w 1061"/>
              <a:gd name="T25" fmla="*/ 2147483647 h 946"/>
              <a:gd name="T26" fmla="*/ 2147483647 w 1061"/>
              <a:gd name="T27" fmla="*/ 2147483647 h 946"/>
              <a:gd name="T28" fmla="*/ 2147483647 w 1061"/>
              <a:gd name="T29" fmla="*/ 2147483647 h 946"/>
              <a:gd name="T30" fmla="*/ 2147483647 w 1061"/>
              <a:gd name="T31" fmla="*/ 2147483647 h 946"/>
              <a:gd name="T32" fmla="*/ 2147483647 w 1061"/>
              <a:gd name="T33" fmla="*/ 2147483647 h 946"/>
              <a:gd name="T34" fmla="*/ 2147483647 w 1061"/>
              <a:gd name="T35" fmla="*/ 2147483647 h 946"/>
              <a:gd name="T36" fmla="*/ 2147483647 w 1061"/>
              <a:gd name="T37" fmla="*/ 2147483647 h 946"/>
              <a:gd name="T38" fmla="*/ 2147483647 w 1061"/>
              <a:gd name="T39" fmla="*/ 2147483647 h 946"/>
              <a:gd name="T40" fmla="*/ 2147483647 w 1061"/>
              <a:gd name="T41" fmla="*/ 2147483647 h 946"/>
              <a:gd name="T42" fmla="*/ 2147483647 w 1061"/>
              <a:gd name="T43" fmla="*/ 2147483647 h 946"/>
              <a:gd name="T44" fmla="*/ 2147483647 w 1061"/>
              <a:gd name="T45" fmla="*/ 2147483647 h 946"/>
              <a:gd name="T46" fmla="*/ 2147483647 w 1061"/>
              <a:gd name="T47" fmla="*/ 2147483647 h 946"/>
              <a:gd name="T48" fmla="*/ 2147483647 w 1061"/>
              <a:gd name="T49" fmla="*/ 2147483647 h 946"/>
              <a:gd name="T50" fmla="*/ 2147483647 w 1061"/>
              <a:gd name="T51" fmla="*/ 0 h 9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1"/>
              <a:gd name="T79" fmla="*/ 0 h 946"/>
              <a:gd name="T80" fmla="*/ 1061 w 1061"/>
              <a:gd name="T81" fmla="*/ 946 h 94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1" h="946">
                <a:moveTo>
                  <a:pt x="372" y="0"/>
                </a:moveTo>
                <a:lnTo>
                  <a:pt x="0" y="477"/>
                </a:lnTo>
                <a:lnTo>
                  <a:pt x="207" y="395"/>
                </a:lnTo>
                <a:lnTo>
                  <a:pt x="252" y="466"/>
                </a:lnTo>
                <a:lnTo>
                  <a:pt x="302" y="531"/>
                </a:lnTo>
                <a:lnTo>
                  <a:pt x="354" y="592"/>
                </a:lnTo>
                <a:lnTo>
                  <a:pt x="410" y="649"/>
                </a:lnTo>
                <a:lnTo>
                  <a:pt x="471" y="703"/>
                </a:lnTo>
                <a:lnTo>
                  <a:pt x="535" y="751"/>
                </a:lnTo>
                <a:lnTo>
                  <a:pt x="602" y="795"/>
                </a:lnTo>
                <a:lnTo>
                  <a:pt x="670" y="833"/>
                </a:lnTo>
                <a:lnTo>
                  <a:pt x="745" y="867"/>
                </a:lnTo>
                <a:lnTo>
                  <a:pt x="818" y="894"/>
                </a:lnTo>
                <a:lnTo>
                  <a:pt x="894" y="917"/>
                </a:lnTo>
                <a:lnTo>
                  <a:pt x="970" y="934"/>
                </a:lnTo>
                <a:lnTo>
                  <a:pt x="1048" y="945"/>
                </a:lnTo>
                <a:lnTo>
                  <a:pt x="896" y="669"/>
                </a:lnTo>
                <a:lnTo>
                  <a:pt x="1060" y="347"/>
                </a:lnTo>
                <a:lnTo>
                  <a:pt x="1004" y="334"/>
                </a:lnTo>
                <a:lnTo>
                  <a:pt x="951" y="315"/>
                </a:lnTo>
                <a:lnTo>
                  <a:pt x="898" y="290"/>
                </a:lnTo>
                <a:lnTo>
                  <a:pt x="850" y="260"/>
                </a:lnTo>
                <a:lnTo>
                  <a:pt x="802" y="223"/>
                </a:lnTo>
                <a:lnTo>
                  <a:pt x="761" y="184"/>
                </a:lnTo>
                <a:lnTo>
                  <a:pt x="938" y="113"/>
                </a:lnTo>
                <a:lnTo>
                  <a:pt x="372" y="0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Freeform 7"/>
          <p:cNvSpPr>
            <a:spLocks/>
          </p:cNvSpPr>
          <p:nvPr/>
        </p:nvSpPr>
        <p:spPr bwMode="blackWhite">
          <a:xfrm>
            <a:off x="10079038" y="7666038"/>
            <a:ext cx="912812" cy="969962"/>
          </a:xfrm>
          <a:custGeom>
            <a:avLst/>
            <a:gdLst>
              <a:gd name="T0" fmla="*/ 2147483647 w 866"/>
              <a:gd name="T1" fmla="*/ 0 h 1055"/>
              <a:gd name="T2" fmla="*/ 0 w 866"/>
              <a:gd name="T3" fmla="*/ 2147483647 h 1055"/>
              <a:gd name="T4" fmla="*/ 2147483647 w 866"/>
              <a:gd name="T5" fmla="*/ 2147483647 h 1055"/>
              <a:gd name="T6" fmla="*/ 2147483647 w 866"/>
              <a:gd name="T7" fmla="*/ 2147483647 h 1055"/>
              <a:gd name="T8" fmla="*/ 2147483647 w 866"/>
              <a:gd name="T9" fmla="*/ 2147483647 h 1055"/>
              <a:gd name="T10" fmla="*/ 2147483647 w 866"/>
              <a:gd name="T11" fmla="*/ 2147483647 h 1055"/>
              <a:gd name="T12" fmla="*/ 2147483647 w 866"/>
              <a:gd name="T13" fmla="*/ 2147483647 h 1055"/>
              <a:gd name="T14" fmla="*/ 2147483647 w 866"/>
              <a:gd name="T15" fmla="*/ 2147483647 h 1055"/>
              <a:gd name="T16" fmla="*/ 2147483647 w 866"/>
              <a:gd name="T17" fmla="*/ 2147483647 h 1055"/>
              <a:gd name="T18" fmla="*/ 2147483647 w 866"/>
              <a:gd name="T19" fmla="*/ 2147483647 h 1055"/>
              <a:gd name="T20" fmla="*/ 2147483647 w 866"/>
              <a:gd name="T21" fmla="*/ 2147483647 h 1055"/>
              <a:gd name="T22" fmla="*/ 2147483647 w 866"/>
              <a:gd name="T23" fmla="*/ 2147483647 h 1055"/>
              <a:gd name="T24" fmla="*/ 2147483647 w 866"/>
              <a:gd name="T25" fmla="*/ 2147483647 h 1055"/>
              <a:gd name="T26" fmla="*/ 2147483647 w 866"/>
              <a:gd name="T27" fmla="*/ 2147483647 h 1055"/>
              <a:gd name="T28" fmla="*/ 2147483647 w 866"/>
              <a:gd name="T29" fmla="*/ 2147483647 h 1055"/>
              <a:gd name="T30" fmla="*/ 2147483647 w 866"/>
              <a:gd name="T31" fmla="*/ 2147483647 h 1055"/>
              <a:gd name="T32" fmla="*/ 2147483647 w 866"/>
              <a:gd name="T33" fmla="*/ 2147483647 h 1055"/>
              <a:gd name="T34" fmla="*/ 2147483647 w 866"/>
              <a:gd name="T35" fmla="*/ 2147483647 h 1055"/>
              <a:gd name="T36" fmla="*/ 2147483647 w 866"/>
              <a:gd name="T37" fmla="*/ 2147483647 h 1055"/>
              <a:gd name="T38" fmla="*/ 2147483647 w 866"/>
              <a:gd name="T39" fmla="*/ 2147483647 h 1055"/>
              <a:gd name="T40" fmla="*/ 2147483647 w 866"/>
              <a:gd name="T41" fmla="*/ 2147483647 h 1055"/>
              <a:gd name="T42" fmla="*/ 2147483647 w 866"/>
              <a:gd name="T43" fmla="*/ 2147483647 h 1055"/>
              <a:gd name="T44" fmla="*/ 2147483647 w 866"/>
              <a:gd name="T45" fmla="*/ 2147483647 h 1055"/>
              <a:gd name="T46" fmla="*/ 2147483647 w 866"/>
              <a:gd name="T47" fmla="*/ 2147483647 h 1055"/>
              <a:gd name="T48" fmla="*/ 2147483647 w 866"/>
              <a:gd name="T49" fmla="*/ 2147483647 h 1055"/>
              <a:gd name="T50" fmla="*/ 2147483647 w 866"/>
              <a:gd name="T51" fmla="*/ 0 h 10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866"/>
              <a:gd name="T79" fmla="*/ 0 h 1055"/>
              <a:gd name="T80" fmla="*/ 866 w 866"/>
              <a:gd name="T81" fmla="*/ 1055 h 10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866" h="1055">
                <a:moveTo>
                  <a:pt x="571" y="0"/>
                </a:moveTo>
                <a:lnTo>
                  <a:pt x="0" y="1"/>
                </a:lnTo>
                <a:lnTo>
                  <a:pt x="178" y="111"/>
                </a:lnTo>
                <a:lnTo>
                  <a:pt x="153" y="187"/>
                </a:lnTo>
                <a:lnTo>
                  <a:pt x="130" y="264"/>
                </a:lnTo>
                <a:lnTo>
                  <a:pt x="113" y="343"/>
                </a:lnTo>
                <a:lnTo>
                  <a:pt x="100" y="423"/>
                </a:lnTo>
                <a:lnTo>
                  <a:pt x="94" y="504"/>
                </a:lnTo>
                <a:lnTo>
                  <a:pt x="93" y="583"/>
                </a:lnTo>
                <a:lnTo>
                  <a:pt x="95" y="664"/>
                </a:lnTo>
                <a:lnTo>
                  <a:pt x="104" y="744"/>
                </a:lnTo>
                <a:lnTo>
                  <a:pt x="118" y="824"/>
                </a:lnTo>
                <a:lnTo>
                  <a:pt x="136" y="903"/>
                </a:lnTo>
                <a:lnTo>
                  <a:pt x="159" y="979"/>
                </a:lnTo>
                <a:lnTo>
                  <a:pt x="189" y="1054"/>
                </a:lnTo>
                <a:lnTo>
                  <a:pt x="412" y="766"/>
                </a:lnTo>
                <a:lnTo>
                  <a:pt x="702" y="816"/>
                </a:lnTo>
                <a:lnTo>
                  <a:pt x="681" y="760"/>
                </a:lnTo>
                <a:lnTo>
                  <a:pt x="666" y="705"/>
                </a:lnTo>
                <a:lnTo>
                  <a:pt x="658" y="647"/>
                </a:lnTo>
                <a:lnTo>
                  <a:pt x="652" y="588"/>
                </a:lnTo>
                <a:lnTo>
                  <a:pt x="652" y="529"/>
                </a:lnTo>
                <a:lnTo>
                  <a:pt x="660" y="470"/>
                </a:lnTo>
                <a:lnTo>
                  <a:pt x="672" y="413"/>
                </a:lnTo>
                <a:lnTo>
                  <a:pt x="865" y="531"/>
                </a:lnTo>
                <a:lnTo>
                  <a:pt x="571" y="0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27"/>
          <p:cNvSpPr>
            <a:spLocks noChangeArrowheads="1"/>
          </p:cNvSpPr>
          <p:nvPr/>
        </p:nvSpPr>
        <p:spPr bwMode="auto">
          <a:xfrm>
            <a:off x="9093200" y="7297738"/>
            <a:ext cx="2444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I. Understand Campaign Plan</a:t>
            </a:r>
          </a:p>
        </p:txBody>
      </p:sp>
      <p:sp>
        <p:nvSpPr>
          <p:cNvPr id="10249" name="Rectangle 60"/>
          <p:cNvSpPr>
            <a:spLocks noChangeArrowheads="1"/>
          </p:cNvSpPr>
          <p:nvPr/>
        </p:nvSpPr>
        <p:spPr bwMode="auto">
          <a:xfrm>
            <a:off x="11499850" y="7319963"/>
            <a:ext cx="9461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II. Identify Training Needs</a:t>
            </a:r>
          </a:p>
        </p:txBody>
      </p:sp>
      <p:sp>
        <p:nvSpPr>
          <p:cNvPr id="10250" name="Rectangle 61"/>
          <p:cNvSpPr>
            <a:spLocks noChangeArrowheads="1"/>
          </p:cNvSpPr>
          <p:nvPr/>
        </p:nvSpPr>
        <p:spPr bwMode="auto">
          <a:xfrm>
            <a:off x="11728450" y="810418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III.</a:t>
            </a:r>
          </a:p>
          <a:p>
            <a:r>
              <a:rPr lang="en-US" sz="1100">
                <a:solidFill>
                  <a:schemeClr val="bg1"/>
                </a:solidFill>
              </a:rPr>
              <a:t> Develop Program</a:t>
            </a:r>
          </a:p>
        </p:txBody>
      </p:sp>
      <p:sp>
        <p:nvSpPr>
          <p:cNvPr id="10251" name="Rectangle 62"/>
          <p:cNvSpPr>
            <a:spLocks noChangeArrowheads="1"/>
          </p:cNvSpPr>
          <p:nvPr/>
        </p:nvSpPr>
        <p:spPr bwMode="auto">
          <a:xfrm>
            <a:off x="11126788" y="868203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Roll Out Program</a:t>
            </a:r>
          </a:p>
        </p:txBody>
      </p:sp>
      <p:sp>
        <p:nvSpPr>
          <p:cNvPr id="10252" name="Rectangle 63"/>
          <p:cNvSpPr>
            <a:spLocks noChangeArrowheads="1"/>
          </p:cNvSpPr>
          <p:nvPr/>
        </p:nvSpPr>
        <p:spPr bwMode="auto">
          <a:xfrm>
            <a:off x="10325100" y="8504238"/>
            <a:ext cx="946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V.</a:t>
            </a:r>
          </a:p>
          <a:p>
            <a:r>
              <a:rPr lang="en-US" sz="1100">
                <a:solidFill>
                  <a:schemeClr val="bg1"/>
                </a:solidFill>
              </a:rPr>
              <a:t> Execute Program</a:t>
            </a:r>
          </a:p>
        </p:txBody>
      </p:sp>
      <p:sp>
        <p:nvSpPr>
          <p:cNvPr id="10253" name="Rectangle 64"/>
          <p:cNvSpPr>
            <a:spLocks noChangeArrowheads="1"/>
          </p:cNvSpPr>
          <p:nvPr/>
        </p:nvSpPr>
        <p:spPr bwMode="auto">
          <a:xfrm>
            <a:off x="9980613" y="7816850"/>
            <a:ext cx="10033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Assess &amp; </a:t>
            </a:r>
          </a:p>
          <a:p>
            <a:r>
              <a:rPr lang="en-US" sz="1100">
                <a:solidFill>
                  <a:schemeClr val="bg1"/>
                </a:solidFill>
              </a:rPr>
              <a:t>Adjust</a:t>
            </a:r>
          </a:p>
        </p:txBody>
      </p: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558800" y="2209800"/>
          <a:ext cx="396240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24" marR="91424">
                    <a:lnL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5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3352800"/>
            <a:ext cx="16954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45227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Want To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88" y="3657600"/>
            <a:ext cx="258127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84851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b="1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My Tips</a:t>
                      </a: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It’s worth the time</a:t>
                      </a: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endParaRPr lang="en-US" sz="28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Nice</a:t>
                      </a:r>
                      <a:r>
                        <a:rPr lang="en-US" sz="2800" b="1" i="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 vs. Needs</a:t>
                      </a:r>
                      <a:endParaRPr lang="en-US" sz="28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55435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Step III. Develop Program</a:t>
            </a:r>
          </a:p>
        </p:txBody>
      </p:sp>
      <p:sp>
        <p:nvSpPr>
          <p:cNvPr id="11266" name="Freeform 2"/>
          <p:cNvSpPr>
            <a:spLocks/>
          </p:cNvSpPr>
          <p:nvPr/>
        </p:nvSpPr>
        <p:spPr bwMode="blackWhite">
          <a:xfrm>
            <a:off x="11696700" y="7751763"/>
            <a:ext cx="898525" cy="1063625"/>
          </a:xfrm>
          <a:custGeom>
            <a:avLst/>
            <a:gdLst>
              <a:gd name="T0" fmla="*/ 2147483647 w 852"/>
              <a:gd name="T1" fmla="*/ 2147483647 h 1157"/>
              <a:gd name="T2" fmla="*/ 2147483647 w 852"/>
              <a:gd name="T3" fmla="*/ 2147483647 h 1157"/>
              <a:gd name="T4" fmla="*/ 2147483647 w 852"/>
              <a:gd name="T5" fmla="*/ 2147483647 h 1157"/>
              <a:gd name="T6" fmla="*/ 2147483647 w 852"/>
              <a:gd name="T7" fmla="*/ 2147483647 h 1157"/>
              <a:gd name="T8" fmla="*/ 2147483647 w 852"/>
              <a:gd name="T9" fmla="*/ 2147483647 h 1157"/>
              <a:gd name="T10" fmla="*/ 2147483647 w 852"/>
              <a:gd name="T11" fmla="*/ 2147483647 h 1157"/>
              <a:gd name="T12" fmla="*/ 2147483647 w 852"/>
              <a:gd name="T13" fmla="*/ 2147483647 h 1157"/>
              <a:gd name="T14" fmla="*/ 2147483647 w 852"/>
              <a:gd name="T15" fmla="*/ 2147483647 h 1157"/>
              <a:gd name="T16" fmla="*/ 2147483647 w 852"/>
              <a:gd name="T17" fmla="*/ 2147483647 h 1157"/>
              <a:gd name="T18" fmla="*/ 2147483647 w 852"/>
              <a:gd name="T19" fmla="*/ 2147483647 h 1157"/>
              <a:gd name="T20" fmla="*/ 2147483647 w 852"/>
              <a:gd name="T21" fmla="*/ 2147483647 h 1157"/>
              <a:gd name="T22" fmla="*/ 2147483647 w 852"/>
              <a:gd name="T23" fmla="*/ 2147483647 h 1157"/>
              <a:gd name="T24" fmla="*/ 2147483647 w 852"/>
              <a:gd name="T25" fmla="*/ 2147483647 h 1157"/>
              <a:gd name="T26" fmla="*/ 2147483647 w 852"/>
              <a:gd name="T27" fmla="*/ 2147483647 h 1157"/>
              <a:gd name="T28" fmla="*/ 2147483647 w 852"/>
              <a:gd name="T29" fmla="*/ 2147483647 h 1157"/>
              <a:gd name="T30" fmla="*/ 2147483647 w 852"/>
              <a:gd name="T31" fmla="*/ 0 h 1157"/>
              <a:gd name="T32" fmla="*/ 2147483647 w 852"/>
              <a:gd name="T33" fmla="*/ 2147483647 h 1157"/>
              <a:gd name="T34" fmla="*/ 2147483647 w 852"/>
              <a:gd name="T35" fmla="*/ 2147483647 h 1157"/>
              <a:gd name="T36" fmla="*/ 2147483647 w 852"/>
              <a:gd name="T37" fmla="*/ 2147483647 h 1157"/>
              <a:gd name="T38" fmla="*/ 2147483647 w 852"/>
              <a:gd name="T39" fmla="*/ 2147483647 h 1157"/>
              <a:gd name="T40" fmla="*/ 2147483647 w 852"/>
              <a:gd name="T41" fmla="*/ 2147483647 h 1157"/>
              <a:gd name="T42" fmla="*/ 2147483647 w 852"/>
              <a:gd name="T43" fmla="*/ 2147483647 h 1157"/>
              <a:gd name="T44" fmla="*/ 2147483647 w 852"/>
              <a:gd name="T45" fmla="*/ 2147483647 h 1157"/>
              <a:gd name="T46" fmla="*/ 2147483647 w 852"/>
              <a:gd name="T47" fmla="*/ 2147483647 h 1157"/>
              <a:gd name="T48" fmla="*/ 2147483647 w 852"/>
              <a:gd name="T49" fmla="*/ 2147483647 h 1157"/>
              <a:gd name="T50" fmla="*/ 2147483647 w 852"/>
              <a:gd name="T51" fmla="*/ 2147483647 h 1157"/>
              <a:gd name="T52" fmla="*/ 0 w 852"/>
              <a:gd name="T53" fmla="*/ 2147483647 h 1157"/>
              <a:gd name="T54" fmla="*/ 2147483647 w 852"/>
              <a:gd name="T55" fmla="*/ 2147483647 h 115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52"/>
              <a:gd name="T85" fmla="*/ 0 h 1157"/>
              <a:gd name="T86" fmla="*/ 852 w 852"/>
              <a:gd name="T87" fmla="*/ 1157 h 115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52" h="1157">
                <a:moveTo>
                  <a:pt x="263" y="1156"/>
                </a:moveTo>
                <a:lnTo>
                  <a:pt x="851" y="1143"/>
                </a:lnTo>
                <a:lnTo>
                  <a:pt x="668" y="1032"/>
                </a:lnTo>
                <a:lnTo>
                  <a:pt x="703" y="958"/>
                </a:lnTo>
                <a:lnTo>
                  <a:pt x="733" y="882"/>
                </a:lnTo>
                <a:lnTo>
                  <a:pt x="758" y="804"/>
                </a:lnTo>
                <a:lnTo>
                  <a:pt x="775" y="723"/>
                </a:lnTo>
                <a:lnTo>
                  <a:pt x="790" y="642"/>
                </a:lnTo>
                <a:lnTo>
                  <a:pt x="798" y="561"/>
                </a:lnTo>
                <a:lnTo>
                  <a:pt x="801" y="478"/>
                </a:lnTo>
                <a:lnTo>
                  <a:pt x="798" y="395"/>
                </a:lnTo>
                <a:lnTo>
                  <a:pt x="789" y="314"/>
                </a:lnTo>
                <a:lnTo>
                  <a:pt x="775" y="233"/>
                </a:lnTo>
                <a:lnTo>
                  <a:pt x="756" y="153"/>
                </a:lnTo>
                <a:lnTo>
                  <a:pt x="730" y="75"/>
                </a:lnTo>
                <a:lnTo>
                  <a:pt x="701" y="0"/>
                </a:lnTo>
                <a:lnTo>
                  <a:pt x="545" y="296"/>
                </a:lnTo>
                <a:lnTo>
                  <a:pt x="208" y="291"/>
                </a:lnTo>
                <a:lnTo>
                  <a:pt x="222" y="345"/>
                </a:lnTo>
                <a:lnTo>
                  <a:pt x="231" y="402"/>
                </a:lnTo>
                <a:lnTo>
                  <a:pt x="235" y="459"/>
                </a:lnTo>
                <a:lnTo>
                  <a:pt x="234" y="514"/>
                </a:lnTo>
                <a:lnTo>
                  <a:pt x="229" y="571"/>
                </a:lnTo>
                <a:lnTo>
                  <a:pt x="217" y="627"/>
                </a:lnTo>
                <a:lnTo>
                  <a:pt x="203" y="683"/>
                </a:lnTo>
                <a:lnTo>
                  <a:pt x="181" y="734"/>
                </a:lnTo>
                <a:lnTo>
                  <a:pt x="0" y="628"/>
                </a:lnTo>
                <a:lnTo>
                  <a:pt x="263" y="1156"/>
                </a:lnTo>
              </a:path>
            </a:pathLst>
          </a:cu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rgbClr val="FFFFFF"/>
              </a:solidFill>
            </a:endParaRPr>
          </a:p>
          <a:p>
            <a:endParaRPr lang="en-US" sz="1100">
              <a:solidFill>
                <a:srgbClr val="FFFFFF"/>
              </a:solidFill>
            </a:endParaRPr>
          </a:p>
          <a:p>
            <a:r>
              <a:rPr lang="en-US" sz="11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11267" name="Freeform 3"/>
          <p:cNvSpPr>
            <a:spLocks/>
          </p:cNvSpPr>
          <p:nvPr/>
        </p:nvSpPr>
        <p:spPr bwMode="blackWhite">
          <a:xfrm>
            <a:off x="11366500" y="7102475"/>
            <a:ext cx="1169988" cy="882650"/>
          </a:xfrm>
          <a:custGeom>
            <a:avLst/>
            <a:gdLst>
              <a:gd name="T0" fmla="*/ 2147483647 w 1109"/>
              <a:gd name="T1" fmla="*/ 2147483647 h 962"/>
              <a:gd name="T2" fmla="*/ 2147483647 w 1109"/>
              <a:gd name="T3" fmla="*/ 2147483647 h 962"/>
              <a:gd name="T4" fmla="*/ 2147483647 w 1109"/>
              <a:gd name="T5" fmla="*/ 2147483647 h 962"/>
              <a:gd name="T6" fmla="*/ 2147483647 w 1109"/>
              <a:gd name="T7" fmla="*/ 2147483647 h 962"/>
              <a:gd name="T8" fmla="*/ 2147483647 w 1109"/>
              <a:gd name="T9" fmla="*/ 2147483647 h 962"/>
              <a:gd name="T10" fmla="*/ 2147483647 w 1109"/>
              <a:gd name="T11" fmla="*/ 2147483647 h 962"/>
              <a:gd name="T12" fmla="*/ 2147483647 w 1109"/>
              <a:gd name="T13" fmla="*/ 2147483647 h 962"/>
              <a:gd name="T14" fmla="*/ 2147483647 w 1109"/>
              <a:gd name="T15" fmla="*/ 2147483647 h 962"/>
              <a:gd name="T16" fmla="*/ 2147483647 w 1109"/>
              <a:gd name="T17" fmla="*/ 2147483647 h 962"/>
              <a:gd name="T18" fmla="*/ 2147483647 w 1109"/>
              <a:gd name="T19" fmla="*/ 2147483647 h 962"/>
              <a:gd name="T20" fmla="*/ 2147483647 w 1109"/>
              <a:gd name="T21" fmla="*/ 2147483647 h 962"/>
              <a:gd name="T22" fmla="*/ 2147483647 w 1109"/>
              <a:gd name="T23" fmla="*/ 2147483647 h 962"/>
              <a:gd name="T24" fmla="*/ 2147483647 w 1109"/>
              <a:gd name="T25" fmla="*/ 2147483647 h 962"/>
              <a:gd name="T26" fmla="*/ 2147483647 w 1109"/>
              <a:gd name="T27" fmla="*/ 2147483647 h 962"/>
              <a:gd name="T28" fmla="*/ 2147483647 w 1109"/>
              <a:gd name="T29" fmla="*/ 2147483647 h 962"/>
              <a:gd name="T30" fmla="*/ 2147483647 w 1109"/>
              <a:gd name="T31" fmla="*/ 2147483647 h 962"/>
              <a:gd name="T32" fmla="*/ 2147483647 w 1109"/>
              <a:gd name="T33" fmla="*/ 2147483647 h 962"/>
              <a:gd name="T34" fmla="*/ 2147483647 w 1109"/>
              <a:gd name="T35" fmla="*/ 2147483647 h 962"/>
              <a:gd name="T36" fmla="*/ 2147483647 w 1109"/>
              <a:gd name="T37" fmla="*/ 2147483647 h 962"/>
              <a:gd name="T38" fmla="*/ 0 w 1109"/>
              <a:gd name="T39" fmla="*/ 0 h 962"/>
              <a:gd name="T40" fmla="*/ 2147483647 w 1109"/>
              <a:gd name="T41" fmla="*/ 2147483647 h 962"/>
              <a:gd name="T42" fmla="*/ 2147483647 w 1109"/>
              <a:gd name="T43" fmla="*/ 2147483647 h 962"/>
              <a:gd name="T44" fmla="*/ 2147483647 w 1109"/>
              <a:gd name="T45" fmla="*/ 2147483647 h 962"/>
              <a:gd name="T46" fmla="*/ 2147483647 w 1109"/>
              <a:gd name="T47" fmla="*/ 2147483647 h 962"/>
              <a:gd name="T48" fmla="*/ 2147483647 w 1109"/>
              <a:gd name="T49" fmla="*/ 2147483647 h 962"/>
              <a:gd name="T50" fmla="*/ 2147483647 w 1109"/>
              <a:gd name="T51" fmla="*/ 2147483647 h 962"/>
              <a:gd name="T52" fmla="*/ 2147483647 w 1109"/>
              <a:gd name="T53" fmla="*/ 2147483647 h 962"/>
              <a:gd name="T54" fmla="*/ 2147483647 w 1109"/>
              <a:gd name="T55" fmla="*/ 2147483647 h 962"/>
              <a:gd name="T56" fmla="*/ 2147483647 w 1109"/>
              <a:gd name="T57" fmla="*/ 2147483647 h 962"/>
              <a:gd name="T58" fmla="*/ 2147483647 w 1109"/>
              <a:gd name="T59" fmla="*/ 2147483647 h 962"/>
              <a:gd name="T60" fmla="*/ 2147483647 w 1109"/>
              <a:gd name="T61" fmla="*/ 2147483647 h 96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109"/>
              <a:gd name="T94" fmla="*/ 0 h 962"/>
              <a:gd name="T95" fmla="*/ 1109 w 1109"/>
              <a:gd name="T96" fmla="*/ 962 h 96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109" h="962">
                <a:moveTo>
                  <a:pt x="246" y="959"/>
                </a:moveTo>
                <a:lnTo>
                  <a:pt x="839" y="961"/>
                </a:lnTo>
                <a:lnTo>
                  <a:pt x="934" y="786"/>
                </a:lnTo>
                <a:lnTo>
                  <a:pt x="1023" y="611"/>
                </a:lnTo>
                <a:lnTo>
                  <a:pt x="1108" y="429"/>
                </a:lnTo>
                <a:lnTo>
                  <a:pt x="930" y="539"/>
                </a:lnTo>
                <a:lnTo>
                  <a:pt x="885" y="471"/>
                </a:lnTo>
                <a:lnTo>
                  <a:pt x="837" y="406"/>
                </a:lnTo>
                <a:lnTo>
                  <a:pt x="783" y="344"/>
                </a:lnTo>
                <a:lnTo>
                  <a:pt x="724" y="287"/>
                </a:lnTo>
                <a:lnTo>
                  <a:pt x="663" y="235"/>
                </a:lnTo>
                <a:lnTo>
                  <a:pt x="598" y="188"/>
                </a:lnTo>
                <a:lnTo>
                  <a:pt x="530" y="145"/>
                </a:lnTo>
                <a:lnTo>
                  <a:pt x="460" y="107"/>
                </a:lnTo>
                <a:lnTo>
                  <a:pt x="387" y="75"/>
                </a:lnTo>
                <a:lnTo>
                  <a:pt x="311" y="48"/>
                </a:lnTo>
                <a:lnTo>
                  <a:pt x="236" y="27"/>
                </a:lnTo>
                <a:lnTo>
                  <a:pt x="158" y="12"/>
                </a:lnTo>
                <a:lnTo>
                  <a:pt x="79" y="2"/>
                </a:lnTo>
                <a:lnTo>
                  <a:pt x="0" y="0"/>
                </a:lnTo>
                <a:lnTo>
                  <a:pt x="210" y="277"/>
                </a:lnTo>
                <a:lnTo>
                  <a:pt x="80" y="601"/>
                </a:lnTo>
                <a:lnTo>
                  <a:pt x="134" y="614"/>
                </a:lnTo>
                <a:lnTo>
                  <a:pt x="186" y="631"/>
                </a:lnTo>
                <a:lnTo>
                  <a:pt x="236" y="654"/>
                </a:lnTo>
                <a:lnTo>
                  <a:pt x="283" y="681"/>
                </a:lnTo>
                <a:lnTo>
                  <a:pt x="328" y="715"/>
                </a:lnTo>
                <a:lnTo>
                  <a:pt x="370" y="752"/>
                </a:lnTo>
                <a:lnTo>
                  <a:pt x="408" y="792"/>
                </a:lnTo>
                <a:lnTo>
                  <a:pt x="446" y="837"/>
                </a:lnTo>
                <a:lnTo>
                  <a:pt x="246" y="959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1268" name="Freeform 4"/>
          <p:cNvSpPr>
            <a:spLocks/>
          </p:cNvSpPr>
          <p:nvPr/>
        </p:nvSpPr>
        <p:spPr bwMode="blackWhite">
          <a:xfrm>
            <a:off x="9207500" y="6934200"/>
            <a:ext cx="2327275" cy="1008063"/>
          </a:xfrm>
          <a:custGeom>
            <a:avLst/>
            <a:gdLst>
              <a:gd name="T0" fmla="*/ 0 w 2206"/>
              <a:gd name="T1" fmla="*/ 2147483647 h 1099"/>
              <a:gd name="T2" fmla="*/ 2147483647 w 2206"/>
              <a:gd name="T3" fmla="*/ 2147483647 h 1099"/>
              <a:gd name="T4" fmla="*/ 2147483647 w 2206"/>
              <a:gd name="T5" fmla="*/ 2147483647 h 1099"/>
              <a:gd name="T6" fmla="*/ 2147483647 w 2206"/>
              <a:gd name="T7" fmla="*/ 2147483647 h 1099"/>
              <a:gd name="T8" fmla="*/ 2147483647 w 2206"/>
              <a:gd name="T9" fmla="*/ 2147483647 h 1099"/>
              <a:gd name="T10" fmla="*/ 2147483647 w 2206"/>
              <a:gd name="T11" fmla="*/ 2147483647 h 1099"/>
              <a:gd name="T12" fmla="*/ 2147483647 w 2206"/>
              <a:gd name="T13" fmla="*/ 2147483647 h 1099"/>
              <a:gd name="T14" fmla="*/ 2147483647 w 2206"/>
              <a:gd name="T15" fmla="*/ 2147483647 h 1099"/>
              <a:gd name="T16" fmla="*/ 2147483647 w 2206"/>
              <a:gd name="T17" fmla="*/ 2147483647 h 1099"/>
              <a:gd name="T18" fmla="*/ 2147483647 w 2206"/>
              <a:gd name="T19" fmla="*/ 2147483647 h 1099"/>
              <a:gd name="T20" fmla="*/ 2147483647 w 2206"/>
              <a:gd name="T21" fmla="*/ 2147483647 h 1099"/>
              <a:gd name="T22" fmla="*/ 2147483647 w 2206"/>
              <a:gd name="T23" fmla="*/ 2147483647 h 1099"/>
              <a:gd name="T24" fmla="*/ 2147483647 w 2206"/>
              <a:gd name="T25" fmla="*/ 2147483647 h 1099"/>
              <a:gd name="T26" fmla="*/ 2147483647 w 2206"/>
              <a:gd name="T27" fmla="*/ 2147483647 h 1099"/>
              <a:gd name="T28" fmla="*/ 2147483647 w 2206"/>
              <a:gd name="T29" fmla="*/ 0 h 1099"/>
              <a:gd name="T30" fmla="*/ 2147483647 w 2206"/>
              <a:gd name="T31" fmla="*/ 2147483647 h 1099"/>
              <a:gd name="T32" fmla="*/ 0 w 2206"/>
              <a:gd name="T33" fmla="*/ 2147483647 h 1099"/>
              <a:gd name="T34" fmla="*/ 0 w 2206"/>
              <a:gd name="T35" fmla="*/ 2147483647 h 109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06"/>
              <a:gd name="T55" fmla="*/ 0 h 1099"/>
              <a:gd name="T56" fmla="*/ 2206 w 2206"/>
              <a:gd name="T57" fmla="*/ 1099 h 109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06" h="1099">
                <a:moveTo>
                  <a:pt x="0" y="864"/>
                </a:moveTo>
                <a:lnTo>
                  <a:pt x="1339" y="864"/>
                </a:lnTo>
                <a:lnTo>
                  <a:pt x="1552" y="1098"/>
                </a:lnTo>
                <a:lnTo>
                  <a:pt x="1587" y="1045"/>
                </a:lnTo>
                <a:lnTo>
                  <a:pt x="1625" y="996"/>
                </a:lnTo>
                <a:lnTo>
                  <a:pt x="1666" y="948"/>
                </a:lnTo>
                <a:lnTo>
                  <a:pt x="1711" y="906"/>
                </a:lnTo>
                <a:lnTo>
                  <a:pt x="1754" y="872"/>
                </a:lnTo>
                <a:lnTo>
                  <a:pt x="1800" y="845"/>
                </a:lnTo>
                <a:lnTo>
                  <a:pt x="1850" y="822"/>
                </a:lnTo>
                <a:lnTo>
                  <a:pt x="1900" y="803"/>
                </a:lnTo>
                <a:lnTo>
                  <a:pt x="1953" y="790"/>
                </a:lnTo>
                <a:lnTo>
                  <a:pt x="1983" y="1013"/>
                </a:lnTo>
                <a:lnTo>
                  <a:pt x="2205" y="471"/>
                </a:lnTo>
                <a:lnTo>
                  <a:pt x="1872" y="0"/>
                </a:lnTo>
                <a:lnTo>
                  <a:pt x="1873" y="196"/>
                </a:lnTo>
                <a:lnTo>
                  <a:pt x="0" y="196"/>
                </a:lnTo>
                <a:lnTo>
                  <a:pt x="0" y="864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/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1269" name="Freeform 5"/>
          <p:cNvSpPr>
            <a:spLocks/>
          </p:cNvSpPr>
          <p:nvPr/>
        </p:nvSpPr>
        <p:spPr bwMode="blackWhite">
          <a:xfrm>
            <a:off x="11134725" y="8532813"/>
            <a:ext cx="1176338" cy="971550"/>
          </a:xfrm>
          <a:custGeom>
            <a:avLst/>
            <a:gdLst>
              <a:gd name="T0" fmla="*/ 0 w 1115"/>
              <a:gd name="T1" fmla="*/ 2147483647 h 1059"/>
              <a:gd name="T2" fmla="*/ 2147483647 w 1115"/>
              <a:gd name="T3" fmla="*/ 2147483647 h 1059"/>
              <a:gd name="T4" fmla="*/ 2147483647 w 1115"/>
              <a:gd name="T5" fmla="*/ 2147483647 h 1059"/>
              <a:gd name="T6" fmla="*/ 2147483647 w 1115"/>
              <a:gd name="T7" fmla="*/ 2147483647 h 1059"/>
              <a:gd name="T8" fmla="*/ 2147483647 w 1115"/>
              <a:gd name="T9" fmla="*/ 2147483647 h 1059"/>
              <a:gd name="T10" fmla="*/ 2147483647 w 1115"/>
              <a:gd name="T11" fmla="*/ 2147483647 h 1059"/>
              <a:gd name="T12" fmla="*/ 2147483647 w 1115"/>
              <a:gd name="T13" fmla="*/ 2147483647 h 1059"/>
              <a:gd name="T14" fmla="*/ 2147483647 w 1115"/>
              <a:gd name="T15" fmla="*/ 2147483647 h 1059"/>
              <a:gd name="T16" fmla="*/ 2147483647 w 1115"/>
              <a:gd name="T17" fmla="*/ 2147483647 h 1059"/>
              <a:gd name="T18" fmla="*/ 2147483647 w 1115"/>
              <a:gd name="T19" fmla="*/ 2147483647 h 1059"/>
              <a:gd name="T20" fmla="*/ 2147483647 w 1115"/>
              <a:gd name="T21" fmla="*/ 2147483647 h 1059"/>
              <a:gd name="T22" fmla="*/ 2147483647 w 1115"/>
              <a:gd name="T23" fmla="*/ 2147483647 h 1059"/>
              <a:gd name="T24" fmla="*/ 2147483647 w 1115"/>
              <a:gd name="T25" fmla="*/ 2147483647 h 1059"/>
              <a:gd name="T26" fmla="*/ 2147483647 w 1115"/>
              <a:gd name="T27" fmla="*/ 2147483647 h 1059"/>
              <a:gd name="T28" fmla="*/ 2147483647 w 1115"/>
              <a:gd name="T29" fmla="*/ 2147483647 h 1059"/>
              <a:gd name="T30" fmla="*/ 2147483647 w 1115"/>
              <a:gd name="T31" fmla="*/ 2147483647 h 1059"/>
              <a:gd name="T32" fmla="*/ 2147483647 w 1115"/>
              <a:gd name="T33" fmla="*/ 2147483647 h 1059"/>
              <a:gd name="T34" fmla="*/ 2147483647 w 1115"/>
              <a:gd name="T35" fmla="*/ 2147483647 h 1059"/>
              <a:gd name="T36" fmla="*/ 2147483647 w 1115"/>
              <a:gd name="T37" fmla="*/ 2147483647 h 1059"/>
              <a:gd name="T38" fmla="*/ 2147483647 w 1115"/>
              <a:gd name="T39" fmla="*/ 2147483647 h 1059"/>
              <a:gd name="T40" fmla="*/ 2147483647 w 1115"/>
              <a:gd name="T41" fmla="*/ 2147483647 h 1059"/>
              <a:gd name="T42" fmla="*/ 2147483647 w 1115"/>
              <a:gd name="T43" fmla="*/ 2147483647 h 1059"/>
              <a:gd name="T44" fmla="*/ 2147483647 w 1115"/>
              <a:gd name="T45" fmla="*/ 2147483647 h 1059"/>
              <a:gd name="T46" fmla="*/ 2147483647 w 1115"/>
              <a:gd name="T47" fmla="*/ 2147483647 h 1059"/>
              <a:gd name="T48" fmla="*/ 2147483647 w 1115"/>
              <a:gd name="T49" fmla="*/ 2147483647 h 1059"/>
              <a:gd name="T50" fmla="*/ 2147483647 w 1115"/>
              <a:gd name="T51" fmla="*/ 2147483647 h 1059"/>
              <a:gd name="T52" fmla="*/ 2147483647 w 1115"/>
              <a:gd name="T53" fmla="*/ 0 h 1059"/>
              <a:gd name="T54" fmla="*/ 0 w 1115"/>
              <a:gd name="T55" fmla="*/ 2147483647 h 10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15"/>
              <a:gd name="T85" fmla="*/ 0 h 1059"/>
              <a:gd name="T86" fmla="*/ 1115 w 1115"/>
              <a:gd name="T87" fmla="*/ 1059 h 105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15" h="1059">
                <a:moveTo>
                  <a:pt x="0" y="529"/>
                </a:moveTo>
                <a:lnTo>
                  <a:pt x="279" y="1058"/>
                </a:lnTo>
                <a:lnTo>
                  <a:pt x="279" y="815"/>
                </a:lnTo>
                <a:lnTo>
                  <a:pt x="353" y="808"/>
                </a:lnTo>
                <a:lnTo>
                  <a:pt x="429" y="795"/>
                </a:lnTo>
                <a:lnTo>
                  <a:pt x="502" y="777"/>
                </a:lnTo>
                <a:lnTo>
                  <a:pt x="573" y="754"/>
                </a:lnTo>
                <a:lnTo>
                  <a:pt x="643" y="726"/>
                </a:lnTo>
                <a:lnTo>
                  <a:pt x="712" y="693"/>
                </a:lnTo>
                <a:lnTo>
                  <a:pt x="778" y="655"/>
                </a:lnTo>
                <a:lnTo>
                  <a:pt x="843" y="613"/>
                </a:lnTo>
                <a:lnTo>
                  <a:pt x="901" y="564"/>
                </a:lnTo>
                <a:lnTo>
                  <a:pt x="961" y="513"/>
                </a:lnTo>
                <a:lnTo>
                  <a:pt x="1015" y="456"/>
                </a:lnTo>
                <a:lnTo>
                  <a:pt x="1068" y="395"/>
                </a:lnTo>
                <a:lnTo>
                  <a:pt x="1114" y="333"/>
                </a:lnTo>
                <a:lnTo>
                  <a:pt x="776" y="352"/>
                </a:lnTo>
                <a:lnTo>
                  <a:pt x="623" y="36"/>
                </a:lnTo>
                <a:lnTo>
                  <a:pt x="591" y="69"/>
                </a:lnTo>
                <a:lnTo>
                  <a:pt x="557" y="98"/>
                </a:lnTo>
                <a:lnTo>
                  <a:pt x="516" y="128"/>
                </a:lnTo>
                <a:lnTo>
                  <a:pt x="472" y="157"/>
                </a:lnTo>
                <a:lnTo>
                  <a:pt x="425" y="178"/>
                </a:lnTo>
                <a:lnTo>
                  <a:pt x="379" y="197"/>
                </a:lnTo>
                <a:lnTo>
                  <a:pt x="330" y="211"/>
                </a:lnTo>
                <a:lnTo>
                  <a:pt x="279" y="220"/>
                </a:lnTo>
                <a:lnTo>
                  <a:pt x="279" y="0"/>
                </a:lnTo>
                <a:lnTo>
                  <a:pt x="0" y="529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" name="Freeform 6"/>
          <p:cNvSpPr>
            <a:spLocks/>
          </p:cNvSpPr>
          <p:nvPr/>
        </p:nvSpPr>
        <p:spPr bwMode="blackWhite">
          <a:xfrm>
            <a:off x="10136188" y="8410575"/>
            <a:ext cx="1119187" cy="868363"/>
          </a:xfrm>
          <a:custGeom>
            <a:avLst/>
            <a:gdLst>
              <a:gd name="T0" fmla="*/ 2147483647 w 1061"/>
              <a:gd name="T1" fmla="*/ 0 h 946"/>
              <a:gd name="T2" fmla="*/ 0 w 1061"/>
              <a:gd name="T3" fmla="*/ 2147483647 h 946"/>
              <a:gd name="T4" fmla="*/ 2147483647 w 1061"/>
              <a:gd name="T5" fmla="*/ 2147483647 h 946"/>
              <a:gd name="T6" fmla="*/ 2147483647 w 1061"/>
              <a:gd name="T7" fmla="*/ 2147483647 h 946"/>
              <a:gd name="T8" fmla="*/ 2147483647 w 1061"/>
              <a:gd name="T9" fmla="*/ 2147483647 h 946"/>
              <a:gd name="T10" fmla="*/ 2147483647 w 1061"/>
              <a:gd name="T11" fmla="*/ 2147483647 h 946"/>
              <a:gd name="T12" fmla="*/ 2147483647 w 1061"/>
              <a:gd name="T13" fmla="*/ 2147483647 h 946"/>
              <a:gd name="T14" fmla="*/ 2147483647 w 1061"/>
              <a:gd name="T15" fmla="*/ 2147483647 h 946"/>
              <a:gd name="T16" fmla="*/ 2147483647 w 1061"/>
              <a:gd name="T17" fmla="*/ 2147483647 h 946"/>
              <a:gd name="T18" fmla="*/ 2147483647 w 1061"/>
              <a:gd name="T19" fmla="*/ 2147483647 h 946"/>
              <a:gd name="T20" fmla="*/ 2147483647 w 1061"/>
              <a:gd name="T21" fmla="*/ 2147483647 h 946"/>
              <a:gd name="T22" fmla="*/ 2147483647 w 1061"/>
              <a:gd name="T23" fmla="*/ 2147483647 h 946"/>
              <a:gd name="T24" fmla="*/ 2147483647 w 1061"/>
              <a:gd name="T25" fmla="*/ 2147483647 h 946"/>
              <a:gd name="T26" fmla="*/ 2147483647 w 1061"/>
              <a:gd name="T27" fmla="*/ 2147483647 h 946"/>
              <a:gd name="T28" fmla="*/ 2147483647 w 1061"/>
              <a:gd name="T29" fmla="*/ 2147483647 h 946"/>
              <a:gd name="T30" fmla="*/ 2147483647 w 1061"/>
              <a:gd name="T31" fmla="*/ 2147483647 h 946"/>
              <a:gd name="T32" fmla="*/ 2147483647 w 1061"/>
              <a:gd name="T33" fmla="*/ 2147483647 h 946"/>
              <a:gd name="T34" fmla="*/ 2147483647 w 1061"/>
              <a:gd name="T35" fmla="*/ 2147483647 h 946"/>
              <a:gd name="T36" fmla="*/ 2147483647 w 1061"/>
              <a:gd name="T37" fmla="*/ 2147483647 h 946"/>
              <a:gd name="T38" fmla="*/ 2147483647 w 1061"/>
              <a:gd name="T39" fmla="*/ 2147483647 h 946"/>
              <a:gd name="T40" fmla="*/ 2147483647 w 1061"/>
              <a:gd name="T41" fmla="*/ 2147483647 h 946"/>
              <a:gd name="T42" fmla="*/ 2147483647 w 1061"/>
              <a:gd name="T43" fmla="*/ 2147483647 h 946"/>
              <a:gd name="T44" fmla="*/ 2147483647 w 1061"/>
              <a:gd name="T45" fmla="*/ 2147483647 h 946"/>
              <a:gd name="T46" fmla="*/ 2147483647 w 1061"/>
              <a:gd name="T47" fmla="*/ 2147483647 h 946"/>
              <a:gd name="T48" fmla="*/ 2147483647 w 1061"/>
              <a:gd name="T49" fmla="*/ 2147483647 h 946"/>
              <a:gd name="T50" fmla="*/ 2147483647 w 1061"/>
              <a:gd name="T51" fmla="*/ 0 h 9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1"/>
              <a:gd name="T79" fmla="*/ 0 h 946"/>
              <a:gd name="T80" fmla="*/ 1061 w 1061"/>
              <a:gd name="T81" fmla="*/ 946 h 94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1" h="946">
                <a:moveTo>
                  <a:pt x="372" y="0"/>
                </a:moveTo>
                <a:lnTo>
                  <a:pt x="0" y="477"/>
                </a:lnTo>
                <a:lnTo>
                  <a:pt x="207" y="395"/>
                </a:lnTo>
                <a:lnTo>
                  <a:pt x="252" y="466"/>
                </a:lnTo>
                <a:lnTo>
                  <a:pt x="302" y="531"/>
                </a:lnTo>
                <a:lnTo>
                  <a:pt x="354" y="592"/>
                </a:lnTo>
                <a:lnTo>
                  <a:pt x="410" y="649"/>
                </a:lnTo>
                <a:lnTo>
                  <a:pt x="471" y="703"/>
                </a:lnTo>
                <a:lnTo>
                  <a:pt x="535" y="751"/>
                </a:lnTo>
                <a:lnTo>
                  <a:pt x="602" y="795"/>
                </a:lnTo>
                <a:lnTo>
                  <a:pt x="670" y="833"/>
                </a:lnTo>
                <a:lnTo>
                  <a:pt x="745" y="867"/>
                </a:lnTo>
                <a:lnTo>
                  <a:pt x="818" y="894"/>
                </a:lnTo>
                <a:lnTo>
                  <a:pt x="894" y="917"/>
                </a:lnTo>
                <a:lnTo>
                  <a:pt x="970" y="934"/>
                </a:lnTo>
                <a:lnTo>
                  <a:pt x="1048" y="945"/>
                </a:lnTo>
                <a:lnTo>
                  <a:pt x="896" y="669"/>
                </a:lnTo>
                <a:lnTo>
                  <a:pt x="1060" y="347"/>
                </a:lnTo>
                <a:lnTo>
                  <a:pt x="1004" y="334"/>
                </a:lnTo>
                <a:lnTo>
                  <a:pt x="951" y="315"/>
                </a:lnTo>
                <a:lnTo>
                  <a:pt x="898" y="290"/>
                </a:lnTo>
                <a:lnTo>
                  <a:pt x="850" y="260"/>
                </a:lnTo>
                <a:lnTo>
                  <a:pt x="802" y="223"/>
                </a:lnTo>
                <a:lnTo>
                  <a:pt x="761" y="184"/>
                </a:lnTo>
                <a:lnTo>
                  <a:pt x="938" y="113"/>
                </a:lnTo>
                <a:lnTo>
                  <a:pt x="372" y="0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1" name="Freeform 7"/>
          <p:cNvSpPr>
            <a:spLocks/>
          </p:cNvSpPr>
          <p:nvPr/>
        </p:nvSpPr>
        <p:spPr bwMode="blackWhite">
          <a:xfrm>
            <a:off x="10079038" y="7666038"/>
            <a:ext cx="912812" cy="969962"/>
          </a:xfrm>
          <a:custGeom>
            <a:avLst/>
            <a:gdLst>
              <a:gd name="T0" fmla="*/ 2147483647 w 866"/>
              <a:gd name="T1" fmla="*/ 0 h 1055"/>
              <a:gd name="T2" fmla="*/ 0 w 866"/>
              <a:gd name="T3" fmla="*/ 2147483647 h 1055"/>
              <a:gd name="T4" fmla="*/ 2147483647 w 866"/>
              <a:gd name="T5" fmla="*/ 2147483647 h 1055"/>
              <a:gd name="T6" fmla="*/ 2147483647 w 866"/>
              <a:gd name="T7" fmla="*/ 2147483647 h 1055"/>
              <a:gd name="T8" fmla="*/ 2147483647 w 866"/>
              <a:gd name="T9" fmla="*/ 2147483647 h 1055"/>
              <a:gd name="T10" fmla="*/ 2147483647 w 866"/>
              <a:gd name="T11" fmla="*/ 2147483647 h 1055"/>
              <a:gd name="T12" fmla="*/ 2147483647 w 866"/>
              <a:gd name="T13" fmla="*/ 2147483647 h 1055"/>
              <a:gd name="T14" fmla="*/ 2147483647 w 866"/>
              <a:gd name="T15" fmla="*/ 2147483647 h 1055"/>
              <a:gd name="T16" fmla="*/ 2147483647 w 866"/>
              <a:gd name="T17" fmla="*/ 2147483647 h 1055"/>
              <a:gd name="T18" fmla="*/ 2147483647 w 866"/>
              <a:gd name="T19" fmla="*/ 2147483647 h 1055"/>
              <a:gd name="T20" fmla="*/ 2147483647 w 866"/>
              <a:gd name="T21" fmla="*/ 2147483647 h 1055"/>
              <a:gd name="T22" fmla="*/ 2147483647 w 866"/>
              <a:gd name="T23" fmla="*/ 2147483647 h 1055"/>
              <a:gd name="T24" fmla="*/ 2147483647 w 866"/>
              <a:gd name="T25" fmla="*/ 2147483647 h 1055"/>
              <a:gd name="T26" fmla="*/ 2147483647 w 866"/>
              <a:gd name="T27" fmla="*/ 2147483647 h 1055"/>
              <a:gd name="T28" fmla="*/ 2147483647 w 866"/>
              <a:gd name="T29" fmla="*/ 2147483647 h 1055"/>
              <a:gd name="T30" fmla="*/ 2147483647 w 866"/>
              <a:gd name="T31" fmla="*/ 2147483647 h 1055"/>
              <a:gd name="T32" fmla="*/ 2147483647 w 866"/>
              <a:gd name="T33" fmla="*/ 2147483647 h 1055"/>
              <a:gd name="T34" fmla="*/ 2147483647 w 866"/>
              <a:gd name="T35" fmla="*/ 2147483647 h 1055"/>
              <a:gd name="T36" fmla="*/ 2147483647 w 866"/>
              <a:gd name="T37" fmla="*/ 2147483647 h 1055"/>
              <a:gd name="T38" fmla="*/ 2147483647 w 866"/>
              <a:gd name="T39" fmla="*/ 2147483647 h 1055"/>
              <a:gd name="T40" fmla="*/ 2147483647 w 866"/>
              <a:gd name="T41" fmla="*/ 2147483647 h 1055"/>
              <a:gd name="T42" fmla="*/ 2147483647 w 866"/>
              <a:gd name="T43" fmla="*/ 2147483647 h 1055"/>
              <a:gd name="T44" fmla="*/ 2147483647 w 866"/>
              <a:gd name="T45" fmla="*/ 2147483647 h 1055"/>
              <a:gd name="T46" fmla="*/ 2147483647 w 866"/>
              <a:gd name="T47" fmla="*/ 2147483647 h 1055"/>
              <a:gd name="T48" fmla="*/ 2147483647 w 866"/>
              <a:gd name="T49" fmla="*/ 2147483647 h 1055"/>
              <a:gd name="T50" fmla="*/ 2147483647 w 866"/>
              <a:gd name="T51" fmla="*/ 0 h 10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866"/>
              <a:gd name="T79" fmla="*/ 0 h 1055"/>
              <a:gd name="T80" fmla="*/ 866 w 866"/>
              <a:gd name="T81" fmla="*/ 1055 h 10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866" h="1055">
                <a:moveTo>
                  <a:pt x="571" y="0"/>
                </a:moveTo>
                <a:lnTo>
                  <a:pt x="0" y="1"/>
                </a:lnTo>
                <a:lnTo>
                  <a:pt x="178" y="111"/>
                </a:lnTo>
                <a:lnTo>
                  <a:pt x="153" y="187"/>
                </a:lnTo>
                <a:lnTo>
                  <a:pt x="130" y="264"/>
                </a:lnTo>
                <a:lnTo>
                  <a:pt x="113" y="343"/>
                </a:lnTo>
                <a:lnTo>
                  <a:pt x="100" y="423"/>
                </a:lnTo>
                <a:lnTo>
                  <a:pt x="94" y="504"/>
                </a:lnTo>
                <a:lnTo>
                  <a:pt x="93" y="583"/>
                </a:lnTo>
                <a:lnTo>
                  <a:pt x="95" y="664"/>
                </a:lnTo>
                <a:lnTo>
                  <a:pt x="104" y="744"/>
                </a:lnTo>
                <a:lnTo>
                  <a:pt x="118" y="824"/>
                </a:lnTo>
                <a:lnTo>
                  <a:pt x="136" y="903"/>
                </a:lnTo>
                <a:lnTo>
                  <a:pt x="159" y="979"/>
                </a:lnTo>
                <a:lnTo>
                  <a:pt x="189" y="1054"/>
                </a:lnTo>
                <a:lnTo>
                  <a:pt x="412" y="766"/>
                </a:lnTo>
                <a:lnTo>
                  <a:pt x="702" y="816"/>
                </a:lnTo>
                <a:lnTo>
                  <a:pt x="681" y="760"/>
                </a:lnTo>
                <a:lnTo>
                  <a:pt x="666" y="705"/>
                </a:lnTo>
                <a:lnTo>
                  <a:pt x="658" y="647"/>
                </a:lnTo>
                <a:lnTo>
                  <a:pt x="652" y="588"/>
                </a:lnTo>
                <a:lnTo>
                  <a:pt x="652" y="529"/>
                </a:lnTo>
                <a:lnTo>
                  <a:pt x="660" y="470"/>
                </a:lnTo>
                <a:lnTo>
                  <a:pt x="672" y="413"/>
                </a:lnTo>
                <a:lnTo>
                  <a:pt x="865" y="531"/>
                </a:lnTo>
                <a:lnTo>
                  <a:pt x="571" y="0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" name="Rectangle 27"/>
          <p:cNvSpPr>
            <a:spLocks noChangeArrowheads="1"/>
          </p:cNvSpPr>
          <p:nvPr/>
        </p:nvSpPr>
        <p:spPr bwMode="auto">
          <a:xfrm>
            <a:off x="9093200" y="7297738"/>
            <a:ext cx="2444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I. Understand Campaign Plan</a:t>
            </a:r>
          </a:p>
        </p:txBody>
      </p:sp>
      <p:sp>
        <p:nvSpPr>
          <p:cNvPr id="11273" name="Rectangle 60"/>
          <p:cNvSpPr>
            <a:spLocks noChangeArrowheads="1"/>
          </p:cNvSpPr>
          <p:nvPr/>
        </p:nvSpPr>
        <p:spPr bwMode="auto">
          <a:xfrm>
            <a:off x="11499850" y="7319963"/>
            <a:ext cx="9461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II. Identify Training Needs</a:t>
            </a:r>
          </a:p>
        </p:txBody>
      </p:sp>
      <p:sp>
        <p:nvSpPr>
          <p:cNvPr id="11274" name="Rectangle 61"/>
          <p:cNvSpPr>
            <a:spLocks noChangeArrowheads="1"/>
          </p:cNvSpPr>
          <p:nvPr/>
        </p:nvSpPr>
        <p:spPr bwMode="auto">
          <a:xfrm>
            <a:off x="11728450" y="810418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III.</a:t>
            </a:r>
          </a:p>
          <a:p>
            <a:r>
              <a:rPr lang="en-US" sz="1100">
                <a:solidFill>
                  <a:schemeClr val="bg1"/>
                </a:solidFill>
              </a:rPr>
              <a:t> Develop Program</a:t>
            </a:r>
          </a:p>
        </p:txBody>
      </p:sp>
      <p:sp>
        <p:nvSpPr>
          <p:cNvPr id="11275" name="Rectangle 62"/>
          <p:cNvSpPr>
            <a:spLocks noChangeArrowheads="1"/>
          </p:cNvSpPr>
          <p:nvPr/>
        </p:nvSpPr>
        <p:spPr bwMode="auto">
          <a:xfrm>
            <a:off x="11126788" y="868203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Roll Out Program</a:t>
            </a:r>
          </a:p>
        </p:txBody>
      </p:sp>
      <p:sp>
        <p:nvSpPr>
          <p:cNvPr id="11276" name="Rectangle 63"/>
          <p:cNvSpPr>
            <a:spLocks noChangeArrowheads="1"/>
          </p:cNvSpPr>
          <p:nvPr/>
        </p:nvSpPr>
        <p:spPr bwMode="auto">
          <a:xfrm>
            <a:off x="10325100" y="8504238"/>
            <a:ext cx="946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V.</a:t>
            </a:r>
          </a:p>
          <a:p>
            <a:r>
              <a:rPr lang="en-US" sz="1100">
                <a:solidFill>
                  <a:schemeClr val="bg1"/>
                </a:solidFill>
              </a:rPr>
              <a:t> Execute Program</a:t>
            </a:r>
          </a:p>
        </p:txBody>
      </p:sp>
      <p:sp>
        <p:nvSpPr>
          <p:cNvPr id="11277" name="Rectangle 64"/>
          <p:cNvSpPr>
            <a:spLocks noChangeArrowheads="1"/>
          </p:cNvSpPr>
          <p:nvPr/>
        </p:nvSpPr>
        <p:spPr bwMode="auto">
          <a:xfrm>
            <a:off x="9980613" y="7816850"/>
            <a:ext cx="10033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Assess &amp; </a:t>
            </a:r>
          </a:p>
          <a:p>
            <a:r>
              <a:rPr lang="en-US" sz="1100">
                <a:solidFill>
                  <a:schemeClr val="bg1"/>
                </a:solidFill>
              </a:rPr>
              <a:t>Adjust</a:t>
            </a:r>
          </a:p>
        </p:txBody>
      </p: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558800" y="2209800"/>
          <a:ext cx="396240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24" marR="91424">
                    <a:lnL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283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3352800"/>
            <a:ext cx="16954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45227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Want To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88" y="3657600"/>
            <a:ext cx="258127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84851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b="1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My Tips</a:t>
                      </a: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Be strategic</a:t>
                      </a: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endParaRPr lang="en-US" sz="28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Use it for leverage</a:t>
                      </a: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8110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5 minutes – Steps 4 to 6</a:t>
            </a:r>
          </a:p>
        </p:txBody>
      </p:sp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1625600" y="2362200"/>
            <a:ext cx="9906000" cy="5205413"/>
            <a:chOff x="1625600" y="2362201"/>
            <a:chExt cx="9906000" cy="5206021"/>
          </a:xfrm>
        </p:grpSpPr>
        <p:pic>
          <p:nvPicPr>
            <p:cNvPr id="12291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525"/>
            <a:stretch>
              <a:fillRect/>
            </a:stretch>
          </p:blipFill>
          <p:spPr bwMode="auto">
            <a:xfrm>
              <a:off x="1625600" y="2362201"/>
              <a:ext cx="9906000" cy="4728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2" name="Rectangle 1"/>
            <p:cNvSpPr>
              <a:spLocks noChangeArrowheads="1"/>
            </p:cNvSpPr>
            <p:nvPr/>
          </p:nvSpPr>
          <p:spPr bwMode="auto">
            <a:xfrm>
              <a:off x="1625600" y="2691422"/>
              <a:ext cx="9906000" cy="487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2293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721"/>
            <a:stretch>
              <a:fillRect/>
            </a:stretch>
          </p:blipFill>
          <p:spPr bwMode="auto">
            <a:xfrm>
              <a:off x="1625600" y="2642578"/>
              <a:ext cx="9906000" cy="4709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5336428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Step IV. Roll Out Program</a:t>
            </a:r>
          </a:p>
        </p:txBody>
      </p:sp>
      <p:sp>
        <p:nvSpPr>
          <p:cNvPr id="13314" name="Freeform 2"/>
          <p:cNvSpPr>
            <a:spLocks/>
          </p:cNvSpPr>
          <p:nvPr/>
        </p:nvSpPr>
        <p:spPr bwMode="blackWhite">
          <a:xfrm>
            <a:off x="11696700" y="7751763"/>
            <a:ext cx="898525" cy="1063625"/>
          </a:xfrm>
          <a:custGeom>
            <a:avLst/>
            <a:gdLst>
              <a:gd name="T0" fmla="*/ 2147483647 w 852"/>
              <a:gd name="T1" fmla="*/ 2147483647 h 1157"/>
              <a:gd name="T2" fmla="*/ 2147483647 w 852"/>
              <a:gd name="T3" fmla="*/ 2147483647 h 1157"/>
              <a:gd name="T4" fmla="*/ 2147483647 w 852"/>
              <a:gd name="T5" fmla="*/ 2147483647 h 1157"/>
              <a:gd name="T6" fmla="*/ 2147483647 w 852"/>
              <a:gd name="T7" fmla="*/ 2147483647 h 1157"/>
              <a:gd name="T8" fmla="*/ 2147483647 w 852"/>
              <a:gd name="T9" fmla="*/ 2147483647 h 1157"/>
              <a:gd name="T10" fmla="*/ 2147483647 w 852"/>
              <a:gd name="T11" fmla="*/ 2147483647 h 1157"/>
              <a:gd name="T12" fmla="*/ 2147483647 w 852"/>
              <a:gd name="T13" fmla="*/ 2147483647 h 1157"/>
              <a:gd name="T14" fmla="*/ 2147483647 w 852"/>
              <a:gd name="T15" fmla="*/ 2147483647 h 1157"/>
              <a:gd name="T16" fmla="*/ 2147483647 w 852"/>
              <a:gd name="T17" fmla="*/ 2147483647 h 1157"/>
              <a:gd name="T18" fmla="*/ 2147483647 w 852"/>
              <a:gd name="T19" fmla="*/ 2147483647 h 1157"/>
              <a:gd name="T20" fmla="*/ 2147483647 w 852"/>
              <a:gd name="T21" fmla="*/ 2147483647 h 1157"/>
              <a:gd name="T22" fmla="*/ 2147483647 w 852"/>
              <a:gd name="T23" fmla="*/ 2147483647 h 1157"/>
              <a:gd name="T24" fmla="*/ 2147483647 w 852"/>
              <a:gd name="T25" fmla="*/ 2147483647 h 1157"/>
              <a:gd name="T26" fmla="*/ 2147483647 w 852"/>
              <a:gd name="T27" fmla="*/ 2147483647 h 1157"/>
              <a:gd name="T28" fmla="*/ 2147483647 w 852"/>
              <a:gd name="T29" fmla="*/ 2147483647 h 1157"/>
              <a:gd name="T30" fmla="*/ 2147483647 w 852"/>
              <a:gd name="T31" fmla="*/ 0 h 1157"/>
              <a:gd name="T32" fmla="*/ 2147483647 w 852"/>
              <a:gd name="T33" fmla="*/ 2147483647 h 1157"/>
              <a:gd name="T34" fmla="*/ 2147483647 w 852"/>
              <a:gd name="T35" fmla="*/ 2147483647 h 1157"/>
              <a:gd name="T36" fmla="*/ 2147483647 w 852"/>
              <a:gd name="T37" fmla="*/ 2147483647 h 1157"/>
              <a:gd name="T38" fmla="*/ 2147483647 w 852"/>
              <a:gd name="T39" fmla="*/ 2147483647 h 1157"/>
              <a:gd name="T40" fmla="*/ 2147483647 w 852"/>
              <a:gd name="T41" fmla="*/ 2147483647 h 1157"/>
              <a:gd name="T42" fmla="*/ 2147483647 w 852"/>
              <a:gd name="T43" fmla="*/ 2147483647 h 1157"/>
              <a:gd name="T44" fmla="*/ 2147483647 w 852"/>
              <a:gd name="T45" fmla="*/ 2147483647 h 1157"/>
              <a:gd name="T46" fmla="*/ 2147483647 w 852"/>
              <a:gd name="T47" fmla="*/ 2147483647 h 1157"/>
              <a:gd name="T48" fmla="*/ 2147483647 w 852"/>
              <a:gd name="T49" fmla="*/ 2147483647 h 1157"/>
              <a:gd name="T50" fmla="*/ 2147483647 w 852"/>
              <a:gd name="T51" fmla="*/ 2147483647 h 1157"/>
              <a:gd name="T52" fmla="*/ 0 w 852"/>
              <a:gd name="T53" fmla="*/ 2147483647 h 1157"/>
              <a:gd name="T54" fmla="*/ 2147483647 w 852"/>
              <a:gd name="T55" fmla="*/ 2147483647 h 115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52"/>
              <a:gd name="T85" fmla="*/ 0 h 1157"/>
              <a:gd name="T86" fmla="*/ 852 w 852"/>
              <a:gd name="T87" fmla="*/ 1157 h 115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52" h="1157">
                <a:moveTo>
                  <a:pt x="263" y="1156"/>
                </a:moveTo>
                <a:lnTo>
                  <a:pt x="851" y="1143"/>
                </a:lnTo>
                <a:lnTo>
                  <a:pt x="668" y="1032"/>
                </a:lnTo>
                <a:lnTo>
                  <a:pt x="703" y="958"/>
                </a:lnTo>
                <a:lnTo>
                  <a:pt x="733" y="882"/>
                </a:lnTo>
                <a:lnTo>
                  <a:pt x="758" y="804"/>
                </a:lnTo>
                <a:lnTo>
                  <a:pt x="775" y="723"/>
                </a:lnTo>
                <a:lnTo>
                  <a:pt x="790" y="642"/>
                </a:lnTo>
                <a:lnTo>
                  <a:pt x="798" y="561"/>
                </a:lnTo>
                <a:lnTo>
                  <a:pt x="801" y="478"/>
                </a:lnTo>
                <a:lnTo>
                  <a:pt x="798" y="395"/>
                </a:lnTo>
                <a:lnTo>
                  <a:pt x="789" y="314"/>
                </a:lnTo>
                <a:lnTo>
                  <a:pt x="775" y="233"/>
                </a:lnTo>
                <a:lnTo>
                  <a:pt x="756" y="153"/>
                </a:lnTo>
                <a:lnTo>
                  <a:pt x="730" y="75"/>
                </a:lnTo>
                <a:lnTo>
                  <a:pt x="701" y="0"/>
                </a:lnTo>
                <a:lnTo>
                  <a:pt x="545" y="296"/>
                </a:lnTo>
                <a:lnTo>
                  <a:pt x="208" y="291"/>
                </a:lnTo>
                <a:lnTo>
                  <a:pt x="222" y="345"/>
                </a:lnTo>
                <a:lnTo>
                  <a:pt x="231" y="402"/>
                </a:lnTo>
                <a:lnTo>
                  <a:pt x="235" y="459"/>
                </a:lnTo>
                <a:lnTo>
                  <a:pt x="234" y="514"/>
                </a:lnTo>
                <a:lnTo>
                  <a:pt x="229" y="571"/>
                </a:lnTo>
                <a:lnTo>
                  <a:pt x="217" y="627"/>
                </a:lnTo>
                <a:lnTo>
                  <a:pt x="203" y="683"/>
                </a:lnTo>
                <a:lnTo>
                  <a:pt x="181" y="734"/>
                </a:lnTo>
                <a:lnTo>
                  <a:pt x="0" y="628"/>
                </a:lnTo>
                <a:lnTo>
                  <a:pt x="263" y="1156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rgbClr val="FFFFFF"/>
              </a:solidFill>
            </a:endParaRPr>
          </a:p>
          <a:p>
            <a:endParaRPr lang="en-US" sz="1100">
              <a:solidFill>
                <a:srgbClr val="FFFFFF"/>
              </a:solidFill>
            </a:endParaRPr>
          </a:p>
          <a:p>
            <a:r>
              <a:rPr lang="en-US" sz="11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13315" name="Freeform 3"/>
          <p:cNvSpPr>
            <a:spLocks/>
          </p:cNvSpPr>
          <p:nvPr/>
        </p:nvSpPr>
        <p:spPr bwMode="blackWhite">
          <a:xfrm>
            <a:off x="11366500" y="7102475"/>
            <a:ext cx="1169988" cy="882650"/>
          </a:xfrm>
          <a:custGeom>
            <a:avLst/>
            <a:gdLst>
              <a:gd name="T0" fmla="*/ 2147483647 w 1109"/>
              <a:gd name="T1" fmla="*/ 2147483647 h 962"/>
              <a:gd name="T2" fmla="*/ 2147483647 w 1109"/>
              <a:gd name="T3" fmla="*/ 2147483647 h 962"/>
              <a:gd name="T4" fmla="*/ 2147483647 w 1109"/>
              <a:gd name="T5" fmla="*/ 2147483647 h 962"/>
              <a:gd name="T6" fmla="*/ 2147483647 w 1109"/>
              <a:gd name="T7" fmla="*/ 2147483647 h 962"/>
              <a:gd name="T8" fmla="*/ 2147483647 w 1109"/>
              <a:gd name="T9" fmla="*/ 2147483647 h 962"/>
              <a:gd name="T10" fmla="*/ 2147483647 w 1109"/>
              <a:gd name="T11" fmla="*/ 2147483647 h 962"/>
              <a:gd name="T12" fmla="*/ 2147483647 w 1109"/>
              <a:gd name="T13" fmla="*/ 2147483647 h 962"/>
              <a:gd name="T14" fmla="*/ 2147483647 w 1109"/>
              <a:gd name="T15" fmla="*/ 2147483647 h 962"/>
              <a:gd name="T16" fmla="*/ 2147483647 w 1109"/>
              <a:gd name="T17" fmla="*/ 2147483647 h 962"/>
              <a:gd name="T18" fmla="*/ 2147483647 w 1109"/>
              <a:gd name="T19" fmla="*/ 2147483647 h 962"/>
              <a:gd name="T20" fmla="*/ 2147483647 w 1109"/>
              <a:gd name="T21" fmla="*/ 2147483647 h 962"/>
              <a:gd name="T22" fmla="*/ 2147483647 w 1109"/>
              <a:gd name="T23" fmla="*/ 2147483647 h 962"/>
              <a:gd name="T24" fmla="*/ 2147483647 w 1109"/>
              <a:gd name="T25" fmla="*/ 2147483647 h 962"/>
              <a:gd name="T26" fmla="*/ 2147483647 w 1109"/>
              <a:gd name="T27" fmla="*/ 2147483647 h 962"/>
              <a:gd name="T28" fmla="*/ 2147483647 w 1109"/>
              <a:gd name="T29" fmla="*/ 2147483647 h 962"/>
              <a:gd name="T30" fmla="*/ 2147483647 w 1109"/>
              <a:gd name="T31" fmla="*/ 2147483647 h 962"/>
              <a:gd name="T32" fmla="*/ 2147483647 w 1109"/>
              <a:gd name="T33" fmla="*/ 2147483647 h 962"/>
              <a:gd name="T34" fmla="*/ 2147483647 w 1109"/>
              <a:gd name="T35" fmla="*/ 2147483647 h 962"/>
              <a:gd name="T36" fmla="*/ 2147483647 w 1109"/>
              <a:gd name="T37" fmla="*/ 2147483647 h 962"/>
              <a:gd name="T38" fmla="*/ 0 w 1109"/>
              <a:gd name="T39" fmla="*/ 0 h 962"/>
              <a:gd name="T40" fmla="*/ 2147483647 w 1109"/>
              <a:gd name="T41" fmla="*/ 2147483647 h 962"/>
              <a:gd name="T42" fmla="*/ 2147483647 w 1109"/>
              <a:gd name="T43" fmla="*/ 2147483647 h 962"/>
              <a:gd name="T44" fmla="*/ 2147483647 w 1109"/>
              <a:gd name="T45" fmla="*/ 2147483647 h 962"/>
              <a:gd name="T46" fmla="*/ 2147483647 w 1109"/>
              <a:gd name="T47" fmla="*/ 2147483647 h 962"/>
              <a:gd name="T48" fmla="*/ 2147483647 w 1109"/>
              <a:gd name="T49" fmla="*/ 2147483647 h 962"/>
              <a:gd name="T50" fmla="*/ 2147483647 w 1109"/>
              <a:gd name="T51" fmla="*/ 2147483647 h 962"/>
              <a:gd name="T52" fmla="*/ 2147483647 w 1109"/>
              <a:gd name="T53" fmla="*/ 2147483647 h 962"/>
              <a:gd name="T54" fmla="*/ 2147483647 w 1109"/>
              <a:gd name="T55" fmla="*/ 2147483647 h 962"/>
              <a:gd name="T56" fmla="*/ 2147483647 w 1109"/>
              <a:gd name="T57" fmla="*/ 2147483647 h 962"/>
              <a:gd name="T58" fmla="*/ 2147483647 w 1109"/>
              <a:gd name="T59" fmla="*/ 2147483647 h 962"/>
              <a:gd name="T60" fmla="*/ 2147483647 w 1109"/>
              <a:gd name="T61" fmla="*/ 2147483647 h 96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109"/>
              <a:gd name="T94" fmla="*/ 0 h 962"/>
              <a:gd name="T95" fmla="*/ 1109 w 1109"/>
              <a:gd name="T96" fmla="*/ 962 h 96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109" h="962">
                <a:moveTo>
                  <a:pt x="246" y="959"/>
                </a:moveTo>
                <a:lnTo>
                  <a:pt x="839" y="961"/>
                </a:lnTo>
                <a:lnTo>
                  <a:pt x="934" y="786"/>
                </a:lnTo>
                <a:lnTo>
                  <a:pt x="1023" y="611"/>
                </a:lnTo>
                <a:lnTo>
                  <a:pt x="1108" y="429"/>
                </a:lnTo>
                <a:lnTo>
                  <a:pt x="930" y="539"/>
                </a:lnTo>
                <a:lnTo>
                  <a:pt x="885" y="471"/>
                </a:lnTo>
                <a:lnTo>
                  <a:pt x="837" y="406"/>
                </a:lnTo>
                <a:lnTo>
                  <a:pt x="783" y="344"/>
                </a:lnTo>
                <a:lnTo>
                  <a:pt x="724" y="287"/>
                </a:lnTo>
                <a:lnTo>
                  <a:pt x="663" y="235"/>
                </a:lnTo>
                <a:lnTo>
                  <a:pt x="598" y="188"/>
                </a:lnTo>
                <a:lnTo>
                  <a:pt x="530" y="145"/>
                </a:lnTo>
                <a:lnTo>
                  <a:pt x="460" y="107"/>
                </a:lnTo>
                <a:lnTo>
                  <a:pt x="387" y="75"/>
                </a:lnTo>
                <a:lnTo>
                  <a:pt x="311" y="48"/>
                </a:lnTo>
                <a:lnTo>
                  <a:pt x="236" y="27"/>
                </a:lnTo>
                <a:lnTo>
                  <a:pt x="158" y="12"/>
                </a:lnTo>
                <a:lnTo>
                  <a:pt x="79" y="2"/>
                </a:lnTo>
                <a:lnTo>
                  <a:pt x="0" y="0"/>
                </a:lnTo>
                <a:lnTo>
                  <a:pt x="210" y="277"/>
                </a:lnTo>
                <a:lnTo>
                  <a:pt x="80" y="601"/>
                </a:lnTo>
                <a:lnTo>
                  <a:pt x="134" y="614"/>
                </a:lnTo>
                <a:lnTo>
                  <a:pt x="186" y="631"/>
                </a:lnTo>
                <a:lnTo>
                  <a:pt x="236" y="654"/>
                </a:lnTo>
                <a:lnTo>
                  <a:pt x="283" y="681"/>
                </a:lnTo>
                <a:lnTo>
                  <a:pt x="328" y="715"/>
                </a:lnTo>
                <a:lnTo>
                  <a:pt x="370" y="752"/>
                </a:lnTo>
                <a:lnTo>
                  <a:pt x="408" y="792"/>
                </a:lnTo>
                <a:lnTo>
                  <a:pt x="446" y="837"/>
                </a:lnTo>
                <a:lnTo>
                  <a:pt x="246" y="959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3316" name="Freeform 4"/>
          <p:cNvSpPr>
            <a:spLocks/>
          </p:cNvSpPr>
          <p:nvPr/>
        </p:nvSpPr>
        <p:spPr bwMode="blackWhite">
          <a:xfrm>
            <a:off x="9207500" y="6934200"/>
            <a:ext cx="2327275" cy="1008063"/>
          </a:xfrm>
          <a:custGeom>
            <a:avLst/>
            <a:gdLst>
              <a:gd name="T0" fmla="*/ 0 w 2206"/>
              <a:gd name="T1" fmla="*/ 2147483647 h 1099"/>
              <a:gd name="T2" fmla="*/ 2147483647 w 2206"/>
              <a:gd name="T3" fmla="*/ 2147483647 h 1099"/>
              <a:gd name="T4" fmla="*/ 2147483647 w 2206"/>
              <a:gd name="T5" fmla="*/ 2147483647 h 1099"/>
              <a:gd name="T6" fmla="*/ 2147483647 w 2206"/>
              <a:gd name="T7" fmla="*/ 2147483647 h 1099"/>
              <a:gd name="T8" fmla="*/ 2147483647 w 2206"/>
              <a:gd name="T9" fmla="*/ 2147483647 h 1099"/>
              <a:gd name="T10" fmla="*/ 2147483647 w 2206"/>
              <a:gd name="T11" fmla="*/ 2147483647 h 1099"/>
              <a:gd name="T12" fmla="*/ 2147483647 w 2206"/>
              <a:gd name="T13" fmla="*/ 2147483647 h 1099"/>
              <a:gd name="T14" fmla="*/ 2147483647 w 2206"/>
              <a:gd name="T15" fmla="*/ 2147483647 h 1099"/>
              <a:gd name="T16" fmla="*/ 2147483647 w 2206"/>
              <a:gd name="T17" fmla="*/ 2147483647 h 1099"/>
              <a:gd name="T18" fmla="*/ 2147483647 w 2206"/>
              <a:gd name="T19" fmla="*/ 2147483647 h 1099"/>
              <a:gd name="T20" fmla="*/ 2147483647 w 2206"/>
              <a:gd name="T21" fmla="*/ 2147483647 h 1099"/>
              <a:gd name="T22" fmla="*/ 2147483647 w 2206"/>
              <a:gd name="T23" fmla="*/ 2147483647 h 1099"/>
              <a:gd name="T24" fmla="*/ 2147483647 w 2206"/>
              <a:gd name="T25" fmla="*/ 2147483647 h 1099"/>
              <a:gd name="T26" fmla="*/ 2147483647 w 2206"/>
              <a:gd name="T27" fmla="*/ 2147483647 h 1099"/>
              <a:gd name="T28" fmla="*/ 2147483647 w 2206"/>
              <a:gd name="T29" fmla="*/ 0 h 1099"/>
              <a:gd name="T30" fmla="*/ 2147483647 w 2206"/>
              <a:gd name="T31" fmla="*/ 2147483647 h 1099"/>
              <a:gd name="T32" fmla="*/ 0 w 2206"/>
              <a:gd name="T33" fmla="*/ 2147483647 h 1099"/>
              <a:gd name="T34" fmla="*/ 0 w 2206"/>
              <a:gd name="T35" fmla="*/ 2147483647 h 109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06"/>
              <a:gd name="T55" fmla="*/ 0 h 1099"/>
              <a:gd name="T56" fmla="*/ 2206 w 2206"/>
              <a:gd name="T57" fmla="*/ 1099 h 109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06" h="1099">
                <a:moveTo>
                  <a:pt x="0" y="864"/>
                </a:moveTo>
                <a:lnTo>
                  <a:pt x="1339" y="864"/>
                </a:lnTo>
                <a:lnTo>
                  <a:pt x="1552" y="1098"/>
                </a:lnTo>
                <a:lnTo>
                  <a:pt x="1587" y="1045"/>
                </a:lnTo>
                <a:lnTo>
                  <a:pt x="1625" y="996"/>
                </a:lnTo>
                <a:lnTo>
                  <a:pt x="1666" y="948"/>
                </a:lnTo>
                <a:lnTo>
                  <a:pt x="1711" y="906"/>
                </a:lnTo>
                <a:lnTo>
                  <a:pt x="1754" y="872"/>
                </a:lnTo>
                <a:lnTo>
                  <a:pt x="1800" y="845"/>
                </a:lnTo>
                <a:lnTo>
                  <a:pt x="1850" y="822"/>
                </a:lnTo>
                <a:lnTo>
                  <a:pt x="1900" y="803"/>
                </a:lnTo>
                <a:lnTo>
                  <a:pt x="1953" y="790"/>
                </a:lnTo>
                <a:lnTo>
                  <a:pt x="1983" y="1013"/>
                </a:lnTo>
                <a:lnTo>
                  <a:pt x="2205" y="471"/>
                </a:lnTo>
                <a:lnTo>
                  <a:pt x="1872" y="0"/>
                </a:lnTo>
                <a:lnTo>
                  <a:pt x="1873" y="196"/>
                </a:lnTo>
                <a:lnTo>
                  <a:pt x="0" y="196"/>
                </a:lnTo>
                <a:lnTo>
                  <a:pt x="0" y="864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100"/>
          </a:p>
          <a:p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3317" name="Freeform 5"/>
          <p:cNvSpPr>
            <a:spLocks/>
          </p:cNvSpPr>
          <p:nvPr/>
        </p:nvSpPr>
        <p:spPr bwMode="blackWhite">
          <a:xfrm>
            <a:off x="11134725" y="8532813"/>
            <a:ext cx="1176338" cy="971550"/>
          </a:xfrm>
          <a:custGeom>
            <a:avLst/>
            <a:gdLst>
              <a:gd name="T0" fmla="*/ 0 w 1115"/>
              <a:gd name="T1" fmla="*/ 2147483647 h 1059"/>
              <a:gd name="T2" fmla="*/ 2147483647 w 1115"/>
              <a:gd name="T3" fmla="*/ 2147483647 h 1059"/>
              <a:gd name="T4" fmla="*/ 2147483647 w 1115"/>
              <a:gd name="T5" fmla="*/ 2147483647 h 1059"/>
              <a:gd name="T6" fmla="*/ 2147483647 w 1115"/>
              <a:gd name="T7" fmla="*/ 2147483647 h 1059"/>
              <a:gd name="T8" fmla="*/ 2147483647 w 1115"/>
              <a:gd name="T9" fmla="*/ 2147483647 h 1059"/>
              <a:gd name="T10" fmla="*/ 2147483647 w 1115"/>
              <a:gd name="T11" fmla="*/ 2147483647 h 1059"/>
              <a:gd name="T12" fmla="*/ 2147483647 w 1115"/>
              <a:gd name="T13" fmla="*/ 2147483647 h 1059"/>
              <a:gd name="T14" fmla="*/ 2147483647 w 1115"/>
              <a:gd name="T15" fmla="*/ 2147483647 h 1059"/>
              <a:gd name="T16" fmla="*/ 2147483647 w 1115"/>
              <a:gd name="T17" fmla="*/ 2147483647 h 1059"/>
              <a:gd name="T18" fmla="*/ 2147483647 w 1115"/>
              <a:gd name="T19" fmla="*/ 2147483647 h 1059"/>
              <a:gd name="T20" fmla="*/ 2147483647 w 1115"/>
              <a:gd name="T21" fmla="*/ 2147483647 h 1059"/>
              <a:gd name="T22" fmla="*/ 2147483647 w 1115"/>
              <a:gd name="T23" fmla="*/ 2147483647 h 1059"/>
              <a:gd name="T24" fmla="*/ 2147483647 w 1115"/>
              <a:gd name="T25" fmla="*/ 2147483647 h 1059"/>
              <a:gd name="T26" fmla="*/ 2147483647 w 1115"/>
              <a:gd name="T27" fmla="*/ 2147483647 h 1059"/>
              <a:gd name="T28" fmla="*/ 2147483647 w 1115"/>
              <a:gd name="T29" fmla="*/ 2147483647 h 1059"/>
              <a:gd name="T30" fmla="*/ 2147483647 w 1115"/>
              <a:gd name="T31" fmla="*/ 2147483647 h 1059"/>
              <a:gd name="T32" fmla="*/ 2147483647 w 1115"/>
              <a:gd name="T33" fmla="*/ 2147483647 h 1059"/>
              <a:gd name="T34" fmla="*/ 2147483647 w 1115"/>
              <a:gd name="T35" fmla="*/ 2147483647 h 1059"/>
              <a:gd name="T36" fmla="*/ 2147483647 w 1115"/>
              <a:gd name="T37" fmla="*/ 2147483647 h 1059"/>
              <a:gd name="T38" fmla="*/ 2147483647 w 1115"/>
              <a:gd name="T39" fmla="*/ 2147483647 h 1059"/>
              <a:gd name="T40" fmla="*/ 2147483647 w 1115"/>
              <a:gd name="T41" fmla="*/ 2147483647 h 1059"/>
              <a:gd name="T42" fmla="*/ 2147483647 w 1115"/>
              <a:gd name="T43" fmla="*/ 2147483647 h 1059"/>
              <a:gd name="T44" fmla="*/ 2147483647 w 1115"/>
              <a:gd name="T45" fmla="*/ 2147483647 h 1059"/>
              <a:gd name="T46" fmla="*/ 2147483647 w 1115"/>
              <a:gd name="T47" fmla="*/ 2147483647 h 1059"/>
              <a:gd name="T48" fmla="*/ 2147483647 w 1115"/>
              <a:gd name="T49" fmla="*/ 2147483647 h 1059"/>
              <a:gd name="T50" fmla="*/ 2147483647 w 1115"/>
              <a:gd name="T51" fmla="*/ 2147483647 h 1059"/>
              <a:gd name="T52" fmla="*/ 2147483647 w 1115"/>
              <a:gd name="T53" fmla="*/ 0 h 1059"/>
              <a:gd name="T54" fmla="*/ 0 w 1115"/>
              <a:gd name="T55" fmla="*/ 2147483647 h 105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15"/>
              <a:gd name="T85" fmla="*/ 0 h 1059"/>
              <a:gd name="T86" fmla="*/ 1115 w 1115"/>
              <a:gd name="T87" fmla="*/ 1059 h 105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15" h="1059">
                <a:moveTo>
                  <a:pt x="0" y="529"/>
                </a:moveTo>
                <a:lnTo>
                  <a:pt x="279" y="1058"/>
                </a:lnTo>
                <a:lnTo>
                  <a:pt x="279" y="815"/>
                </a:lnTo>
                <a:lnTo>
                  <a:pt x="353" y="808"/>
                </a:lnTo>
                <a:lnTo>
                  <a:pt x="429" y="795"/>
                </a:lnTo>
                <a:lnTo>
                  <a:pt x="502" y="777"/>
                </a:lnTo>
                <a:lnTo>
                  <a:pt x="573" y="754"/>
                </a:lnTo>
                <a:lnTo>
                  <a:pt x="643" y="726"/>
                </a:lnTo>
                <a:lnTo>
                  <a:pt x="712" y="693"/>
                </a:lnTo>
                <a:lnTo>
                  <a:pt x="778" y="655"/>
                </a:lnTo>
                <a:lnTo>
                  <a:pt x="843" y="613"/>
                </a:lnTo>
                <a:lnTo>
                  <a:pt x="901" y="564"/>
                </a:lnTo>
                <a:lnTo>
                  <a:pt x="961" y="513"/>
                </a:lnTo>
                <a:lnTo>
                  <a:pt x="1015" y="456"/>
                </a:lnTo>
                <a:lnTo>
                  <a:pt x="1068" y="395"/>
                </a:lnTo>
                <a:lnTo>
                  <a:pt x="1114" y="333"/>
                </a:lnTo>
                <a:lnTo>
                  <a:pt x="776" y="352"/>
                </a:lnTo>
                <a:lnTo>
                  <a:pt x="623" y="36"/>
                </a:lnTo>
                <a:lnTo>
                  <a:pt x="591" y="69"/>
                </a:lnTo>
                <a:lnTo>
                  <a:pt x="557" y="98"/>
                </a:lnTo>
                <a:lnTo>
                  <a:pt x="516" y="128"/>
                </a:lnTo>
                <a:lnTo>
                  <a:pt x="472" y="157"/>
                </a:lnTo>
                <a:lnTo>
                  <a:pt x="425" y="178"/>
                </a:lnTo>
                <a:lnTo>
                  <a:pt x="379" y="197"/>
                </a:lnTo>
                <a:lnTo>
                  <a:pt x="330" y="211"/>
                </a:lnTo>
                <a:lnTo>
                  <a:pt x="279" y="220"/>
                </a:lnTo>
                <a:lnTo>
                  <a:pt x="279" y="0"/>
                </a:lnTo>
                <a:lnTo>
                  <a:pt x="0" y="529"/>
                </a:lnTo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8" name="Freeform 6"/>
          <p:cNvSpPr>
            <a:spLocks/>
          </p:cNvSpPr>
          <p:nvPr/>
        </p:nvSpPr>
        <p:spPr bwMode="blackWhite">
          <a:xfrm>
            <a:off x="10136188" y="8410575"/>
            <a:ext cx="1119187" cy="868363"/>
          </a:xfrm>
          <a:custGeom>
            <a:avLst/>
            <a:gdLst>
              <a:gd name="T0" fmla="*/ 2147483647 w 1061"/>
              <a:gd name="T1" fmla="*/ 0 h 946"/>
              <a:gd name="T2" fmla="*/ 0 w 1061"/>
              <a:gd name="T3" fmla="*/ 2147483647 h 946"/>
              <a:gd name="T4" fmla="*/ 2147483647 w 1061"/>
              <a:gd name="T5" fmla="*/ 2147483647 h 946"/>
              <a:gd name="T6" fmla="*/ 2147483647 w 1061"/>
              <a:gd name="T7" fmla="*/ 2147483647 h 946"/>
              <a:gd name="T8" fmla="*/ 2147483647 w 1061"/>
              <a:gd name="T9" fmla="*/ 2147483647 h 946"/>
              <a:gd name="T10" fmla="*/ 2147483647 w 1061"/>
              <a:gd name="T11" fmla="*/ 2147483647 h 946"/>
              <a:gd name="T12" fmla="*/ 2147483647 w 1061"/>
              <a:gd name="T13" fmla="*/ 2147483647 h 946"/>
              <a:gd name="T14" fmla="*/ 2147483647 w 1061"/>
              <a:gd name="T15" fmla="*/ 2147483647 h 946"/>
              <a:gd name="T16" fmla="*/ 2147483647 w 1061"/>
              <a:gd name="T17" fmla="*/ 2147483647 h 946"/>
              <a:gd name="T18" fmla="*/ 2147483647 w 1061"/>
              <a:gd name="T19" fmla="*/ 2147483647 h 946"/>
              <a:gd name="T20" fmla="*/ 2147483647 w 1061"/>
              <a:gd name="T21" fmla="*/ 2147483647 h 946"/>
              <a:gd name="T22" fmla="*/ 2147483647 w 1061"/>
              <a:gd name="T23" fmla="*/ 2147483647 h 946"/>
              <a:gd name="T24" fmla="*/ 2147483647 w 1061"/>
              <a:gd name="T25" fmla="*/ 2147483647 h 946"/>
              <a:gd name="T26" fmla="*/ 2147483647 w 1061"/>
              <a:gd name="T27" fmla="*/ 2147483647 h 946"/>
              <a:gd name="T28" fmla="*/ 2147483647 w 1061"/>
              <a:gd name="T29" fmla="*/ 2147483647 h 946"/>
              <a:gd name="T30" fmla="*/ 2147483647 w 1061"/>
              <a:gd name="T31" fmla="*/ 2147483647 h 946"/>
              <a:gd name="T32" fmla="*/ 2147483647 w 1061"/>
              <a:gd name="T33" fmla="*/ 2147483647 h 946"/>
              <a:gd name="T34" fmla="*/ 2147483647 w 1061"/>
              <a:gd name="T35" fmla="*/ 2147483647 h 946"/>
              <a:gd name="T36" fmla="*/ 2147483647 w 1061"/>
              <a:gd name="T37" fmla="*/ 2147483647 h 946"/>
              <a:gd name="T38" fmla="*/ 2147483647 w 1061"/>
              <a:gd name="T39" fmla="*/ 2147483647 h 946"/>
              <a:gd name="T40" fmla="*/ 2147483647 w 1061"/>
              <a:gd name="T41" fmla="*/ 2147483647 h 946"/>
              <a:gd name="T42" fmla="*/ 2147483647 w 1061"/>
              <a:gd name="T43" fmla="*/ 2147483647 h 946"/>
              <a:gd name="T44" fmla="*/ 2147483647 w 1061"/>
              <a:gd name="T45" fmla="*/ 2147483647 h 946"/>
              <a:gd name="T46" fmla="*/ 2147483647 w 1061"/>
              <a:gd name="T47" fmla="*/ 2147483647 h 946"/>
              <a:gd name="T48" fmla="*/ 2147483647 w 1061"/>
              <a:gd name="T49" fmla="*/ 2147483647 h 946"/>
              <a:gd name="T50" fmla="*/ 2147483647 w 1061"/>
              <a:gd name="T51" fmla="*/ 0 h 9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061"/>
              <a:gd name="T79" fmla="*/ 0 h 946"/>
              <a:gd name="T80" fmla="*/ 1061 w 1061"/>
              <a:gd name="T81" fmla="*/ 946 h 94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061" h="946">
                <a:moveTo>
                  <a:pt x="372" y="0"/>
                </a:moveTo>
                <a:lnTo>
                  <a:pt x="0" y="477"/>
                </a:lnTo>
                <a:lnTo>
                  <a:pt x="207" y="395"/>
                </a:lnTo>
                <a:lnTo>
                  <a:pt x="252" y="466"/>
                </a:lnTo>
                <a:lnTo>
                  <a:pt x="302" y="531"/>
                </a:lnTo>
                <a:lnTo>
                  <a:pt x="354" y="592"/>
                </a:lnTo>
                <a:lnTo>
                  <a:pt x="410" y="649"/>
                </a:lnTo>
                <a:lnTo>
                  <a:pt x="471" y="703"/>
                </a:lnTo>
                <a:lnTo>
                  <a:pt x="535" y="751"/>
                </a:lnTo>
                <a:lnTo>
                  <a:pt x="602" y="795"/>
                </a:lnTo>
                <a:lnTo>
                  <a:pt x="670" y="833"/>
                </a:lnTo>
                <a:lnTo>
                  <a:pt x="745" y="867"/>
                </a:lnTo>
                <a:lnTo>
                  <a:pt x="818" y="894"/>
                </a:lnTo>
                <a:lnTo>
                  <a:pt x="894" y="917"/>
                </a:lnTo>
                <a:lnTo>
                  <a:pt x="970" y="934"/>
                </a:lnTo>
                <a:lnTo>
                  <a:pt x="1048" y="945"/>
                </a:lnTo>
                <a:lnTo>
                  <a:pt x="896" y="669"/>
                </a:lnTo>
                <a:lnTo>
                  <a:pt x="1060" y="347"/>
                </a:lnTo>
                <a:lnTo>
                  <a:pt x="1004" y="334"/>
                </a:lnTo>
                <a:lnTo>
                  <a:pt x="951" y="315"/>
                </a:lnTo>
                <a:lnTo>
                  <a:pt x="898" y="290"/>
                </a:lnTo>
                <a:lnTo>
                  <a:pt x="850" y="260"/>
                </a:lnTo>
                <a:lnTo>
                  <a:pt x="802" y="223"/>
                </a:lnTo>
                <a:lnTo>
                  <a:pt x="761" y="184"/>
                </a:lnTo>
                <a:lnTo>
                  <a:pt x="938" y="113"/>
                </a:lnTo>
                <a:lnTo>
                  <a:pt x="372" y="0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9" name="Freeform 7"/>
          <p:cNvSpPr>
            <a:spLocks/>
          </p:cNvSpPr>
          <p:nvPr/>
        </p:nvSpPr>
        <p:spPr bwMode="blackWhite">
          <a:xfrm>
            <a:off x="10079038" y="7666038"/>
            <a:ext cx="912812" cy="969962"/>
          </a:xfrm>
          <a:custGeom>
            <a:avLst/>
            <a:gdLst>
              <a:gd name="T0" fmla="*/ 2147483647 w 866"/>
              <a:gd name="T1" fmla="*/ 0 h 1055"/>
              <a:gd name="T2" fmla="*/ 0 w 866"/>
              <a:gd name="T3" fmla="*/ 2147483647 h 1055"/>
              <a:gd name="T4" fmla="*/ 2147483647 w 866"/>
              <a:gd name="T5" fmla="*/ 2147483647 h 1055"/>
              <a:gd name="T6" fmla="*/ 2147483647 w 866"/>
              <a:gd name="T7" fmla="*/ 2147483647 h 1055"/>
              <a:gd name="T8" fmla="*/ 2147483647 w 866"/>
              <a:gd name="T9" fmla="*/ 2147483647 h 1055"/>
              <a:gd name="T10" fmla="*/ 2147483647 w 866"/>
              <a:gd name="T11" fmla="*/ 2147483647 h 1055"/>
              <a:gd name="T12" fmla="*/ 2147483647 w 866"/>
              <a:gd name="T13" fmla="*/ 2147483647 h 1055"/>
              <a:gd name="T14" fmla="*/ 2147483647 w 866"/>
              <a:gd name="T15" fmla="*/ 2147483647 h 1055"/>
              <a:gd name="T16" fmla="*/ 2147483647 w 866"/>
              <a:gd name="T17" fmla="*/ 2147483647 h 1055"/>
              <a:gd name="T18" fmla="*/ 2147483647 w 866"/>
              <a:gd name="T19" fmla="*/ 2147483647 h 1055"/>
              <a:gd name="T20" fmla="*/ 2147483647 w 866"/>
              <a:gd name="T21" fmla="*/ 2147483647 h 1055"/>
              <a:gd name="T22" fmla="*/ 2147483647 w 866"/>
              <a:gd name="T23" fmla="*/ 2147483647 h 1055"/>
              <a:gd name="T24" fmla="*/ 2147483647 w 866"/>
              <a:gd name="T25" fmla="*/ 2147483647 h 1055"/>
              <a:gd name="T26" fmla="*/ 2147483647 w 866"/>
              <a:gd name="T27" fmla="*/ 2147483647 h 1055"/>
              <a:gd name="T28" fmla="*/ 2147483647 w 866"/>
              <a:gd name="T29" fmla="*/ 2147483647 h 1055"/>
              <a:gd name="T30" fmla="*/ 2147483647 w 866"/>
              <a:gd name="T31" fmla="*/ 2147483647 h 1055"/>
              <a:gd name="T32" fmla="*/ 2147483647 w 866"/>
              <a:gd name="T33" fmla="*/ 2147483647 h 1055"/>
              <a:gd name="T34" fmla="*/ 2147483647 w 866"/>
              <a:gd name="T35" fmla="*/ 2147483647 h 1055"/>
              <a:gd name="T36" fmla="*/ 2147483647 w 866"/>
              <a:gd name="T37" fmla="*/ 2147483647 h 1055"/>
              <a:gd name="T38" fmla="*/ 2147483647 w 866"/>
              <a:gd name="T39" fmla="*/ 2147483647 h 1055"/>
              <a:gd name="T40" fmla="*/ 2147483647 w 866"/>
              <a:gd name="T41" fmla="*/ 2147483647 h 1055"/>
              <a:gd name="T42" fmla="*/ 2147483647 w 866"/>
              <a:gd name="T43" fmla="*/ 2147483647 h 1055"/>
              <a:gd name="T44" fmla="*/ 2147483647 w 866"/>
              <a:gd name="T45" fmla="*/ 2147483647 h 1055"/>
              <a:gd name="T46" fmla="*/ 2147483647 w 866"/>
              <a:gd name="T47" fmla="*/ 2147483647 h 1055"/>
              <a:gd name="T48" fmla="*/ 2147483647 w 866"/>
              <a:gd name="T49" fmla="*/ 2147483647 h 1055"/>
              <a:gd name="T50" fmla="*/ 2147483647 w 866"/>
              <a:gd name="T51" fmla="*/ 0 h 105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866"/>
              <a:gd name="T79" fmla="*/ 0 h 1055"/>
              <a:gd name="T80" fmla="*/ 866 w 866"/>
              <a:gd name="T81" fmla="*/ 1055 h 105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866" h="1055">
                <a:moveTo>
                  <a:pt x="571" y="0"/>
                </a:moveTo>
                <a:lnTo>
                  <a:pt x="0" y="1"/>
                </a:lnTo>
                <a:lnTo>
                  <a:pt x="178" y="111"/>
                </a:lnTo>
                <a:lnTo>
                  <a:pt x="153" y="187"/>
                </a:lnTo>
                <a:lnTo>
                  <a:pt x="130" y="264"/>
                </a:lnTo>
                <a:lnTo>
                  <a:pt x="113" y="343"/>
                </a:lnTo>
                <a:lnTo>
                  <a:pt x="100" y="423"/>
                </a:lnTo>
                <a:lnTo>
                  <a:pt x="94" y="504"/>
                </a:lnTo>
                <a:lnTo>
                  <a:pt x="93" y="583"/>
                </a:lnTo>
                <a:lnTo>
                  <a:pt x="95" y="664"/>
                </a:lnTo>
                <a:lnTo>
                  <a:pt x="104" y="744"/>
                </a:lnTo>
                <a:lnTo>
                  <a:pt x="118" y="824"/>
                </a:lnTo>
                <a:lnTo>
                  <a:pt x="136" y="903"/>
                </a:lnTo>
                <a:lnTo>
                  <a:pt x="159" y="979"/>
                </a:lnTo>
                <a:lnTo>
                  <a:pt x="189" y="1054"/>
                </a:lnTo>
                <a:lnTo>
                  <a:pt x="412" y="766"/>
                </a:lnTo>
                <a:lnTo>
                  <a:pt x="702" y="816"/>
                </a:lnTo>
                <a:lnTo>
                  <a:pt x="681" y="760"/>
                </a:lnTo>
                <a:lnTo>
                  <a:pt x="666" y="705"/>
                </a:lnTo>
                <a:lnTo>
                  <a:pt x="658" y="647"/>
                </a:lnTo>
                <a:lnTo>
                  <a:pt x="652" y="588"/>
                </a:lnTo>
                <a:lnTo>
                  <a:pt x="652" y="529"/>
                </a:lnTo>
                <a:lnTo>
                  <a:pt x="660" y="470"/>
                </a:lnTo>
                <a:lnTo>
                  <a:pt x="672" y="413"/>
                </a:lnTo>
                <a:lnTo>
                  <a:pt x="865" y="531"/>
                </a:lnTo>
                <a:lnTo>
                  <a:pt x="571" y="0"/>
                </a:ln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0" name="Rectangle 27"/>
          <p:cNvSpPr>
            <a:spLocks noChangeArrowheads="1"/>
          </p:cNvSpPr>
          <p:nvPr/>
        </p:nvSpPr>
        <p:spPr bwMode="auto">
          <a:xfrm>
            <a:off x="9093200" y="7297738"/>
            <a:ext cx="2444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I. Understand Campaign Plan</a:t>
            </a:r>
          </a:p>
        </p:txBody>
      </p:sp>
      <p:sp>
        <p:nvSpPr>
          <p:cNvPr id="13321" name="Rectangle 60"/>
          <p:cNvSpPr>
            <a:spLocks noChangeArrowheads="1"/>
          </p:cNvSpPr>
          <p:nvPr/>
        </p:nvSpPr>
        <p:spPr bwMode="auto">
          <a:xfrm>
            <a:off x="11499850" y="7319963"/>
            <a:ext cx="9461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II. Identify Training Needs</a:t>
            </a:r>
          </a:p>
        </p:txBody>
      </p:sp>
      <p:sp>
        <p:nvSpPr>
          <p:cNvPr id="13322" name="Rectangle 61"/>
          <p:cNvSpPr>
            <a:spLocks noChangeArrowheads="1"/>
          </p:cNvSpPr>
          <p:nvPr/>
        </p:nvSpPr>
        <p:spPr bwMode="auto">
          <a:xfrm>
            <a:off x="11728450" y="810418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III.</a:t>
            </a:r>
          </a:p>
          <a:p>
            <a:r>
              <a:rPr lang="en-US" sz="1100">
                <a:solidFill>
                  <a:schemeClr val="bg1"/>
                </a:solidFill>
              </a:rPr>
              <a:t> Develop Program</a:t>
            </a:r>
          </a:p>
        </p:txBody>
      </p:sp>
      <p:sp>
        <p:nvSpPr>
          <p:cNvPr id="13323" name="Rectangle 62"/>
          <p:cNvSpPr>
            <a:spLocks noChangeArrowheads="1"/>
          </p:cNvSpPr>
          <p:nvPr/>
        </p:nvSpPr>
        <p:spPr bwMode="auto">
          <a:xfrm>
            <a:off x="11126788" y="8682038"/>
            <a:ext cx="9461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Roll Out Program</a:t>
            </a:r>
          </a:p>
        </p:txBody>
      </p:sp>
      <p:sp>
        <p:nvSpPr>
          <p:cNvPr id="13324" name="Rectangle 63"/>
          <p:cNvSpPr>
            <a:spLocks noChangeArrowheads="1"/>
          </p:cNvSpPr>
          <p:nvPr/>
        </p:nvSpPr>
        <p:spPr bwMode="auto">
          <a:xfrm>
            <a:off x="10325100" y="8504238"/>
            <a:ext cx="946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V.</a:t>
            </a:r>
          </a:p>
          <a:p>
            <a:r>
              <a:rPr lang="en-US" sz="1100">
                <a:solidFill>
                  <a:schemeClr val="bg1"/>
                </a:solidFill>
              </a:rPr>
              <a:t> Execute Program</a:t>
            </a:r>
          </a:p>
        </p:txBody>
      </p:sp>
      <p:sp>
        <p:nvSpPr>
          <p:cNvPr id="13325" name="Rectangle 64"/>
          <p:cNvSpPr>
            <a:spLocks noChangeArrowheads="1"/>
          </p:cNvSpPr>
          <p:nvPr/>
        </p:nvSpPr>
        <p:spPr bwMode="auto">
          <a:xfrm>
            <a:off x="9980613" y="7816850"/>
            <a:ext cx="10033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100">
                <a:solidFill>
                  <a:schemeClr val="bg1"/>
                </a:solidFill>
              </a:rPr>
              <a:t>IV.</a:t>
            </a:r>
          </a:p>
          <a:p>
            <a:r>
              <a:rPr lang="en-US" sz="1100">
                <a:solidFill>
                  <a:schemeClr val="bg1"/>
                </a:solidFill>
              </a:rPr>
              <a:t> Assess &amp; </a:t>
            </a:r>
          </a:p>
          <a:p>
            <a:r>
              <a:rPr lang="en-US" sz="1100">
                <a:solidFill>
                  <a:schemeClr val="bg1"/>
                </a:solidFill>
              </a:rPr>
              <a:t>Adjust</a:t>
            </a:r>
          </a:p>
        </p:txBody>
      </p: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558800" y="2209800"/>
          <a:ext cx="396240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24" marR="91424">
                    <a:lnL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3331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3352800"/>
            <a:ext cx="16954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45227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What We</a:t>
                      </a:r>
                      <a:r>
                        <a:rPr lang="en-US" sz="300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  <a:sym typeface="Gill Sans" charset="0"/>
                        </a:rPr>
                        <a:t> Want To Know</a:t>
                      </a:r>
                      <a:endParaRPr lang="en-US" sz="3000" i="0" dirty="0">
                        <a:solidFill>
                          <a:srgbClr val="56565A"/>
                        </a:solidFill>
                        <a:latin typeface="Arial"/>
                        <a:cs typeface="Arial"/>
                      </a:endParaRP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88" y="3657600"/>
            <a:ext cx="258127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8485188" y="2209800"/>
          <a:ext cx="3963987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algn="ctr"/>
                      <a:r>
                        <a:rPr lang="en-US" sz="3000" b="1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My Tips</a:t>
                      </a: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algn="ctr"/>
                      <a:endParaRPr lang="en-US" sz="30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In-person matters</a:t>
                      </a: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endParaRPr lang="en-US" sz="28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r>
                        <a:rPr lang="en-US" sz="2800" b="1" i="0" kern="120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Train</a:t>
                      </a:r>
                      <a:r>
                        <a:rPr lang="en-US" sz="2800" b="1" i="0" kern="1200" baseline="0" dirty="0">
                          <a:solidFill>
                            <a:srgbClr val="56565A"/>
                          </a:solidFill>
                          <a:latin typeface="Arial"/>
                          <a:ea typeface="ＭＳ Ｐゴシック" charset="0"/>
                          <a:cs typeface="Arial"/>
                        </a:rPr>
                        <a:t> trainers</a:t>
                      </a:r>
                    </a:p>
                    <a:p>
                      <a:pPr marL="635000" indent="-463550" algn="l">
                        <a:buFont typeface="+mj-lt"/>
                        <a:buAutoNum type="arabicPeriod"/>
                      </a:pPr>
                      <a:endParaRPr lang="en-US" sz="2800" b="1" i="0" kern="1200" dirty="0">
                        <a:solidFill>
                          <a:srgbClr val="56565A"/>
                        </a:solidFill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91461" marR="9146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1578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1934</TotalTime>
  <Pages>0</Pages>
  <Words>531</Words>
  <Characters>0</Characters>
  <Application>Microsoft Macintosh PowerPoint</Application>
  <PresentationFormat>Custom</PresentationFormat>
  <Lines>0</Lines>
  <Paragraphs>189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Six Steps to Building a Kick-Ass Training Program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98</cp:revision>
  <dcterms:created xsi:type="dcterms:W3CDTF">2014-01-23T22:27:04Z</dcterms:created>
  <dcterms:modified xsi:type="dcterms:W3CDTF">2019-03-05T18:09:38Z</dcterms:modified>
</cp:coreProperties>
</file>