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437" r:id="rId2"/>
    <p:sldId id="458" r:id="rId3"/>
    <p:sldId id="459" r:id="rId4"/>
    <p:sldId id="460" r:id="rId5"/>
    <p:sldId id="461" r:id="rId6"/>
    <p:sldId id="462" r:id="rId7"/>
    <p:sldId id="463" r:id="rId8"/>
    <p:sldId id="440" r:id="rId9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704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E"/>
    <a:srgbClr val="56565A"/>
    <a:srgbClr val="0C3B60"/>
    <a:srgbClr val="0094C8"/>
    <a:srgbClr val="DBD9D6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62135" autoAdjust="0"/>
  </p:normalViewPr>
  <p:slideViewPr>
    <p:cSldViewPr showGuides="1">
      <p:cViewPr varScale="1">
        <p:scale>
          <a:sx n="47" d="100"/>
          <a:sy n="47" d="100"/>
        </p:scale>
        <p:origin x="1488" y="192"/>
      </p:cViewPr>
      <p:guideLst>
        <p:guide orient="horz" pos="4704"/>
        <p:guide pos="81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8AE3759-E056-2147-8C5D-753FE3B9CC70}" type="datetime1">
              <a:rPr lang="en-US"/>
              <a:pPr>
                <a:defRPr/>
              </a:pPr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5F94105-2682-8749-ABF5-C05777F3AB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59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77DCF43-45A6-0E41-BAA4-2739F442BAE5}" type="datetime1">
              <a:rPr lang="en-US"/>
              <a:pPr>
                <a:defRPr/>
              </a:pPr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54CF9CA-ECC0-8E43-B974-DDC848E05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346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Attribution-Non Commercial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/>
              <a:t>/4.0/ or send a letter to Creative Commons, PO Box 1866, Mountain View, CA 94042, USA</a:t>
            </a:r>
            <a:endParaRPr lang="en-US" sz="1200" b="0" i="0" u="none" strike="noStrike" cap="none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74A32855-B8EE-C047-84D3-668F6E12C351}" type="slidenum">
              <a:rPr lang="en-US" sz="1200"/>
              <a:pPr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149371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23F6FDE7-ED81-384E-94CA-F39DD01944F3}" type="slidenum">
              <a:rPr lang="en-US" sz="1200"/>
              <a:pPr/>
              <a:t>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122930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4F549F-CF1D-4A43-B886-1303C72E3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6622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130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56565A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4BC3D0F-469B-8443-97D3-CA4FD6599E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pitchFamily="34" charset="-128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ＭＳ Ｐゴシック" pitchFamily="-111" charset="-128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MS PGothic" charset="0"/>
              </a:rPr>
              <a:t>Step 3: Writing a Program Plan</a:t>
            </a:r>
          </a:p>
        </p:txBody>
      </p:sp>
      <p:sp>
        <p:nvSpPr>
          <p:cNvPr id="29698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MS PGothic" charset="0"/>
                <a:cs typeface="MS PGothic" charset="0"/>
              </a:rPr>
              <a:t>Samantha Goldman, 2012 OFA-NH Training Director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8C9CF044-B226-0344-98E9-422D3789A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9010650"/>
            <a:ext cx="1219200" cy="419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Goals for This Session</a:t>
            </a:r>
          </a:p>
        </p:txBody>
      </p:sp>
      <p:sp>
        <p:nvSpPr>
          <p:cNvPr id="13316" name="Oval 36"/>
          <p:cNvSpPr>
            <a:spLocks noChangeAspect="1"/>
          </p:cNvSpPr>
          <p:nvPr/>
        </p:nvSpPr>
        <p:spPr bwMode="auto">
          <a:xfrm>
            <a:off x="863600" y="3089275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800" b="1" dirty="0">
                <a:solidFill>
                  <a:schemeClr val="bg1"/>
                </a:solidFill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13317" name="Oval 37"/>
          <p:cNvSpPr>
            <a:spLocks noChangeAspect="1"/>
          </p:cNvSpPr>
          <p:nvPr/>
        </p:nvSpPr>
        <p:spPr bwMode="auto">
          <a:xfrm>
            <a:off x="863600" y="4518025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800" b="1" dirty="0">
                <a:solidFill>
                  <a:schemeClr val="bg1"/>
                </a:solidFill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3318" name="Oval 38"/>
          <p:cNvSpPr>
            <a:spLocks noChangeAspect="1"/>
          </p:cNvSpPr>
          <p:nvPr/>
        </p:nvSpPr>
        <p:spPr bwMode="auto">
          <a:xfrm>
            <a:off x="863600" y="5946775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800" b="1" dirty="0">
                <a:solidFill>
                  <a:schemeClr val="bg1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13319" name="Rectangle 2"/>
          <p:cNvSpPr>
            <a:spLocks/>
          </p:cNvSpPr>
          <p:nvPr/>
        </p:nvSpPr>
        <p:spPr bwMode="auto">
          <a:xfrm>
            <a:off x="1930400" y="3048000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Understand the components of a Program Plan</a:t>
            </a:r>
          </a:p>
          <a:p>
            <a:pPr algn="l">
              <a:lnSpc>
                <a:spcPct val="150000"/>
              </a:lnSpc>
            </a:pPr>
            <a:endParaRPr lang="en-US" sz="280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13320" name="Rectangle 2"/>
          <p:cNvSpPr>
            <a:spLocks/>
          </p:cNvSpPr>
          <p:nvPr/>
        </p:nvSpPr>
        <p:spPr bwMode="auto">
          <a:xfrm>
            <a:off x="1930400" y="4470400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Design outline of Program Plan</a:t>
            </a:r>
          </a:p>
        </p:txBody>
      </p:sp>
      <p:sp>
        <p:nvSpPr>
          <p:cNvPr id="13321" name="Rectangle 2"/>
          <p:cNvSpPr>
            <a:spLocks/>
          </p:cNvSpPr>
          <p:nvPr/>
        </p:nvSpPr>
        <p:spPr bwMode="auto">
          <a:xfrm>
            <a:off x="1930400" y="5892800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Utilize coach as needed</a:t>
            </a:r>
          </a:p>
        </p:txBody>
      </p:sp>
    </p:spTree>
    <p:extLst>
      <p:ext uri="{BB962C8B-B14F-4D97-AF65-F5344CB8AC3E}">
        <p14:creationId xmlns:p14="http://schemas.microsoft.com/office/powerpoint/2010/main" val="250682345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/>
          </p:cNvSpPr>
          <p:nvPr/>
        </p:nvSpPr>
        <p:spPr bwMode="auto">
          <a:xfrm>
            <a:off x="863600" y="1752600"/>
            <a:ext cx="113855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cs typeface="Arial" charset="0"/>
              </a:rPr>
              <a:t>Blueprint that anyone can execute</a:t>
            </a:r>
          </a:p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cs typeface="Arial" charset="0"/>
              </a:rPr>
              <a:t>Build support</a:t>
            </a:r>
          </a:p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cs typeface="Arial" charset="0"/>
              </a:rPr>
              <a:t>Gain momentum</a:t>
            </a:r>
          </a:p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cs typeface="Arial" charset="0"/>
              </a:rPr>
              <a:t>Gain resources</a:t>
            </a:r>
          </a:p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cs typeface="Arial" charset="0"/>
              </a:rPr>
              <a:t>See how to integrate training into organization</a:t>
            </a:r>
          </a:p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cs typeface="Arial" charset="0"/>
              </a:rPr>
              <a:t>If no plan, how do you know what action to take?</a:t>
            </a:r>
          </a:p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cs typeface="Arial" charset="0"/>
              </a:rPr>
              <a:t>If no plan, how do you know if you’re successful?</a:t>
            </a:r>
          </a:p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Why write a Program Plan?</a:t>
            </a:r>
          </a:p>
        </p:txBody>
      </p:sp>
    </p:spTree>
    <p:extLst>
      <p:ext uri="{BB962C8B-B14F-4D97-AF65-F5344CB8AC3E}">
        <p14:creationId xmlns:p14="http://schemas.microsoft.com/office/powerpoint/2010/main" val="28442328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/>
          </p:cNvSpPr>
          <p:nvPr/>
        </p:nvSpPr>
        <p:spPr bwMode="auto">
          <a:xfrm>
            <a:off x="635000" y="1752600"/>
            <a:ext cx="11385550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57200" indent="-457200" algn="l">
              <a:buFont typeface="Arial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</a:rPr>
              <a:t>Overview (includes context)</a:t>
            </a:r>
          </a:p>
          <a:p>
            <a:pPr marL="457200" indent="-457200" algn="l">
              <a:buFont typeface="Arial" charset="0"/>
              <a:buChar char="•"/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</a:rPr>
              <a:t>Qualitative Goals</a:t>
            </a:r>
          </a:p>
          <a:p>
            <a:pPr marL="457200" indent="-457200" algn="l">
              <a:buFont typeface="Arial"/>
              <a:buChar char="•"/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</a:rPr>
              <a:t>Quantitative Goals and Benchmarks</a:t>
            </a:r>
          </a:p>
          <a:p>
            <a:pPr marL="457200" indent="-457200" algn="l">
              <a:buFont typeface="Arial"/>
              <a:buChar char="•"/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</a:rPr>
              <a:t>How objectives will be met (strategy)</a:t>
            </a:r>
          </a:p>
          <a:p>
            <a:pPr marL="457200" indent="-457200" algn="l">
              <a:buFont typeface="Arial"/>
              <a:buChar char="•"/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</a:rPr>
              <a:t>Content of program</a:t>
            </a:r>
          </a:p>
          <a:p>
            <a:pPr algn="l"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</a:rPr>
              <a:t>Who needs to be involved</a:t>
            </a:r>
          </a:p>
          <a:p>
            <a:pPr marL="457200" indent="-457200" algn="l">
              <a:buFont typeface="Arial"/>
              <a:buChar char="•"/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</a:rPr>
              <a:t>Needs from other departments and HQ</a:t>
            </a:r>
          </a:p>
          <a:p>
            <a:pPr marL="457200" indent="-457200" algn="l">
              <a:buFont typeface="Arial"/>
              <a:buChar char="•"/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</a:rPr>
              <a:t>Communication/Buy In Plan</a:t>
            </a:r>
          </a:p>
          <a:p>
            <a:pPr marL="457200" indent="-457200" algn="l">
              <a:buFont typeface="Arial"/>
              <a:buChar char="•"/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buFont typeface="Arial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</a:rPr>
              <a:t>Timeline</a:t>
            </a:r>
          </a:p>
          <a:p>
            <a:pPr marL="457200" indent="-457200" algn="l">
              <a:buFont typeface="Arial" charset="0"/>
              <a:buChar char="•"/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558800" y="609600"/>
            <a:ext cx="116586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What Should be Included in a Program Plan?</a:t>
            </a:r>
          </a:p>
        </p:txBody>
      </p:sp>
    </p:spTree>
    <p:extLst>
      <p:ext uri="{BB962C8B-B14F-4D97-AF65-F5344CB8AC3E}">
        <p14:creationId xmlns:p14="http://schemas.microsoft.com/office/powerpoint/2010/main" val="6427396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/>
          </p:cNvSpPr>
          <p:nvPr/>
        </p:nvSpPr>
        <p:spPr bwMode="auto">
          <a:xfrm>
            <a:off x="635000" y="1752600"/>
            <a:ext cx="11385550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57200" indent="-457200" algn="l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</a:rPr>
              <a:t>Concise</a:t>
            </a:r>
          </a:p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</a:rPr>
              <a:t>Direct</a:t>
            </a:r>
          </a:p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</a:rPr>
              <a:t>Anyone can execute</a:t>
            </a:r>
          </a:p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Clear Top Lines</a:t>
            </a:r>
          </a:p>
          <a:p>
            <a:pPr marL="457200" indent="-457200" algn="l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  <a:p>
            <a:pPr marL="457200" indent="-457200" algn="l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Detailed Addendums</a:t>
            </a:r>
          </a:p>
        </p:txBody>
      </p:sp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558800" y="609600"/>
            <a:ext cx="116586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Best Practices for Program Plan Writing</a:t>
            </a:r>
          </a:p>
        </p:txBody>
      </p:sp>
    </p:spTree>
    <p:extLst>
      <p:ext uri="{BB962C8B-B14F-4D97-AF65-F5344CB8AC3E}">
        <p14:creationId xmlns:p14="http://schemas.microsoft.com/office/powerpoint/2010/main" val="28385651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Debrief: Write Personal Reflection on own Program Plan and Writing Process</a:t>
            </a:r>
          </a:p>
        </p:txBody>
      </p:sp>
      <p:sp>
        <p:nvSpPr>
          <p:cNvPr id="8" name="Rectangle 7"/>
          <p:cNvSpPr/>
          <p:nvPr/>
        </p:nvSpPr>
        <p:spPr>
          <a:xfrm>
            <a:off x="482600" y="3962400"/>
            <a:ext cx="11930063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latin typeface="Arial"/>
                <a:cs typeface="Arial"/>
              </a:rPr>
              <a:t>2. An aspect that EXCITES you</a:t>
            </a:r>
          </a:p>
        </p:txBody>
      </p:sp>
      <p:sp>
        <p:nvSpPr>
          <p:cNvPr id="10" name="Rectangle 9"/>
          <p:cNvSpPr/>
          <p:nvPr/>
        </p:nvSpPr>
        <p:spPr>
          <a:xfrm>
            <a:off x="406400" y="5715000"/>
            <a:ext cx="11930063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3. An aspect that FRUSTRATES you</a:t>
            </a:r>
          </a:p>
        </p:txBody>
      </p:sp>
      <p:sp>
        <p:nvSpPr>
          <p:cNvPr id="7" name="Rectangle 6"/>
          <p:cNvSpPr/>
          <p:nvPr/>
        </p:nvSpPr>
        <p:spPr>
          <a:xfrm>
            <a:off x="482600" y="2362200"/>
            <a:ext cx="11930063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latin typeface="Arial"/>
                <a:cs typeface="Arial"/>
              </a:rPr>
              <a:t>1. An aspect that you LOVE</a:t>
            </a:r>
          </a:p>
        </p:txBody>
      </p:sp>
      <p:sp>
        <p:nvSpPr>
          <p:cNvPr id="9" name="Rectangle 8"/>
          <p:cNvSpPr/>
          <p:nvPr/>
        </p:nvSpPr>
        <p:spPr>
          <a:xfrm>
            <a:off x="406400" y="7391400"/>
            <a:ext cx="11930063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4.  An aspect that NEEDS WORK</a:t>
            </a:r>
          </a:p>
        </p:txBody>
      </p:sp>
    </p:spTree>
    <p:extLst>
      <p:ext uri="{BB962C8B-B14F-4D97-AF65-F5344CB8AC3E}">
        <p14:creationId xmlns:p14="http://schemas.microsoft.com/office/powerpoint/2010/main" val="116425936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Share: What card did you get?</a:t>
            </a:r>
          </a:p>
        </p:txBody>
      </p:sp>
      <p:sp>
        <p:nvSpPr>
          <p:cNvPr id="8" name="Rectangle 7"/>
          <p:cNvSpPr/>
          <p:nvPr/>
        </p:nvSpPr>
        <p:spPr>
          <a:xfrm>
            <a:off x="482600" y="3962400"/>
            <a:ext cx="11930063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latin typeface="Arial"/>
                <a:cs typeface="Arial"/>
              </a:rPr>
              <a:t>2. An aspect that EXCITES you</a:t>
            </a:r>
          </a:p>
        </p:txBody>
      </p:sp>
      <p:sp>
        <p:nvSpPr>
          <p:cNvPr id="10" name="Rectangle 9"/>
          <p:cNvSpPr/>
          <p:nvPr/>
        </p:nvSpPr>
        <p:spPr>
          <a:xfrm>
            <a:off x="406400" y="5715000"/>
            <a:ext cx="11930063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3. An aspect that FRUSTRATES you</a:t>
            </a:r>
          </a:p>
        </p:txBody>
      </p:sp>
      <p:sp>
        <p:nvSpPr>
          <p:cNvPr id="7" name="Rectangle 6"/>
          <p:cNvSpPr/>
          <p:nvPr/>
        </p:nvSpPr>
        <p:spPr>
          <a:xfrm>
            <a:off x="482600" y="2362200"/>
            <a:ext cx="11930063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latin typeface="Arial"/>
                <a:cs typeface="Arial"/>
              </a:rPr>
              <a:t>1. An aspect that you LOVE</a:t>
            </a:r>
          </a:p>
        </p:txBody>
      </p:sp>
      <p:sp>
        <p:nvSpPr>
          <p:cNvPr id="9" name="Rectangle 8"/>
          <p:cNvSpPr/>
          <p:nvPr/>
        </p:nvSpPr>
        <p:spPr>
          <a:xfrm>
            <a:off x="406400" y="7391400"/>
            <a:ext cx="11930063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4.  An aspect that NEEDS WORK</a:t>
            </a:r>
          </a:p>
        </p:txBody>
      </p:sp>
      <p:pic>
        <p:nvPicPr>
          <p:cNvPr id="2" name="Picture 1" descr="heart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1828800"/>
            <a:ext cx="15843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diamond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5800" y="3352800"/>
            <a:ext cx="1651000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ce club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5410200"/>
            <a:ext cx="1552575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ce_of_spade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8200" y="7162800"/>
            <a:ext cx="1401763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24920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0" y="2849562"/>
            <a:ext cx="6781800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Lunch 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2538</TotalTime>
  <Pages>0</Pages>
  <Words>283</Words>
  <Characters>0</Characters>
  <Application>Microsoft Macintosh PowerPoint</Application>
  <PresentationFormat>Custom</PresentationFormat>
  <Lines>0</Lines>
  <Paragraphs>67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ＭＳ Ｐゴシック</vt:lpstr>
      <vt:lpstr>ＭＳ Ｐゴシック</vt:lpstr>
      <vt:lpstr>ヒラギノ角ゴ ProN W3</vt:lpstr>
      <vt:lpstr>Arial</vt:lpstr>
      <vt:lpstr>Calibri</vt:lpstr>
      <vt:lpstr>Gill Sans</vt:lpstr>
      <vt:lpstr>OFA Template</vt:lpstr>
      <vt:lpstr>Step 3: Writing a Program Plan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99</cp:revision>
  <dcterms:created xsi:type="dcterms:W3CDTF">2014-01-23T22:27:04Z</dcterms:created>
  <dcterms:modified xsi:type="dcterms:W3CDTF">2019-03-05T18:16:35Z</dcterms:modified>
</cp:coreProperties>
</file>