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6"/>
  </p:notesMasterIdLst>
  <p:handoutMasterIdLst>
    <p:handoutMasterId r:id="rId7"/>
  </p:handoutMasterIdLst>
  <p:sldIdLst>
    <p:sldId id="420" r:id="rId2"/>
    <p:sldId id="437" r:id="rId3"/>
    <p:sldId id="421" r:id="rId4"/>
    <p:sldId id="423" r:id="rId5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944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E"/>
    <a:srgbClr val="56565A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1"/>
  </p:normalViewPr>
  <p:slideViewPr>
    <p:cSldViewPr showGuides="1">
      <p:cViewPr varScale="1">
        <p:scale>
          <a:sx n="75" d="100"/>
          <a:sy n="75" d="100"/>
        </p:scale>
        <p:origin x="288" y="184"/>
      </p:cViewPr>
      <p:guideLst>
        <p:guide orient="horz" pos="4944"/>
        <p:guide pos="8191"/>
      </p:guideLst>
    </p:cSldViewPr>
  </p:slideViewPr>
  <p:notesTextViewPr>
    <p:cViewPr>
      <p:scale>
        <a:sx n="100" d="100"/>
        <a:sy n="100" d="100"/>
      </p:scale>
      <p:origin x="0" y="-104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6C14B69-FA94-C649-8322-5F38D9BD52D0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19CEA45-F2F7-3341-AD75-EFC1536003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02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021CAEC-6816-9B43-9B75-B64A0BAEBFDC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D9852FF-0022-6341-A9E9-EA3069924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74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Attribution-Non Commercial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/>
              <a:t>/4.0/ or send a letter to Creative Commons, PO Box 1866, Mountain View, CA 94042, USA</a:t>
            </a:r>
            <a:endParaRPr lang="en-US" sz="1200" b="0" i="0" u="none" strike="noStrike" cap="none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852FF-0022-6341-A9E9-EA306992481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6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DE4F80-288B-3C4B-AFFF-0403A68213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07208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8779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56565A"/>
                </a:solidFill>
                <a:latin typeface="Arial" charset="0"/>
                <a:cs typeface="Arial" charset="0"/>
              </a:defRPr>
            </a:lvl1pPr>
          </a:lstStyle>
          <a:p>
            <a:fld id="{AB7A3DA0-8BD6-B242-BC07-4B210376103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ＭＳ Ｐゴシック" pitchFamily="-111" charset="-128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MS PGothic" charset="0"/>
              </a:rPr>
              <a:t>Welcome Back, Boot Campers!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4000" y="7391400"/>
            <a:ext cx="12496800" cy="762000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Day 3 (part 2) 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FEDAD04B-5A50-3A42-9A12-E20269982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/>
          </p:cNvSpPr>
          <p:nvPr/>
        </p:nvSpPr>
        <p:spPr bwMode="auto">
          <a:xfrm>
            <a:off x="1930400" y="2514600"/>
            <a:ext cx="10287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Strengthen program writing and management skills</a:t>
            </a:r>
          </a:p>
        </p:txBody>
      </p:sp>
      <p:sp>
        <p:nvSpPr>
          <p:cNvPr id="1126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Goals for The Rest of This Training</a:t>
            </a:r>
          </a:p>
        </p:txBody>
      </p:sp>
      <p:sp>
        <p:nvSpPr>
          <p:cNvPr id="11268" name="Oval 35"/>
          <p:cNvSpPr>
            <a:spLocks noChangeAspect="1"/>
          </p:cNvSpPr>
          <p:nvPr/>
        </p:nvSpPr>
        <p:spPr bwMode="auto">
          <a:xfrm>
            <a:off x="863600" y="254793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11269" name="Oval 36"/>
          <p:cNvSpPr>
            <a:spLocks noChangeAspect="1"/>
          </p:cNvSpPr>
          <p:nvPr/>
        </p:nvSpPr>
        <p:spPr bwMode="auto">
          <a:xfrm>
            <a:off x="863600" y="3978275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1270" name="Oval 37"/>
          <p:cNvSpPr>
            <a:spLocks noChangeAspect="1"/>
          </p:cNvSpPr>
          <p:nvPr/>
        </p:nvSpPr>
        <p:spPr bwMode="auto">
          <a:xfrm>
            <a:off x="863600" y="5407025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11271" name="Rectangle 2"/>
          <p:cNvSpPr>
            <a:spLocks/>
          </p:cNvSpPr>
          <p:nvPr/>
        </p:nvSpPr>
        <p:spPr bwMode="auto">
          <a:xfrm>
            <a:off x="2006600" y="3886200"/>
            <a:ext cx="10287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Create a pool of candidates for training positions in progressive organizations</a:t>
            </a:r>
          </a:p>
        </p:txBody>
      </p:sp>
      <p:sp>
        <p:nvSpPr>
          <p:cNvPr id="11272" name="Rectangle 2"/>
          <p:cNvSpPr>
            <a:spLocks/>
          </p:cNvSpPr>
          <p:nvPr/>
        </p:nvSpPr>
        <p:spPr bwMode="auto">
          <a:xfrm>
            <a:off x="2006600" y="5334000"/>
            <a:ext cx="10287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Build a network of past, present and future Training Directors.</a:t>
            </a:r>
          </a:p>
        </p:txBody>
      </p:sp>
    </p:spTree>
    <p:extLst>
      <p:ext uri="{BB962C8B-B14F-4D97-AF65-F5344CB8AC3E}">
        <p14:creationId xmlns:p14="http://schemas.microsoft.com/office/powerpoint/2010/main" val="70159939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/>
          </p:cNvSpPr>
          <p:nvPr/>
        </p:nvSpPr>
        <p:spPr bwMode="auto">
          <a:xfrm>
            <a:off x="831850" y="2895600"/>
            <a:ext cx="68897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Welcome Back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Discussion: What makes a good Training Director?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Six Steps for Running a Stellar Training Program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Debrief, Preview of Tomorrow and Closing</a:t>
            </a:r>
          </a:p>
        </p:txBody>
      </p:sp>
      <p:sp>
        <p:nvSpPr>
          <p:cNvPr id="2048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Agenda for This Afternoon</a:t>
            </a:r>
          </a:p>
        </p:txBody>
      </p:sp>
      <p:pic>
        <p:nvPicPr>
          <p:cNvPr id="2048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37931725" indent="-37474525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Questions, Feedback and Norms</a:t>
            </a: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1981200"/>
            <a:ext cx="4048125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1934</TotalTime>
  <Pages>0</Pages>
  <Words>141</Words>
  <Characters>0</Characters>
  <Application>Microsoft Macintosh PowerPoint</Application>
  <PresentationFormat>Custom</PresentationFormat>
  <Lines>0</Lines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OFA Template</vt:lpstr>
      <vt:lpstr>Welcome Back, Boot Campers!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98</cp:revision>
  <dcterms:created xsi:type="dcterms:W3CDTF">2014-01-23T22:27:04Z</dcterms:created>
  <dcterms:modified xsi:type="dcterms:W3CDTF">2019-03-05T18:09:14Z</dcterms:modified>
</cp:coreProperties>
</file>