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429" r:id="rId2"/>
    <p:sldId id="431" r:id="rId3"/>
    <p:sldId id="413" r:id="rId4"/>
    <p:sldId id="414" r:id="rId5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4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howGuides="1">
      <p:cViewPr varScale="1">
        <p:scale>
          <a:sx n="75" d="100"/>
          <a:sy n="75" d="100"/>
        </p:scale>
        <p:origin x="288" y="184"/>
      </p:cViewPr>
      <p:guideLst>
        <p:guide orient="horz" pos="494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C14B69-FA94-C649-8322-5F38D9BD52D0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19CEA45-F2F7-3341-AD75-EFC15360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2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21CAEC-6816-9B43-9B75-B64A0BAEBFDC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9852FF-0022-6341-A9E9-EA3069924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54E4D31-C783-C447-96C1-75F99EBD06EE}" type="slidenum">
              <a:rPr lang="en-US" sz="1200"/>
              <a:pPr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48425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EC6DD09C-E19E-6749-8E9F-BB2FA511647A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0685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E4F80-288B-3C4B-AFFF-0403A6821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20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7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fld id="{AB7A3DA0-8BD6-B242-BC07-4B210376103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Welcome and Energizer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Melissa McNeal, Director of OFA Community Organizing Institute, @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mcmeat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1DDA0EA3-1517-0649-A535-67B5532E1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1325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Energizer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1905000"/>
            <a:ext cx="3330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2209800"/>
            <a:ext cx="2997518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1219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/>
          </p:cNvSpPr>
          <p:nvPr/>
        </p:nvSpPr>
        <p:spPr bwMode="auto">
          <a:xfrm>
            <a:off x="330200" y="2971800"/>
            <a:ext cx="739140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Welcome and Energizer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Giving and Receiving Feedback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Deliver Training Module to a Partner, Receive Feedback, Switch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Working Lunch: Debrief on Morning Trainings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Organizing a Professional Training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Debrief, Next Steps and Closing</a:t>
            </a:r>
          </a:p>
        </p:txBody>
      </p:sp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Today</a:t>
            </a:r>
          </a:p>
        </p:txBody>
      </p:sp>
      <p:pic>
        <p:nvPicPr>
          <p:cNvPr id="819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Let’s revisit our norms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917251">
            <a:off x="7428602" y="2406735"/>
            <a:ext cx="4361879" cy="4142975"/>
          </a:xfrm>
          <a:prstGeom prst="rect">
            <a:avLst/>
          </a:prstGeom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09613" y="2308225"/>
            <a:ext cx="5842000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5400" b="1" dirty="0">
                <a:solidFill>
                  <a:schemeClr val="tx1"/>
                </a:solidFill>
                <a:latin typeface="Arial" charset="0"/>
                <a:cs typeface="Arial" charset="0"/>
              </a:rPr>
              <a:t>RESPECT </a:t>
            </a:r>
          </a:p>
          <a:p>
            <a:pPr algn="ctr">
              <a:spcBef>
                <a:spcPts val="2400"/>
              </a:spcBef>
            </a:pPr>
            <a:r>
              <a:rPr lang="en-US" sz="5400" b="1" dirty="0">
                <a:solidFill>
                  <a:schemeClr val="tx1"/>
                </a:solidFill>
                <a:latin typeface="Arial" charset="0"/>
                <a:cs typeface="Arial" charset="0"/>
              </a:rPr>
              <a:t>EMPOWER</a:t>
            </a:r>
          </a:p>
          <a:p>
            <a:pPr algn="ctr">
              <a:spcBef>
                <a:spcPts val="2400"/>
              </a:spcBef>
            </a:pPr>
            <a:r>
              <a:rPr lang="en-US" sz="5400" b="1" dirty="0">
                <a:solidFill>
                  <a:schemeClr val="tx1"/>
                </a:solidFill>
                <a:latin typeface="Arial" charset="0"/>
                <a:cs typeface="Arial" charset="0"/>
              </a:rPr>
              <a:t>INCLUDE </a:t>
            </a:r>
          </a:p>
          <a:p>
            <a:pPr algn="ctr">
              <a:spcBef>
                <a:spcPts val="2400"/>
              </a:spcBef>
            </a:pPr>
            <a:r>
              <a:rPr lang="en-US" sz="5400" b="1" dirty="0">
                <a:solidFill>
                  <a:schemeClr val="tx1"/>
                </a:solidFill>
                <a:latin typeface="Arial" charset="0"/>
                <a:cs typeface="Arial" charset="0"/>
              </a:rPr>
              <a:t>ACT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68400" y="7432675"/>
            <a:ext cx="10363200" cy="5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2800" b="1" dirty="0">
                <a:solidFill>
                  <a:srgbClr val="D0202E"/>
                </a:solidFill>
                <a:latin typeface="Arial" charset="0"/>
                <a:cs typeface="Arial" charset="0"/>
              </a:rPr>
              <a:t>Any norms we should revisit, add or subtract?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1937</TotalTime>
  <Pages>0</Pages>
  <Words>74</Words>
  <Characters>0</Characters>
  <Application>Microsoft Macintosh PowerPoint</Application>
  <PresentationFormat>Custom</PresentationFormat>
  <Lines>0</Lines>
  <Paragraphs>18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Welcome and Energizer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98</cp:revision>
  <dcterms:created xsi:type="dcterms:W3CDTF">2014-01-23T22:27:04Z</dcterms:created>
  <dcterms:modified xsi:type="dcterms:W3CDTF">2019-03-05T18:15:27Z</dcterms:modified>
</cp:coreProperties>
</file>