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</p:sldMasterIdLst>
  <p:notesMasterIdLst>
    <p:notesMasterId r:id="rId14"/>
  </p:notesMasterIdLst>
  <p:handoutMasterIdLst>
    <p:handoutMasterId r:id="rId15"/>
  </p:handoutMasterIdLst>
  <p:sldIdLst>
    <p:sldId id="349" r:id="rId2"/>
    <p:sldId id="480" r:id="rId3"/>
    <p:sldId id="350" r:id="rId4"/>
    <p:sldId id="351" r:id="rId5"/>
    <p:sldId id="352" r:id="rId6"/>
    <p:sldId id="353" r:id="rId7"/>
    <p:sldId id="354" r:id="rId8"/>
    <p:sldId id="355" r:id="rId9"/>
    <p:sldId id="356" r:id="rId10"/>
    <p:sldId id="357" r:id="rId11"/>
    <p:sldId id="358" r:id="rId12"/>
    <p:sldId id="359" r:id="rId13"/>
  </p:sldIdLst>
  <p:sldSz cx="13004800" cy="97536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/>
        <a:ea typeface="ヒラギノ角ゴ ProN W3"/>
        <a:cs typeface="ヒラギノ角ゴ ProN W3"/>
        <a:sym typeface="Gill Sans"/>
      </a:defRPr>
    </a:lvl1pPr>
    <a:lvl2pPr marL="4572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/>
        <a:ea typeface="ヒラギノ角ゴ ProN W3"/>
        <a:cs typeface="ヒラギノ角ゴ ProN W3"/>
        <a:sym typeface="Gill Sans"/>
      </a:defRPr>
    </a:lvl2pPr>
    <a:lvl3pPr marL="9144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/>
        <a:ea typeface="ヒラギノ角ゴ ProN W3"/>
        <a:cs typeface="ヒラギノ角ゴ ProN W3"/>
        <a:sym typeface="Gill Sans"/>
      </a:defRPr>
    </a:lvl3pPr>
    <a:lvl4pPr marL="13716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/>
        <a:ea typeface="ヒラギノ角ゴ ProN W3"/>
        <a:cs typeface="ヒラギノ角ゴ ProN W3"/>
        <a:sym typeface="Gill Sans"/>
      </a:defRPr>
    </a:lvl4pPr>
    <a:lvl5pPr marL="18288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/>
        <a:ea typeface="ヒラギノ角ゴ ProN W3"/>
        <a:cs typeface="ヒラギノ角ゴ ProN W3"/>
        <a:sym typeface="Gill Sans"/>
      </a:defRPr>
    </a:lvl5pPr>
    <a:lvl6pPr marL="2286000" algn="l" defTabSz="914400" rtl="0" eaLnBrk="1" latinLnBrk="0" hangingPunct="1">
      <a:defRPr sz="4200" kern="1200">
        <a:solidFill>
          <a:srgbClr val="000000"/>
        </a:solidFill>
        <a:latin typeface="Gill Sans"/>
        <a:ea typeface="ヒラギノ角ゴ ProN W3"/>
        <a:cs typeface="ヒラギノ角ゴ ProN W3"/>
        <a:sym typeface="Gill Sans"/>
      </a:defRPr>
    </a:lvl6pPr>
    <a:lvl7pPr marL="2743200" algn="l" defTabSz="914400" rtl="0" eaLnBrk="1" latinLnBrk="0" hangingPunct="1">
      <a:defRPr sz="4200" kern="1200">
        <a:solidFill>
          <a:srgbClr val="000000"/>
        </a:solidFill>
        <a:latin typeface="Gill Sans"/>
        <a:ea typeface="ヒラギノ角ゴ ProN W3"/>
        <a:cs typeface="ヒラギノ角ゴ ProN W3"/>
        <a:sym typeface="Gill Sans"/>
      </a:defRPr>
    </a:lvl7pPr>
    <a:lvl8pPr marL="3200400" algn="l" defTabSz="914400" rtl="0" eaLnBrk="1" latinLnBrk="0" hangingPunct="1">
      <a:defRPr sz="4200" kern="1200">
        <a:solidFill>
          <a:srgbClr val="000000"/>
        </a:solidFill>
        <a:latin typeface="Gill Sans"/>
        <a:ea typeface="ヒラギノ角ゴ ProN W3"/>
        <a:cs typeface="ヒラギノ角ゴ ProN W3"/>
        <a:sym typeface="Gill Sans"/>
      </a:defRPr>
    </a:lvl8pPr>
    <a:lvl9pPr marL="3657600" algn="l" defTabSz="914400" rtl="0" eaLnBrk="1" latinLnBrk="0" hangingPunct="1">
      <a:defRPr sz="4200" kern="1200">
        <a:solidFill>
          <a:srgbClr val="000000"/>
        </a:solidFill>
        <a:latin typeface="Gill Sans"/>
        <a:ea typeface="ヒラギノ角ゴ ProN W3"/>
        <a:cs typeface="ヒラギノ角ゴ ProN W3"/>
        <a:sym typeface="Gill Sans"/>
      </a:defRPr>
    </a:lvl9pPr>
  </p:defaultTextStyle>
  <p:extLst>
    <p:ext uri="{EFAFB233-063F-42B5-8137-9DF3F51BA10A}">
      <p15:sldGuideLst xmlns:p15="http://schemas.microsoft.com/office/powerpoint/2012/main">
        <p15:guide id="1" orient="horz" pos="4992">
          <p15:clr>
            <a:srgbClr val="A4A3A4"/>
          </p15:clr>
        </p15:guide>
        <p15:guide id="2" pos="81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6565A"/>
    <a:srgbClr val="D0202E"/>
    <a:srgbClr val="0C3B60"/>
    <a:srgbClr val="0094C8"/>
    <a:srgbClr val="DBD9D6"/>
    <a:srgbClr val="1325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591"/>
  </p:normalViewPr>
  <p:slideViewPr>
    <p:cSldViewPr>
      <p:cViewPr varScale="1">
        <p:scale>
          <a:sx n="75" d="100"/>
          <a:sy n="75" d="100"/>
        </p:scale>
        <p:origin x="288" y="184"/>
      </p:cViewPr>
      <p:guideLst>
        <p:guide orient="horz" pos="4992"/>
        <p:guide pos="8191"/>
      </p:guideLst>
    </p:cSldViewPr>
  </p:slideViewPr>
  <p:notesTextViewPr>
    <p:cViewPr>
      <p:scale>
        <a:sx n="100" d="100"/>
        <a:sy n="100" d="100"/>
      </p:scale>
      <p:origin x="0" y="-40"/>
    </p:cViewPr>
  </p:notesTextViewPr>
  <p:sorterViewPr>
    <p:cViewPr>
      <p:scale>
        <a:sx n="66" d="100"/>
        <a:sy n="66" d="100"/>
      </p:scale>
      <p:origin x="0" y="964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77ACD4-6390-FB4E-AEC4-005875F6920E}" type="doc">
      <dgm:prSet loTypeId="urn:microsoft.com/office/officeart/2005/8/layout/vList6" loCatId="" qsTypeId="urn:microsoft.com/office/officeart/2005/8/quickstyle/simple4" qsCatId="simple" csTypeId="urn:microsoft.com/office/officeart/2005/8/colors/accent1_5" csCatId="accent1" phldr="1"/>
      <dgm:spPr/>
      <dgm:t>
        <a:bodyPr/>
        <a:lstStyle/>
        <a:p>
          <a:endParaRPr lang="en-US"/>
        </a:p>
      </dgm:t>
    </dgm:pt>
    <dgm:pt modelId="{F36400D3-40F6-F747-9BB5-6555C315C0A1}">
      <dgm:prSet phldrT="[Text]"/>
      <dgm:spPr>
        <a:solidFill>
          <a:schemeClr val="accent1">
            <a:alpha val="90000"/>
          </a:schemeClr>
        </a:solidFill>
        <a:ln>
          <a:solidFill>
            <a:srgbClr val="56565A"/>
          </a:solidFill>
        </a:ln>
      </dgm:spPr>
      <dgm:t>
        <a:bodyPr/>
        <a:lstStyle/>
        <a:p>
          <a:r>
            <a:rPr lang="en-US" dirty="0" err="1"/>
            <a:t>Obamacare</a:t>
          </a:r>
          <a:r>
            <a:rPr lang="en-US" dirty="0"/>
            <a:t> and CIR Tracks</a:t>
          </a:r>
        </a:p>
      </dgm:t>
    </dgm:pt>
    <dgm:pt modelId="{E02F8FB9-87D9-A041-B4B3-A2D5CFCDB255}" type="parTrans" cxnId="{6934BD06-A21F-1E44-8476-28DA3E7F4499}">
      <dgm:prSet/>
      <dgm:spPr/>
      <dgm:t>
        <a:bodyPr/>
        <a:lstStyle/>
        <a:p>
          <a:endParaRPr lang="en-US"/>
        </a:p>
      </dgm:t>
    </dgm:pt>
    <dgm:pt modelId="{A069670D-EF43-4F4A-BB3B-687AABD4BEFB}" type="sibTrans" cxnId="{6934BD06-A21F-1E44-8476-28DA3E7F4499}">
      <dgm:prSet/>
      <dgm:spPr/>
      <dgm:t>
        <a:bodyPr/>
        <a:lstStyle/>
        <a:p>
          <a:endParaRPr lang="en-US"/>
        </a:p>
      </dgm:t>
    </dgm:pt>
    <dgm:pt modelId="{CF43947E-FFBB-0641-B1FD-6584677E6FD3}">
      <dgm:prSet phldrT="[Text]" custT="1"/>
      <dgm:spPr>
        <a:solidFill>
          <a:srgbClr val="DBD9D6">
            <a:alpha val="90000"/>
          </a:srgbClr>
        </a:solidFill>
        <a:ln>
          <a:solidFill>
            <a:srgbClr val="56565A"/>
          </a:solidFill>
        </a:ln>
      </dgm:spPr>
      <dgm:t>
        <a:bodyPr anchor="ctr"/>
        <a:lstStyle/>
        <a:p>
          <a:r>
            <a:rPr lang="en-US" sz="2800" dirty="0"/>
            <a:t>Master and be able to deliver a 30-minute issue training written by OFA</a:t>
          </a:r>
        </a:p>
      </dgm:t>
    </dgm:pt>
    <dgm:pt modelId="{69649C0E-EE90-F148-85C7-26D33DD921EF}" type="parTrans" cxnId="{E78EC96E-6E28-4941-A3A6-5EFAA07B9F11}">
      <dgm:prSet/>
      <dgm:spPr/>
      <dgm:t>
        <a:bodyPr/>
        <a:lstStyle/>
        <a:p>
          <a:endParaRPr lang="en-US"/>
        </a:p>
      </dgm:t>
    </dgm:pt>
    <dgm:pt modelId="{5FBCF43B-B3D1-144D-B202-0C196FB2C2E9}" type="sibTrans" cxnId="{E78EC96E-6E28-4941-A3A6-5EFAA07B9F11}">
      <dgm:prSet/>
      <dgm:spPr/>
      <dgm:t>
        <a:bodyPr/>
        <a:lstStyle/>
        <a:p>
          <a:endParaRPr lang="en-US"/>
        </a:p>
      </dgm:t>
    </dgm:pt>
    <dgm:pt modelId="{6BA5C97D-6736-104C-BC41-03164168F98B}">
      <dgm:prSet phldrT="[Text]"/>
      <dgm:spPr>
        <a:solidFill>
          <a:schemeClr val="accent2">
            <a:alpha val="70000"/>
          </a:schemeClr>
        </a:solidFill>
        <a:ln>
          <a:solidFill>
            <a:srgbClr val="56565A"/>
          </a:solidFill>
        </a:ln>
      </dgm:spPr>
      <dgm:t>
        <a:bodyPr/>
        <a:lstStyle/>
        <a:p>
          <a:r>
            <a:rPr lang="en-US" dirty="0"/>
            <a:t>Data and Digital Tracks</a:t>
          </a:r>
        </a:p>
      </dgm:t>
    </dgm:pt>
    <dgm:pt modelId="{C3E6C41A-81D6-4A47-8B24-18C914A23BA1}" type="parTrans" cxnId="{8BFAA27D-5B5C-0F48-B2E6-78E7C7CABDF9}">
      <dgm:prSet/>
      <dgm:spPr/>
      <dgm:t>
        <a:bodyPr/>
        <a:lstStyle/>
        <a:p>
          <a:endParaRPr lang="en-US"/>
        </a:p>
      </dgm:t>
    </dgm:pt>
    <dgm:pt modelId="{BD5C0D0A-06AC-2B4E-BCCA-5C3AE439F456}" type="sibTrans" cxnId="{8BFAA27D-5B5C-0F48-B2E6-78E7C7CABDF9}">
      <dgm:prSet/>
      <dgm:spPr/>
      <dgm:t>
        <a:bodyPr/>
        <a:lstStyle/>
        <a:p>
          <a:endParaRPr lang="en-US"/>
        </a:p>
      </dgm:t>
    </dgm:pt>
    <dgm:pt modelId="{3058B8BE-66E8-184C-BBDC-F35DE344815D}">
      <dgm:prSet phldrT="[Text]" custT="1"/>
      <dgm:spPr>
        <a:solidFill>
          <a:srgbClr val="DBD9D6">
            <a:alpha val="90000"/>
          </a:srgbClr>
        </a:solidFill>
        <a:ln>
          <a:solidFill>
            <a:srgbClr val="56565A"/>
          </a:solidFill>
        </a:ln>
      </dgm:spPr>
      <dgm:t>
        <a:bodyPr anchor="ctr"/>
        <a:lstStyle/>
        <a:p>
          <a:r>
            <a:rPr lang="en-US" sz="2800" dirty="0"/>
            <a:t>Design and deliver an original 30-minute training on a technical skill</a:t>
          </a:r>
        </a:p>
      </dgm:t>
    </dgm:pt>
    <dgm:pt modelId="{949BA87D-E20F-3444-90E9-D7374CBE06B7}" type="parTrans" cxnId="{78105B62-491B-DB42-8A9B-FFA54C2CFD7A}">
      <dgm:prSet/>
      <dgm:spPr/>
      <dgm:t>
        <a:bodyPr/>
        <a:lstStyle/>
        <a:p>
          <a:endParaRPr lang="en-US"/>
        </a:p>
      </dgm:t>
    </dgm:pt>
    <dgm:pt modelId="{0E09B7C9-6A24-304D-BC55-4867900EABCF}" type="sibTrans" cxnId="{78105B62-491B-DB42-8A9B-FFA54C2CFD7A}">
      <dgm:prSet/>
      <dgm:spPr/>
      <dgm:t>
        <a:bodyPr/>
        <a:lstStyle/>
        <a:p>
          <a:endParaRPr lang="en-US"/>
        </a:p>
      </dgm:t>
    </dgm:pt>
    <dgm:pt modelId="{B1C6C9E1-1DD4-3045-89C9-DF98D676CA52}">
      <dgm:prSet phldrT="[Text]"/>
      <dgm:spPr>
        <a:solidFill>
          <a:schemeClr val="tx2">
            <a:lumMod val="75000"/>
            <a:alpha val="50000"/>
          </a:schemeClr>
        </a:solidFill>
        <a:ln>
          <a:solidFill>
            <a:srgbClr val="56565A"/>
          </a:solidFill>
        </a:ln>
      </dgm:spPr>
      <dgm:t>
        <a:bodyPr/>
        <a:lstStyle/>
        <a:p>
          <a:r>
            <a:rPr lang="en-US" dirty="0"/>
            <a:t>Training Director Boot Campers</a:t>
          </a:r>
        </a:p>
      </dgm:t>
    </dgm:pt>
    <dgm:pt modelId="{64014EA5-F3E6-BF40-ABD0-A5F37BADBABF}" type="parTrans" cxnId="{9B74123A-ABFE-C243-9AB1-9203F7DE538D}">
      <dgm:prSet/>
      <dgm:spPr/>
      <dgm:t>
        <a:bodyPr/>
        <a:lstStyle/>
        <a:p>
          <a:endParaRPr lang="en-US"/>
        </a:p>
      </dgm:t>
    </dgm:pt>
    <dgm:pt modelId="{98D728F8-4FC8-924B-A434-4AB605C1EA80}" type="sibTrans" cxnId="{9B74123A-ABFE-C243-9AB1-9203F7DE538D}">
      <dgm:prSet/>
      <dgm:spPr/>
      <dgm:t>
        <a:bodyPr/>
        <a:lstStyle/>
        <a:p>
          <a:endParaRPr lang="en-US"/>
        </a:p>
      </dgm:t>
    </dgm:pt>
    <dgm:pt modelId="{C59B21D3-0898-6C47-A2C5-C1BCF37351CB}">
      <dgm:prSet/>
      <dgm:spPr>
        <a:solidFill>
          <a:srgbClr val="DBD9D6">
            <a:alpha val="90000"/>
          </a:srgbClr>
        </a:solidFill>
        <a:ln>
          <a:solidFill>
            <a:srgbClr val="56565A"/>
          </a:solidFill>
        </a:ln>
      </dgm:spPr>
      <dgm:t>
        <a:bodyPr anchor="ctr"/>
        <a:lstStyle/>
        <a:p>
          <a:r>
            <a:rPr lang="en-US" dirty="0"/>
            <a:t>Design and deliver an original 30-minute training on any topic you choose</a:t>
          </a:r>
        </a:p>
      </dgm:t>
    </dgm:pt>
    <dgm:pt modelId="{1A1BF344-CF8C-3A46-8BB2-9B7A30575485}" type="parTrans" cxnId="{2870BE40-D5EF-EA41-BDE1-3646DEC60F0F}">
      <dgm:prSet/>
      <dgm:spPr/>
      <dgm:t>
        <a:bodyPr/>
        <a:lstStyle/>
        <a:p>
          <a:endParaRPr lang="en-US"/>
        </a:p>
      </dgm:t>
    </dgm:pt>
    <dgm:pt modelId="{021DD47D-A1E7-2241-8F04-94135D1CB5A8}" type="sibTrans" cxnId="{2870BE40-D5EF-EA41-BDE1-3646DEC60F0F}">
      <dgm:prSet/>
      <dgm:spPr/>
      <dgm:t>
        <a:bodyPr/>
        <a:lstStyle/>
        <a:p>
          <a:endParaRPr lang="en-US"/>
        </a:p>
      </dgm:t>
    </dgm:pt>
    <dgm:pt modelId="{BE7A084B-CF07-704E-B276-B7E97C89FEC4}">
      <dgm:prSet/>
      <dgm:spPr>
        <a:solidFill>
          <a:srgbClr val="DBD9D6">
            <a:alpha val="90000"/>
          </a:srgbClr>
        </a:solidFill>
        <a:ln>
          <a:solidFill>
            <a:srgbClr val="56565A"/>
          </a:solidFill>
        </a:ln>
      </dgm:spPr>
      <dgm:t>
        <a:bodyPr anchor="ctr"/>
        <a:lstStyle/>
        <a:p>
          <a:r>
            <a:rPr lang="en-US" dirty="0"/>
            <a:t>Design a training program to support a hypothetical campaign</a:t>
          </a:r>
        </a:p>
      </dgm:t>
    </dgm:pt>
    <dgm:pt modelId="{37968A53-55E6-C540-928F-B24EA2C2FA92}" type="parTrans" cxnId="{D888E645-4BD3-2F4C-BC41-6B5BF5519F61}">
      <dgm:prSet/>
      <dgm:spPr/>
      <dgm:t>
        <a:bodyPr/>
        <a:lstStyle/>
        <a:p>
          <a:endParaRPr lang="en-US"/>
        </a:p>
      </dgm:t>
    </dgm:pt>
    <dgm:pt modelId="{5DE84069-6249-114F-869C-B42346E03A10}" type="sibTrans" cxnId="{D888E645-4BD3-2F4C-BC41-6B5BF5519F61}">
      <dgm:prSet/>
      <dgm:spPr/>
      <dgm:t>
        <a:bodyPr/>
        <a:lstStyle/>
        <a:p>
          <a:endParaRPr lang="en-US"/>
        </a:p>
      </dgm:t>
    </dgm:pt>
    <dgm:pt modelId="{D47B1761-E2FC-FB48-A06F-655B11AF06E3}" type="pres">
      <dgm:prSet presAssocID="{BF77ACD4-6390-FB4E-AEC4-005875F6920E}" presName="Name0" presStyleCnt="0">
        <dgm:presLayoutVars>
          <dgm:dir/>
          <dgm:animLvl val="lvl"/>
          <dgm:resizeHandles/>
        </dgm:presLayoutVars>
      </dgm:prSet>
      <dgm:spPr/>
    </dgm:pt>
    <dgm:pt modelId="{723A9C2D-7469-CA4B-9EAE-99DC888CBD29}" type="pres">
      <dgm:prSet presAssocID="{F36400D3-40F6-F747-9BB5-6555C315C0A1}" presName="linNode" presStyleCnt="0"/>
      <dgm:spPr/>
    </dgm:pt>
    <dgm:pt modelId="{3D943FCE-F842-B540-96B5-B4BA33414DDD}" type="pres">
      <dgm:prSet presAssocID="{F36400D3-40F6-F747-9BB5-6555C315C0A1}" presName="parentShp" presStyleLbl="node1" presStyleIdx="0" presStyleCnt="3">
        <dgm:presLayoutVars>
          <dgm:bulletEnabled val="1"/>
        </dgm:presLayoutVars>
      </dgm:prSet>
      <dgm:spPr/>
    </dgm:pt>
    <dgm:pt modelId="{A1FB68F2-A9F3-3C43-98F5-273B0D35228B}" type="pres">
      <dgm:prSet presAssocID="{F36400D3-40F6-F747-9BB5-6555C315C0A1}" presName="childShp" presStyleLbl="bgAccFollowNode1" presStyleIdx="0" presStyleCnt="3">
        <dgm:presLayoutVars>
          <dgm:bulletEnabled val="1"/>
        </dgm:presLayoutVars>
      </dgm:prSet>
      <dgm:spPr/>
    </dgm:pt>
    <dgm:pt modelId="{3BAF8C64-7525-7F4B-B18E-BD9C9A376B6A}" type="pres">
      <dgm:prSet presAssocID="{A069670D-EF43-4F4A-BB3B-687AABD4BEFB}" presName="spacing" presStyleCnt="0"/>
      <dgm:spPr/>
    </dgm:pt>
    <dgm:pt modelId="{7DD42BCF-825B-644E-A867-4B6902CBAED1}" type="pres">
      <dgm:prSet presAssocID="{6BA5C97D-6736-104C-BC41-03164168F98B}" presName="linNode" presStyleCnt="0"/>
      <dgm:spPr/>
    </dgm:pt>
    <dgm:pt modelId="{039E9AF8-0063-044C-865D-1A0E3F4940D8}" type="pres">
      <dgm:prSet presAssocID="{6BA5C97D-6736-104C-BC41-03164168F98B}" presName="parentShp" presStyleLbl="node1" presStyleIdx="1" presStyleCnt="3">
        <dgm:presLayoutVars>
          <dgm:bulletEnabled val="1"/>
        </dgm:presLayoutVars>
      </dgm:prSet>
      <dgm:spPr/>
    </dgm:pt>
    <dgm:pt modelId="{2EC8D365-E7F5-AD4B-A265-FC60989A8164}" type="pres">
      <dgm:prSet presAssocID="{6BA5C97D-6736-104C-BC41-03164168F98B}" presName="childShp" presStyleLbl="bgAccFollowNode1" presStyleIdx="1" presStyleCnt="3">
        <dgm:presLayoutVars>
          <dgm:bulletEnabled val="1"/>
        </dgm:presLayoutVars>
      </dgm:prSet>
      <dgm:spPr/>
    </dgm:pt>
    <dgm:pt modelId="{09C3A872-4DD9-9E45-9EEF-CF7D66CB5ECA}" type="pres">
      <dgm:prSet presAssocID="{BD5C0D0A-06AC-2B4E-BCCA-5C3AE439F456}" presName="spacing" presStyleCnt="0"/>
      <dgm:spPr/>
    </dgm:pt>
    <dgm:pt modelId="{91CC7FF4-2D8C-4B42-A35B-46071B766AF7}" type="pres">
      <dgm:prSet presAssocID="{B1C6C9E1-1DD4-3045-89C9-DF98D676CA52}" presName="linNode" presStyleCnt="0"/>
      <dgm:spPr/>
    </dgm:pt>
    <dgm:pt modelId="{68BFF89E-0F39-1041-9592-98341143FD14}" type="pres">
      <dgm:prSet presAssocID="{B1C6C9E1-1DD4-3045-89C9-DF98D676CA52}" presName="parentShp" presStyleLbl="node1" presStyleIdx="2" presStyleCnt="3" custScaleY="210000">
        <dgm:presLayoutVars>
          <dgm:bulletEnabled val="1"/>
        </dgm:presLayoutVars>
      </dgm:prSet>
      <dgm:spPr/>
    </dgm:pt>
    <dgm:pt modelId="{E130391B-6B8F-D84C-81EA-D19BC8EAE65A}" type="pres">
      <dgm:prSet presAssocID="{B1C6C9E1-1DD4-3045-89C9-DF98D676CA52}" presName="childShp" presStyleLbl="bgAccFollowNode1" presStyleIdx="2" presStyleCnt="3" custScaleY="208968">
        <dgm:presLayoutVars>
          <dgm:bulletEnabled val="1"/>
        </dgm:presLayoutVars>
      </dgm:prSet>
      <dgm:spPr/>
    </dgm:pt>
  </dgm:ptLst>
  <dgm:cxnLst>
    <dgm:cxn modelId="{6934BD06-A21F-1E44-8476-28DA3E7F4499}" srcId="{BF77ACD4-6390-FB4E-AEC4-005875F6920E}" destId="{F36400D3-40F6-F747-9BB5-6555C315C0A1}" srcOrd="0" destOrd="0" parTransId="{E02F8FB9-87D9-A041-B4B3-A2D5CFCDB255}" sibTransId="{A069670D-EF43-4F4A-BB3B-687AABD4BEFB}"/>
    <dgm:cxn modelId="{C6634707-3550-E645-87D4-3614AB3C42EC}" type="presOf" srcId="{3058B8BE-66E8-184C-BBDC-F35DE344815D}" destId="{2EC8D365-E7F5-AD4B-A265-FC60989A8164}" srcOrd="0" destOrd="0" presId="urn:microsoft.com/office/officeart/2005/8/layout/vList6"/>
    <dgm:cxn modelId="{9B74123A-ABFE-C243-9AB1-9203F7DE538D}" srcId="{BF77ACD4-6390-FB4E-AEC4-005875F6920E}" destId="{B1C6C9E1-1DD4-3045-89C9-DF98D676CA52}" srcOrd="2" destOrd="0" parTransId="{64014EA5-F3E6-BF40-ABD0-A5F37BADBABF}" sibTransId="{98D728F8-4FC8-924B-A434-4AB605C1EA80}"/>
    <dgm:cxn modelId="{DB7B223F-65C0-3444-A18D-66E672E04BD1}" type="presOf" srcId="{CF43947E-FFBB-0641-B1FD-6584677E6FD3}" destId="{A1FB68F2-A9F3-3C43-98F5-273B0D35228B}" srcOrd="0" destOrd="0" presId="urn:microsoft.com/office/officeart/2005/8/layout/vList6"/>
    <dgm:cxn modelId="{2870BE40-D5EF-EA41-BDE1-3646DEC60F0F}" srcId="{B1C6C9E1-1DD4-3045-89C9-DF98D676CA52}" destId="{C59B21D3-0898-6C47-A2C5-C1BCF37351CB}" srcOrd="0" destOrd="0" parTransId="{1A1BF344-CF8C-3A46-8BB2-9B7A30575485}" sibTransId="{021DD47D-A1E7-2241-8F04-94135D1CB5A8}"/>
    <dgm:cxn modelId="{55EDC443-2E5F-C841-A28C-7F53E4B7B834}" type="presOf" srcId="{BF77ACD4-6390-FB4E-AEC4-005875F6920E}" destId="{D47B1761-E2FC-FB48-A06F-655B11AF06E3}" srcOrd="0" destOrd="0" presId="urn:microsoft.com/office/officeart/2005/8/layout/vList6"/>
    <dgm:cxn modelId="{D888E645-4BD3-2F4C-BC41-6B5BF5519F61}" srcId="{B1C6C9E1-1DD4-3045-89C9-DF98D676CA52}" destId="{BE7A084B-CF07-704E-B276-B7E97C89FEC4}" srcOrd="1" destOrd="0" parTransId="{37968A53-55E6-C540-928F-B24EA2C2FA92}" sibTransId="{5DE84069-6249-114F-869C-B42346E03A10}"/>
    <dgm:cxn modelId="{5D6A655E-E2B8-1241-8F0D-D1392F8E84C1}" type="presOf" srcId="{6BA5C97D-6736-104C-BC41-03164168F98B}" destId="{039E9AF8-0063-044C-865D-1A0E3F4940D8}" srcOrd="0" destOrd="0" presId="urn:microsoft.com/office/officeart/2005/8/layout/vList6"/>
    <dgm:cxn modelId="{78105B62-491B-DB42-8A9B-FFA54C2CFD7A}" srcId="{6BA5C97D-6736-104C-BC41-03164168F98B}" destId="{3058B8BE-66E8-184C-BBDC-F35DE344815D}" srcOrd="0" destOrd="0" parTransId="{949BA87D-E20F-3444-90E9-D7374CBE06B7}" sibTransId="{0E09B7C9-6A24-304D-BC55-4867900EABCF}"/>
    <dgm:cxn modelId="{E78EC96E-6E28-4941-A3A6-5EFAA07B9F11}" srcId="{F36400D3-40F6-F747-9BB5-6555C315C0A1}" destId="{CF43947E-FFBB-0641-B1FD-6584677E6FD3}" srcOrd="0" destOrd="0" parTransId="{69649C0E-EE90-F148-85C7-26D33DD921EF}" sibTransId="{5FBCF43B-B3D1-144D-B202-0C196FB2C2E9}"/>
    <dgm:cxn modelId="{8BFAA27D-5B5C-0F48-B2E6-78E7C7CABDF9}" srcId="{BF77ACD4-6390-FB4E-AEC4-005875F6920E}" destId="{6BA5C97D-6736-104C-BC41-03164168F98B}" srcOrd="1" destOrd="0" parTransId="{C3E6C41A-81D6-4A47-8B24-18C914A23BA1}" sibTransId="{BD5C0D0A-06AC-2B4E-BCCA-5C3AE439F456}"/>
    <dgm:cxn modelId="{681F428F-E0BA-854B-B075-1EF3997DB642}" type="presOf" srcId="{F36400D3-40F6-F747-9BB5-6555C315C0A1}" destId="{3D943FCE-F842-B540-96B5-B4BA33414DDD}" srcOrd="0" destOrd="0" presId="urn:microsoft.com/office/officeart/2005/8/layout/vList6"/>
    <dgm:cxn modelId="{E97923D7-349B-3D43-A6C6-E8B65CF70D58}" type="presOf" srcId="{C59B21D3-0898-6C47-A2C5-C1BCF37351CB}" destId="{E130391B-6B8F-D84C-81EA-D19BC8EAE65A}" srcOrd="0" destOrd="0" presId="urn:microsoft.com/office/officeart/2005/8/layout/vList6"/>
    <dgm:cxn modelId="{F4EE80E6-AEB0-A74B-80BC-98FC18F7E972}" type="presOf" srcId="{BE7A084B-CF07-704E-B276-B7E97C89FEC4}" destId="{E130391B-6B8F-D84C-81EA-D19BC8EAE65A}" srcOrd="0" destOrd="1" presId="urn:microsoft.com/office/officeart/2005/8/layout/vList6"/>
    <dgm:cxn modelId="{9CC5B1E8-85F4-6B43-9ED1-C3EFC70BC818}" type="presOf" srcId="{B1C6C9E1-1DD4-3045-89C9-DF98D676CA52}" destId="{68BFF89E-0F39-1041-9592-98341143FD14}" srcOrd="0" destOrd="0" presId="urn:microsoft.com/office/officeart/2005/8/layout/vList6"/>
    <dgm:cxn modelId="{02AC02B7-3734-124A-945F-3530A7FCF5D6}" type="presParOf" srcId="{D47B1761-E2FC-FB48-A06F-655B11AF06E3}" destId="{723A9C2D-7469-CA4B-9EAE-99DC888CBD29}" srcOrd="0" destOrd="0" presId="urn:microsoft.com/office/officeart/2005/8/layout/vList6"/>
    <dgm:cxn modelId="{D831C50D-3BA0-5C4B-B069-915C06575478}" type="presParOf" srcId="{723A9C2D-7469-CA4B-9EAE-99DC888CBD29}" destId="{3D943FCE-F842-B540-96B5-B4BA33414DDD}" srcOrd="0" destOrd="0" presId="urn:microsoft.com/office/officeart/2005/8/layout/vList6"/>
    <dgm:cxn modelId="{674D99F7-3850-F440-ABC4-4C4438E90049}" type="presParOf" srcId="{723A9C2D-7469-CA4B-9EAE-99DC888CBD29}" destId="{A1FB68F2-A9F3-3C43-98F5-273B0D35228B}" srcOrd="1" destOrd="0" presId="urn:microsoft.com/office/officeart/2005/8/layout/vList6"/>
    <dgm:cxn modelId="{CFCE20E5-1833-2A45-9CDC-1BA58C0ABE2C}" type="presParOf" srcId="{D47B1761-E2FC-FB48-A06F-655B11AF06E3}" destId="{3BAF8C64-7525-7F4B-B18E-BD9C9A376B6A}" srcOrd="1" destOrd="0" presId="urn:microsoft.com/office/officeart/2005/8/layout/vList6"/>
    <dgm:cxn modelId="{B7928868-1040-1F4A-AD9E-482CC5016D4F}" type="presParOf" srcId="{D47B1761-E2FC-FB48-A06F-655B11AF06E3}" destId="{7DD42BCF-825B-644E-A867-4B6902CBAED1}" srcOrd="2" destOrd="0" presId="urn:microsoft.com/office/officeart/2005/8/layout/vList6"/>
    <dgm:cxn modelId="{2CB11751-3EDB-F642-8931-0CF8C6EC5638}" type="presParOf" srcId="{7DD42BCF-825B-644E-A867-4B6902CBAED1}" destId="{039E9AF8-0063-044C-865D-1A0E3F4940D8}" srcOrd="0" destOrd="0" presId="urn:microsoft.com/office/officeart/2005/8/layout/vList6"/>
    <dgm:cxn modelId="{E4C5A9DE-53E7-1241-AC9B-7DE69A02F5DC}" type="presParOf" srcId="{7DD42BCF-825B-644E-A867-4B6902CBAED1}" destId="{2EC8D365-E7F5-AD4B-A265-FC60989A8164}" srcOrd="1" destOrd="0" presId="urn:microsoft.com/office/officeart/2005/8/layout/vList6"/>
    <dgm:cxn modelId="{FEB1B16C-53EA-3C42-8927-8F8B30A4E55E}" type="presParOf" srcId="{D47B1761-E2FC-FB48-A06F-655B11AF06E3}" destId="{09C3A872-4DD9-9E45-9EEF-CF7D66CB5ECA}" srcOrd="3" destOrd="0" presId="urn:microsoft.com/office/officeart/2005/8/layout/vList6"/>
    <dgm:cxn modelId="{0E1B8BC5-37D5-2D4A-80F0-7D810015A354}" type="presParOf" srcId="{D47B1761-E2FC-FB48-A06F-655B11AF06E3}" destId="{91CC7FF4-2D8C-4B42-A35B-46071B766AF7}" srcOrd="4" destOrd="0" presId="urn:microsoft.com/office/officeart/2005/8/layout/vList6"/>
    <dgm:cxn modelId="{0F815591-E700-7D44-AB2D-60C1F48758DB}" type="presParOf" srcId="{91CC7FF4-2D8C-4B42-A35B-46071B766AF7}" destId="{68BFF89E-0F39-1041-9592-98341143FD14}" srcOrd="0" destOrd="0" presId="urn:microsoft.com/office/officeart/2005/8/layout/vList6"/>
    <dgm:cxn modelId="{CABD100D-79C1-BB48-8E2C-E878BDF8EA17}" type="presParOf" srcId="{91CC7FF4-2D8C-4B42-A35B-46071B766AF7}" destId="{E130391B-6B8F-D84C-81EA-D19BC8EAE65A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FB68F2-A9F3-3C43-98F5-273B0D35228B}">
      <dsp:nvSpPr>
        <dsp:cNvPr id="0" name=""/>
        <dsp:cNvSpPr/>
      </dsp:nvSpPr>
      <dsp:spPr>
        <a:xfrm>
          <a:off x="4419599" y="1741"/>
          <a:ext cx="6629400" cy="1381422"/>
        </a:xfrm>
        <a:prstGeom prst="rightArrow">
          <a:avLst>
            <a:gd name="adj1" fmla="val 75000"/>
            <a:gd name="adj2" fmla="val 50000"/>
          </a:avLst>
        </a:prstGeom>
        <a:solidFill>
          <a:srgbClr val="DBD9D6">
            <a:alpha val="90000"/>
          </a:srgbClr>
        </a:solidFill>
        <a:ln w="9525" cap="flat" cmpd="sng" algn="ctr">
          <a:solidFill>
            <a:srgbClr val="56565A"/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kern="1200" dirty="0"/>
            <a:t>Master and be able to deliver a 30-minute issue training written by OFA</a:t>
          </a:r>
        </a:p>
      </dsp:txBody>
      <dsp:txXfrm>
        <a:off x="4419599" y="174419"/>
        <a:ext cx="6111367" cy="1036066"/>
      </dsp:txXfrm>
    </dsp:sp>
    <dsp:sp modelId="{3D943FCE-F842-B540-96B5-B4BA33414DDD}">
      <dsp:nvSpPr>
        <dsp:cNvPr id="0" name=""/>
        <dsp:cNvSpPr/>
      </dsp:nvSpPr>
      <dsp:spPr>
        <a:xfrm>
          <a:off x="0" y="1741"/>
          <a:ext cx="4419600" cy="1381422"/>
        </a:xfrm>
        <a:prstGeom prst="roundRect">
          <a:avLst/>
        </a:prstGeom>
        <a:solidFill>
          <a:schemeClr val="accent1">
            <a:alpha val="90000"/>
          </a:schemeClr>
        </a:solidFill>
        <a:ln>
          <a:solidFill>
            <a:srgbClr val="56565A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100" kern="1200" dirty="0" err="1"/>
            <a:t>Obamacare</a:t>
          </a:r>
          <a:r>
            <a:rPr lang="en-US" sz="4100" kern="1200" dirty="0"/>
            <a:t> and CIR Tracks</a:t>
          </a:r>
        </a:p>
      </dsp:txBody>
      <dsp:txXfrm>
        <a:off x="67435" y="69176"/>
        <a:ext cx="4284730" cy="1246552"/>
      </dsp:txXfrm>
    </dsp:sp>
    <dsp:sp modelId="{2EC8D365-E7F5-AD4B-A265-FC60989A8164}">
      <dsp:nvSpPr>
        <dsp:cNvPr id="0" name=""/>
        <dsp:cNvSpPr/>
      </dsp:nvSpPr>
      <dsp:spPr>
        <a:xfrm>
          <a:off x="4419599" y="1521305"/>
          <a:ext cx="6629400" cy="1381422"/>
        </a:xfrm>
        <a:prstGeom prst="rightArrow">
          <a:avLst>
            <a:gd name="adj1" fmla="val 75000"/>
            <a:gd name="adj2" fmla="val 50000"/>
          </a:avLst>
        </a:prstGeom>
        <a:solidFill>
          <a:srgbClr val="DBD9D6">
            <a:alpha val="90000"/>
          </a:srgbClr>
        </a:solidFill>
        <a:ln w="9525" cap="flat" cmpd="sng" algn="ctr">
          <a:solidFill>
            <a:srgbClr val="56565A"/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kern="1200" dirty="0"/>
            <a:t>Design and deliver an original 30-minute training on a technical skill</a:t>
          </a:r>
        </a:p>
      </dsp:txBody>
      <dsp:txXfrm>
        <a:off x="4419599" y="1693983"/>
        <a:ext cx="6111367" cy="1036066"/>
      </dsp:txXfrm>
    </dsp:sp>
    <dsp:sp modelId="{039E9AF8-0063-044C-865D-1A0E3F4940D8}">
      <dsp:nvSpPr>
        <dsp:cNvPr id="0" name=""/>
        <dsp:cNvSpPr/>
      </dsp:nvSpPr>
      <dsp:spPr>
        <a:xfrm>
          <a:off x="0" y="1521305"/>
          <a:ext cx="4419600" cy="1381422"/>
        </a:xfrm>
        <a:prstGeom prst="roundRect">
          <a:avLst/>
        </a:prstGeom>
        <a:solidFill>
          <a:schemeClr val="accent2">
            <a:alpha val="70000"/>
          </a:schemeClr>
        </a:solidFill>
        <a:ln>
          <a:solidFill>
            <a:srgbClr val="56565A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100" kern="1200" dirty="0"/>
            <a:t>Data and Digital Tracks</a:t>
          </a:r>
        </a:p>
      </dsp:txBody>
      <dsp:txXfrm>
        <a:off x="67435" y="1588740"/>
        <a:ext cx="4284730" cy="1246552"/>
      </dsp:txXfrm>
    </dsp:sp>
    <dsp:sp modelId="{E130391B-6B8F-D84C-81EA-D19BC8EAE65A}">
      <dsp:nvSpPr>
        <dsp:cNvPr id="0" name=""/>
        <dsp:cNvSpPr/>
      </dsp:nvSpPr>
      <dsp:spPr>
        <a:xfrm>
          <a:off x="4420679" y="3047998"/>
          <a:ext cx="6622925" cy="2886730"/>
        </a:xfrm>
        <a:prstGeom prst="rightArrow">
          <a:avLst>
            <a:gd name="adj1" fmla="val 75000"/>
            <a:gd name="adj2" fmla="val 50000"/>
          </a:avLst>
        </a:prstGeom>
        <a:solidFill>
          <a:srgbClr val="DBD9D6">
            <a:alpha val="90000"/>
          </a:srgbClr>
        </a:solidFill>
        <a:ln w="9525" cap="flat" cmpd="sng" algn="ctr">
          <a:solidFill>
            <a:srgbClr val="56565A"/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kern="1200" dirty="0"/>
            <a:t>Design and deliver an original 30-minute training on any topic you choose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kern="1200" dirty="0"/>
            <a:t>Design a training program to support a hypothetical campaign</a:t>
          </a:r>
        </a:p>
      </dsp:txBody>
      <dsp:txXfrm>
        <a:off x="4420679" y="3408839"/>
        <a:ext cx="5540401" cy="2165048"/>
      </dsp:txXfrm>
    </dsp:sp>
    <dsp:sp modelId="{68BFF89E-0F39-1041-9592-98341143FD14}">
      <dsp:nvSpPr>
        <dsp:cNvPr id="0" name=""/>
        <dsp:cNvSpPr/>
      </dsp:nvSpPr>
      <dsp:spPr>
        <a:xfrm>
          <a:off x="5395" y="3040870"/>
          <a:ext cx="4415283" cy="2900987"/>
        </a:xfrm>
        <a:prstGeom prst="roundRect">
          <a:avLst/>
        </a:prstGeom>
        <a:solidFill>
          <a:schemeClr val="tx2">
            <a:lumMod val="75000"/>
            <a:alpha val="50000"/>
          </a:schemeClr>
        </a:solidFill>
        <a:ln>
          <a:solidFill>
            <a:srgbClr val="56565A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100" kern="1200" dirty="0"/>
            <a:t>Training Director Boot Campers</a:t>
          </a:r>
        </a:p>
      </dsp:txBody>
      <dsp:txXfrm>
        <a:off x="147010" y="3182485"/>
        <a:ext cx="4132053" cy="26177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0022BC19-4A09-4F18-AE35-26DFE76258A5}" type="datetime1">
              <a:rPr lang="en-US"/>
              <a:pPr/>
              <a:t>3/5/19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5C667E1-B5D8-4688-8418-9F702AC9559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479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Gill Sans" pitchFamily="2" charset="0"/>
                <a:ea typeface="ヒラギノ角ゴ ProN W3" pitchFamily="2" charset="-128"/>
                <a:cs typeface="+mn-cs"/>
                <a:sym typeface="Gill Sans" pitchFamily="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FBC8655C-40BD-4729-81FD-FC4E8F866F4B}" type="datetime1">
              <a:rPr lang="en-US"/>
              <a:pPr/>
              <a:t>3/5/19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Gill Sans" pitchFamily="2" charset="0"/>
                <a:ea typeface="ヒラギノ角ゴ ProN W3" pitchFamily="2" charset="-128"/>
                <a:cs typeface="+mn-cs"/>
                <a:sym typeface="Gill Sans" pitchFamily="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8E93A87A-D072-4D9A-8114-D85C4DBB134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4996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ＭＳ Ｐゴシック" pitchFamily="-11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work is licensed under the Creative Commons Attribution-</a:t>
            </a:r>
            <a:r>
              <a:rPr lang="en-US" dirty="0" err="1"/>
              <a:t>NonCommercial</a:t>
            </a:r>
            <a:r>
              <a:rPr lang="en-US" dirty="0"/>
              <a:t> 4.0 International License. To view a copy of this license, visit http://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 or send a letter to Creative Commons, PO Box 1866, Mountain View, CA 94042</a:t>
            </a:r>
            <a:r>
              <a:rPr lang="en-US"/>
              <a:t>, USA</a:t>
            </a:r>
            <a:endParaRPr lang="en-US" sz="1200" b="0" i="0" u="none" strike="noStrike" cap="none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93A87A-D072-4D9A-8114-D85C4DBB134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9153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/>
              <a:t>Stand up if from X group. Each group has some specific goals for them as well.</a:t>
            </a:r>
          </a:p>
        </p:txBody>
      </p:sp>
      <p:sp>
        <p:nvSpPr>
          <p:cNvPr id="1229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fld id="{622F30EB-18A5-49BE-92F4-6C910C44B2C3}" type="slidenum">
              <a:rPr lang="en-US" sz="1200"/>
              <a:pPr/>
              <a:t>4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4706051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/>
              <a:t>Take this time to show participants how they can figure out what track they</a:t>
            </a:r>
            <a:r>
              <a:rPr lang="ja-JP" altLang="en-US"/>
              <a:t>’</a:t>
            </a:r>
            <a:r>
              <a:rPr lang="en-US" altLang="ja-JP"/>
              <a:t>re in</a:t>
            </a:r>
            <a:endParaRPr lang="en-US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fld id="{DBA73E69-F88A-439F-9FFE-552D5A6B8568}" type="slidenum">
              <a:rPr lang="en-US" sz="1200"/>
              <a:pPr/>
              <a:t>6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1835180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/>
              <a:t>Insert photos of coaches</a:t>
            </a:r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fld id="{559D057E-8227-41B1-A8D0-3E195E0B5527}" type="slidenum">
              <a:rPr lang="en-US" sz="1200"/>
              <a:pPr/>
              <a:t>7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058042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/>
              <a:t>Insert region map of the US for introducing regionals, Jenn and Sara</a:t>
            </a:r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fld id="{57B94B27-7DF7-47A1-AD47-D3FB44443594}" type="slidenum">
              <a:rPr lang="en-US" sz="1200"/>
              <a:pPr/>
              <a:t>8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6269500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fld id="{EA4E0671-2745-4055-B5BA-1F0C8EED32D8}" type="slidenum">
              <a:rPr lang="en-US" sz="1200"/>
              <a:pPr/>
              <a:t>9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6163239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fld id="{211F8619-8613-4389-87B5-A0D4C55B9AA2}" type="slidenum">
              <a:rPr lang="en-US" sz="1200"/>
              <a:pPr/>
              <a:t>10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9640721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fld id="{8301747D-C83A-4619-B527-0F5D42B8A733}" type="slidenum">
              <a:rPr lang="en-US" sz="1200"/>
              <a:pPr/>
              <a:t>11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206529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egula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OFA-logo_horizontal-RG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00" y="8937625"/>
            <a:ext cx="33528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B4F0101-F15E-4AB7-B351-F63BC474064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74556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OFA-logo_horizontal-RG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275" y="3684588"/>
            <a:ext cx="10372725" cy="134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5791200"/>
            <a:ext cx="12496800" cy="1676400"/>
          </a:xfrm>
        </p:spPr>
        <p:txBody>
          <a:bodyPr/>
          <a:lstStyle>
            <a:lvl1pPr>
              <a:defRPr sz="4200" i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54000" y="7620000"/>
            <a:ext cx="12496800" cy="762000"/>
          </a:xfrm>
        </p:spPr>
        <p:txBody>
          <a:bodyPr/>
          <a:lstStyle>
            <a:lvl1pPr marL="266700" indent="0" algn="ctr">
              <a:buNone/>
              <a:defRPr sz="3600" i="1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64193066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1066800"/>
            <a:ext cx="121920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6400" y="2971800"/>
            <a:ext cx="12192000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/>
              </a:rPr>
              <a:t>Click to edit Master text styles</a:t>
            </a:r>
          </a:p>
          <a:p>
            <a:pPr lvl="1"/>
            <a:r>
              <a:rPr lang="en-US">
                <a:sym typeface="Gill Sans"/>
              </a:rPr>
              <a:t>Second level</a:t>
            </a:r>
          </a:p>
          <a:p>
            <a:pPr lvl="2"/>
            <a:r>
              <a:rPr lang="en-US">
                <a:sym typeface="Gill Sans"/>
              </a:rPr>
              <a:t>Third level</a:t>
            </a:r>
          </a:p>
          <a:p>
            <a:pPr lvl="3"/>
            <a:r>
              <a:rPr lang="en-US">
                <a:sym typeface="Gill Sans"/>
              </a:rPr>
              <a:t>Fourth level</a:t>
            </a:r>
          </a:p>
          <a:p>
            <a:pPr lvl="4"/>
            <a:r>
              <a:rPr lang="en-US">
                <a:sym typeface="Gill Sans"/>
              </a:rPr>
              <a:t>Fifth level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3004800" cy="76200"/>
          </a:xfrm>
          <a:prstGeom prst="rect">
            <a:avLst/>
          </a:prstGeom>
          <a:solidFill>
            <a:srgbClr val="D0202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ym typeface="Gill Sans" charset="0"/>
            </a:endParaRPr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20213" y="9040813"/>
            <a:ext cx="3033712" cy="5191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5656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F149D66-79BF-483A-BBA9-F33AAC713D5C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0" name="Picture 5" descr="OFA-logo_horizontal-RGB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00" y="8937625"/>
            <a:ext cx="33528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/>
          <a:ea typeface="MS PGothic" pitchFamily="34" charset="-128"/>
          <a:cs typeface="Arial"/>
          <a:sym typeface="Gill San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charset="0"/>
          <a:ea typeface="MS PGothic" pitchFamily="34" charset="-128"/>
          <a:cs typeface="Arial" panose="020B0604020202020204" pitchFamily="34" charset="0"/>
          <a:sym typeface="Gill Sans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charset="0"/>
          <a:ea typeface="MS PGothic" pitchFamily="34" charset="-128"/>
          <a:cs typeface="Arial" panose="020B0604020202020204" pitchFamily="34" charset="0"/>
          <a:sym typeface="Gill Sans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charset="0"/>
          <a:ea typeface="MS PGothic" pitchFamily="34" charset="-128"/>
          <a:cs typeface="Arial" panose="020B0604020202020204" pitchFamily="34" charset="0"/>
          <a:sym typeface="Gill Sans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charset="0"/>
          <a:ea typeface="MS PGothic" pitchFamily="34" charset="-128"/>
          <a:cs typeface="Arial" panose="020B0604020202020204" pitchFamily="34" charset="0"/>
          <a:sym typeface="Gill Sans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760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/>
        <a:buChar char="•"/>
        <a:defRPr sz="2800">
          <a:solidFill>
            <a:srgbClr val="56565A"/>
          </a:solidFill>
          <a:latin typeface="+mn-lt"/>
          <a:ea typeface="MS PGothic" pitchFamily="34" charset="-128"/>
          <a:cs typeface="MS PGothic" pitchFamily="34" charset="-128"/>
          <a:sym typeface="Gill Sans"/>
        </a:defRPr>
      </a:lvl1pPr>
      <a:lvl2pPr marL="1204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/>
        <a:buChar char="•"/>
        <a:defRPr sz="2800">
          <a:solidFill>
            <a:srgbClr val="56565A"/>
          </a:solidFill>
          <a:latin typeface="+mn-lt"/>
          <a:ea typeface="MS PGothic" pitchFamily="34" charset="-128"/>
          <a:cs typeface="MS PGothic" charset="0"/>
          <a:sym typeface="Gill Sans"/>
        </a:defRPr>
      </a:lvl2pPr>
      <a:lvl3pPr marL="1649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/>
        <a:buChar char="•"/>
        <a:defRPr sz="2800">
          <a:solidFill>
            <a:srgbClr val="56565A"/>
          </a:solidFill>
          <a:latin typeface="+mn-lt"/>
          <a:ea typeface="MS PGothic" panose="020B0600070205080204" pitchFamily="34" charset="-128"/>
          <a:cs typeface="ＭＳ Ｐゴシック" pitchFamily="-111" charset="-128"/>
          <a:sym typeface="Gill Sans"/>
        </a:defRPr>
      </a:lvl3pPr>
      <a:lvl4pPr marL="2093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/>
        <a:buChar char="•"/>
        <a:defRPr sz="2800">
          <a:solidFill>
            <a:srgbClr val="56565A"/>
          </a:solidFill>
          <a:latin typeface="+mn-lt"/>
          <a:ea typeface="MS PGothic" panose="020B0600070205080204" pitchFamily="34" charset="-128"/>
          <a:cs typeface="+mn-cs"/>
          <a:sym typeface="Gill Sans"/>
        </a:defRPr>
      </a:lvl4pPr>
      <a:lvl5pPr marL="2538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/>
        <a:buChar char="•"/>
        <a:defRPr sz="2800">
          <a:solidFill>
            <a:srgbClr val="56565A"/>
          </a:solidFill>
          <a:latin typeface="+mn-lt"/>
          <a:ea typeface="MS PGothic" panose="020B0600070205080204" pitchFamily="34" charset="-128"/>
          <a:cs typeface="+mn-cs"/>
          <a:sym typeface="Gill Sans"/>
        </a:defRPr>
      </a:lvl5pPr>
      <a:lvl6pPr marL="29956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4528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100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3672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</a:rPr>
              <a:t>National Trainers Retreat</a:t>
            </a:r>
          </a:p>
        </p:txBody>
      </p:sp>
      <p:sp>
        <p:nvSpPr>
          <p:cNvPr id="921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54000" y="7391400"/>
            <a:ext cx="12496800" cy="762000"/>
          </a:xfrm>
        </p:spPr>
        <p:txBody>
          <a:bodyPr/>
          <a:lstStyle/>
          <a:p>
            <a:pPr>
              <a:lnSpc>
                <a:spcPct val="60000"/>
              </a:lnSpc>
            </a:pPr>
            <a:r>
              <a:rPr lang="en-US" sz="4800" b="1" i="0" dirty="0">
                <a:solidFill>
                  <a:schemeClr val="accent1"/>
                </a:solidFill>
              </a:rPr>
              <a:t>#</a:t>
            </a:r>
            <a:r>
              <a:rPr lang="en-US" sz="4800" b="1" i="0" dirty="0" err="1">
                <a:solidFill>
                  <a:schemeClr val="accent1"/>
                </a:solidFill>
              </a:rPr>
              <a:t>OFATrainers</a:t>
            </a:r>
            <a:endParaRPr lang="en-US" sz="4800" b="1" i="0" dirty="0">
              <a:solidFill>
                <a:schemeClr val="accent1"/>
              </a:solidFill>
            </a:endParaRPr>
          </a:p>
        </p:txBody>
      </p:sp>
      <p:pic>
        <p:nvPicPr>
          <p:cNvPr id="4" name="Picture 3" descr="A drawing of a face&#10;&#10;Description automatically generated">
            <a:extLst>
              <a:ext uri="{FF2B5EF4-FFF2-40B4-BE49-F238E27FC236}">
                <a16:creationId xmlns:a16="http://schemas.microsoft.com/office/drawing/2014/main" id="{3E9050F9-0304-5245-93E7-58C3D69DA9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31600" y="9067800"/>
            <a:ext cx="1219200" cy="4191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b="1">
                <a:solidFill>
                  <a:srgbClr val="5656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Materials</a:t>
            </a:r>
          </a:p>
        </p:txBody>
      </p:sp>
      <p:grpSp>
        <p:nvGrpSpPr>
          <p:cNvPr id="22530" name="Group 7"/>
          <p:cNvGrpSpPr>
            <a:grpSpLocks noChangeAspect="1"/>
          </p:cNvGrpSpPr>
          <p:nvPr/>
        </p:nvGrpSpPr>
        <p:grpSpPr bwMode="auto">
          <a:xfrm>
            <a:off x="4368800" y="2855913"/>
            <a:ext cx="4495800" cy="4916487"/>
            <a:chOff x="381000" y="1600200"/>
            <a:chExt cx="1981200" cy="2549754"/>
          </a:xfrm>
        </p:grpSpPr>
        <p:grpSp>
          <p:nvGrpSpPr>
            <p:cNvPr id="22531" name="Group 8"/>
            <p:cNvGrpSpPr>
              <a:grpSpLocks/>
            </p:cNvGrpSpPr>
            <p:nvPr/>
          </p:nvGrpSpPr>
          <p:grpSpPr bwMode="auto">
            <a:xfrm>
              <a:off x="381000" y="1600200"/>
              <a:ext cx="1981200" cy="2549754"/>
              <a:chOff x="762000" y="1600200"/>
              <a:chExt cx="2685059" cy="3108702"/>
            </a:xfrm>
          </p:grpSpPr>
          <p:pic>
            <p:nvPicPr>
              <p:cNvPr id="22533" name="Picture 10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2000" y="1600200"/>
                <a:ext cx="2685059" cy="31087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" name="Rectangle 11"/>
              <p:cNvSpPr/>
              <p:nvPr/>
            </p:nvSpPr>
            <p:spPr>
              <a:xfrm>
                <a:off x="1218991" y="2819791"/>
                <a:ext cx="1904761" cy="60728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ym typeface="Gill Sans" charset="0"/>
                </a:endParaRPr>
              </a:p>
            </p:txBody>
          </p:sp>
        </p:grpSp>
        <p:pic>
          <p:nvPicPr>
            <p:cNvPr id="22532" name="Picture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407" t="22737" r="16476" b="36848"/>
            <a:stretch>
              <a:fillRect/>
            </a:stretch>
          </p:blipFill>
          <p:spPr bwMode="auto">
            <a:xfrm>
              <a:off x="903321" y="2454815"/>
              <a:ext cx="1065307" cy="727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b="1">
                <a:solidFill>
                  <a:srgbClr val="5656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motto and training norms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 rot="917251">
            <a:off x="7428601" y="2406734"/>
            <a:ext cx="4361879" cy="4142975"/>
          </a:xfrm>
          <a:prstGeom prst="rect">
            <a:avLst/>
          </a:prstGeom>
        </p:spPr>
      </p:pic>
      <p:sp>
        <p:nvSpPr>
          <p:cNvPr id="24579" name="TextBox 3"/>
          <p:cNvSpPr txBox="1">
            <a:spLocks noChangeArrowheads="1"/>
          </p:cNvSpPr>
          <p:nvPr/>
        </p:nvSpPr>
        <p:spPr bwMode="auto">
          <a:xfrm>
            <a:off x="709613" y="2308225"/>
            <a:ext cx="5842000" cy="433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>
              <a:spcBef>
                <a:spcPts val="2400"/>
              </a:spcBef>
            </a:pPr>
            <a:r>
              <a:rPr lang="en-US" sz="5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RESPECT </a:t>
            </a:r>
          </a:p>
          <a:p>
            <a:pPr algn="ctr">
              <a:spcBef>
                <a:spcPts val="2400"/>
              </a:spcBef>
            </a:pPr>
            <a:r>
              <a:rPr lang="en-US" sz="5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EMPOWER</a:t>
            </a:r>
          </a:p>
          <a:p>
            <a:pPr algn="ctr">
              <a:spcBef>
                <a:spcPts val="2400"/>
              </a:spcBef>
            </a:pPr>
            <a:r>
              <a:rPr lang="en-US" sz="5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INCLUDE </a:t>
            </a:r>
          </a:p>
          <a:p>
            <a:pPr algn="ctr">
              <a:spcBef>
                <a:spcPts val="2400"/>
              </a:spcBef>
            </a:pPr>
            <a:r>
              <a:rPr lang="en-US" sz="5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168400" y="7432675"/>
            <a:ext cx="103632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>
              <a:spcBef>
                <a:spcPts val="2400"/>
              </a:spcBef>
            </a:pPr>
            <a:r>
              <a:rPr lang="en-US" sz="2800" b="1">
                <a:solidFill>
                  <a:srgbClr val="D0202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are some other norms we should observe during this training?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b="1">
                <a:solidFill>
                  <a:srgbClr val="5656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Ice Breaker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/>
          </a:blip>
          <a:srcRect l="4558" t="6167" r="74726" b="78642"/>
          <a:stretch/>
        </p:blipFill>
        <p:spPr>
          <a:xfrm>
            <a:off x="3149600" y="2590800"/>
            <a:ext cx="6723237" cy="50850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anose="020B0604020202020204" pitchFamily="34" charset="0"/>
              </a:rPr>
              <a:t>Welcome and Introductions</a:t>
            </a:r>
          </a:p>
        </p:txBody>
      </p:sp>
      <p:sp>
        <p:nvSpPr>
          <p:cNvPr id="921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54000" y="7391400"/>
            <a:ext cx="12496800" cy="762000"/>
          </a:xfrm>
        </p:spPr>
        <p:txBody>
          <a:bodyPr/>
          <a:lstStyle/>
          <a:p>
            <a:pPr>
              <a:lnSpc>
                <a:spcPct val="60000"/>
              </a:lnSpc>
            </a:pPr>
            <a:r>
              <a:rPr lang="en-US"/>
              <a:t>Jon Carson, Executive Director, @joncarsonofa</a:t>
            </a:r>
          </a:p>
          <a:p>
            <a:pPr>
              <a:lnSpc>
                <a:spcPct val="60000"/>
              </a:lnSpc>
            </a:pPr>
            <a:r>
              <a:rPr lang="en-US"/>
              <a:t>Ashley Pinedo, Training Director, @ashleyp44</a:t>
            </a:r>
          </a:p>
        </p:txBody>
      </p:sp>
    </p:spTree>
    <p:extLst>
      <p:ext uri="{BB962C8B-B14F-4D97-AF65-F5344CB8AC3E}">
        <p14:creationId xmlns:p14="http://schemas.microsoft.com/office/powerpoint/2010/main" val="2310639636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2"/>
          <p:cNvSpPr>
            <a:spLocks/>
          </p:cNvSpPr>
          <p:nvPr/>
        </p:nvSpPr>
        <p:spPr bwMode="auto">
          <a:xfrm>
            <a:off x="1930400" y="2514600"/>
            <a:ext cx="10287000" cy="87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Make all participants more effective trainers</a:t>
            </a:r>
          </a:p>
        </p:txBody>
      </p:sp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b="1">
                <a:solidFill>
                  <a:srgbClr val="5656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Goals for This Training</a:t>
            </a:r>
          </a:p>
        </p:txBody>
      </p:sp>
      <p:sp>
        <p:nvSpPr>
          <p:cNvPr id="10243" name="Oval 35"/>
          <p:cNvSpPr>
            <a:spLocks noChangeAspect="1"/>
          </p:cNvSpPr>
          <p:nvPr/>
        </p:nvSpPr>
        <p:spPr bwMode="auto">
          <a:xfrm>
            <a:off x="863600" y="2547938"/>
            <a:ext cx="762000" cy="762000"/>
          </a:xfrm>
          <a:prstGeom prst="ellipse">
            <a:avLst/>
          </a:prstGeom>
          <a:solidFill>
            <a:schemeClr val="accent1"/>
          </a:solidFill>
          <a:ln w="25400">
            <a:solidFill>
              <a:srgbClr val="0C3B60"/>
            </a:solidFill>
            <a:round/>
            <a:headEnd/>
            <a:tailEnd/>
          </a:ln>
        </p:spPr>
        <p:txBody>
          <a:bodyPr anchor="ctr"/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sz="2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0244" name="Oval 36"/>
          <p:cNvSpPr>
            <a:spLocks noChangeAspect="1"/>
          </p:cNvSpPr>
          <p:nvPr/>
        </p:nvSpPr>
        <p:spPr bwMode="auto">
          <a:xfrm>
            <a:off x="863600" y="3978275"/>
            <a:ext cx="762000" cy="762000"/>
          </a:xfrm>
          <a:prstGeom prst="ellipse">
            <a:avLst/>
          </a:prstGeom>
          <a:solidFill>
            <a:schemeClr val="accent1"/>
          </a:solidFill>
          <a:ln w="25400">
            <a:solidFill>
              <a:srgbClr val="0C3B60"/>
            </a:solidFill>
            <a:round/>
            <a:headEnd/>
            <a:tailEnd/>
          </a:ln>
        </p:spPr>
        <p:txBody>
          <a:bodyPr anchor="ctr"/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sz="2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0245" name="Oval 37"/>
          <p:cNvSpPr>
            <a:spLocks noChangeAspect="1"/>
          </p:cNvSpPr>
          <p:nvPr/>
        </p:nvSpPr>
        <p:spPr bwMode="auto">
          <a:xfrm>
            <a:off x="863600" y="5407025"/>
            <a:ext cx="762000" cy="762000"/>
          </a:xfrm>
          <a:prstGeom prst="ellipse">
            <a:avLst/>
          </a:prstGeom>
          <a:solidFill>
            <a:schemeClr val="accent1"/>
          </a:solidFill>
          <a:ln w="25400">
            <a:solidFill>
              <a:srgbClr val="0C3B60"/>
            </a:solidFill>
            <a:round/>
            <a:headEnd/>
            <a:tailEnd/>
          </a:ln>
        </p:spPr>
        <p:txBody>
          <a:bodyPr anchor="ctr"/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sz="2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0246" name="Rectangle 2"/>
          <p:cNvSpPr>
            <a:spLocks/>
          </p:cNvSpPr>
          <p:nvPr/>
        </p:nvSpPr>
        <p:spPr bwMode="auto">
          <a:xfrm>
            <a:off x="2006600" y="3886200"/>
            <a:ext cx="10287000" cy="87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Demonstrate what a strong, well-organized training looks like</a:t>
            </a:r>
          </a:p>
        </p:txBody>
      </p:sp>
      <p:sp>
        <p:nvSpPr>
          <p:cNvPr id="10247" name="Rectangle 2"/>
          <p:cNvSpPr>
            <a:spLocks/>
          </p:cNvSpPr>
          <p:nvPr/>
        </p:nvSpPr>
        <p:spPr bwMode="auto">
          <a:xfrm>
            <a:off x="2006600" y="5334000"/>
            <a:ext cx="10287000" cy="87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Build and strengthen a national community of progressive trainers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b="1">
                <a:solidFill>
                  <a:srgbClr val="5656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</a:t>
            </a:r>
            <a:r>
              <a:rPr lang="ja-JP" altLang="en-US" b="1">
                <a:solidFill>
                  <a:srgbClr val="5656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en-US" altLang="ja-JP" b="1">
                <a:solidFill>
                  <a:srgbClr val="5656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 in the room?</a:t>
            </a:r>
            <a:endParaRPr lang="en-US" b="1">
              <a:solidFill>
                <a:srgbClr val="56565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66" name="Rounded Rectangle 11"/>
          <p:cNvSpPr>
            <a:spLocks noChangeArrowheads="1"/>
          </p:cNvSpPr>
          <p:nvPr/>
        </p:nvSpPr>
        <p:spPr bwMode="auto">
          <a:xfrm>
            <a:off x="863600" y="2476500"/>
            <a:ext cx="4191000" cy="1181100"/>
          </a:xfrm>
          <a:prstGeom prst="roundRect">
            <a:avLst>
              <a:gd name="adj" fmla="val 14037"/>
            </a:avLst>
          </a:prstGeom>
          <a:solidFill>
            <a:srgbClr val="0094C8"/>
          </a:solidFill>
          <a:ln w="25400">
            <a:solidFill>
              <a:srgbClr val="0C3B60"/>
            </a:solidFill>
            <a:round/>
            <a:headEnd/>
            <a:tailEnd/>
          </a:ln>
        </p:spPr>
        <p:txBody>
          <a:bodyPr anchor="ctr"/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sz="3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Volunteers</a:t>
            </a:r>
          </a:p>
        </p:txBody>
      </p:sp>
      <p:sp>
        <p:nvSpPr>
          <p:cNvPr id="11267" name="Rounded Rectangle 12"/>
          <p:cNvSpPr>
            <a:spLocks noChangeArrowheads="1"/>
          </p:cNvSpPr>
          <p:nvPr/>
        </p:nvSpPr>
        <p:spPr bwMode="auto">
          <a:xfrm>
            <a:off x="863600" y="6553200"/>
            <a:ext cx="4191000" cy="1181100"/>
          </a:xfrm>
          <a:prstGeom prst="roundRect">
            <a:avLst>
              <a:gd name="adj" fmla="val 14037"/>
            </a:avLst>
          </a:prstGeom>
          <a:solidFill>
            <a:srgbClr val="D0202E"/>
          </a:solidFill>
          <a:ln w="25400">
            <a:solidFill>
              <a:srgbClr val="0C3B60"/>
            </a:solidFill>
            <a:round/>
            <a:headEnd/>
            <a:tailEnd/>
          </a:ln>
        </p:spPr>
        <p:txBody>
          <a:bodyPr anchor="ctr"/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sz="3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Partner Organizers</a:t>
            </a:r>
          </a:p>
        </p:txBody>
      </p:sp>
      <p:sp>
        <p:nvSpPr>
          <p:cNvPr id="11268" name="Rounded Rectangle 13"/>
          <p:cNvSpPr>
            <a:spLocks noChangeArrowheads="1"/>
          </p:cNvSpPr>
          <p:nvPr/>
        </p:nvSpPr>
        <p:spPr bwMode="auto">
          <a:xfrm>
            <a:off x="7874000" y="6553200"/>
            <a:ext cx="4191000" cy="1181100"/>
          </a:xfrm>
          <a:prstGeom prst="roundRect">
            <a:avLst>
              <a:gd name="adj" fmla="val 14037"/>
            </a:avLst>
          </a:prstGeom>
          <a:solidFill>
            <a:srgbClr val="0C3B60"/>
          </a:solidFill>
          <a:ln w="25400">
            <a:solidFill>
              <a:srgbClr val="0C3B60"/>
            </a:solidFill>
            <a:round/>
            <a:headEnd/>
            <a:tailEnd/>
          </a:ln>
        </p:spPr>
        <p:txBody>
          <a:bodyPr anchor="ctr"/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sz="3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State Staff</a:t>
            </a:r>
          </a:p>
        </p:txBody>
      </p:sp>
      <p:sp>
        <p:nvSpPr>
          <p:cNvPr id="11269" name="Rounded Rectangle 14"/>
          <p:cNvSpPr>
            <a:spLocks noChangeArrowheads="1"/>
          </p:cNvSpPr>
          <p:nvPr/>
        </p:nvSpPr>
        <p:spPr bwMode="auto">
          <a:xfrm>
            <a:off x="7874000" y="2476500"/>
            <a:ext cx="4191000" cy="1181100"/>
          </a:xfrm>
          <a:prstGeom prst="roundRect">
            <a:avLst>
              <a:gd name="adj" fmla="val 14037"/>
            </a:avLst>
          </a:prstGeom>
          <a:solidFill>
            <a:srgbClr val="56565A"/>
          </a:solidFill>
          <a:ln w="25400">
            <a:solidFill>
              <a:srgbClr val="0C3B60"/>
            </a:solidFill>
            <a:round/>
            <a:headEnd/>
            <a:tailEnd/>
          </a:ln>
        </p:spPr>
        <p:txBody>
          <a:bodyPr anchor="ctr"/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sz="3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Alumni trainers</a:t>
            </a:r>
          </a:p>
        </p:txBody>
      </p:sp>
      <p:sp>
        <p:nvSpPr>
          <p:cNvPr id="11270" name="Rounded Rectangle 15"/>
          <p:cNvSpPr>
            <a:spLocks noChangeArrowheads="1"/>
          </p:cNvSpPr>
          <p:nvPr/>
        </p:nvSpPr>
        <p:spPr bwMode="auto">
          <a:xfrm>
            <a:off x="4368800" y="4514850"/>
            <a:ext cx="4191000" cy="1181100"/>
          </a:xfrm>
          <a:prstGeom prst="roundRect">
            <a:avLst>
              <a:gd name="adj" fmla="val 14037"/>
            </a:avLst>
          </a:prstGeom>
          <a:solidFill>
            <a:srgbClr val="DBD9D6"/>
          </a:solidFill>
          <a:ln w="25400">
            <a:solidFill>
              <a:srgbClr val="0C3B60"/>
            </a:solidFill>
            <a:round/>
            <a:headEnd/>
            <a:tailEnd/>
          </a:ln>
        </p:spPr>
        <p:txBody>
          <a:bodyPr anchor="ctr"/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sz="3400" b="1">
                <a:solidFill>
                  <a:srgbClr val="5656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Aspiring Training Directors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/>
          </p:cNvSpPr>
          <p:nvPr/>
        </p:nvSpPr>
        <p:spPr bwMode="auto">
          <a:xfrm>
            <a:off x="831850" y="2895600"/>
            <a:ext cx="6889750" cy="483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marL="571500" indent="-5715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1028700" indent="-5715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>
              <a:lnSpc>
                <a:spcPct val="120000"/>
              </a:lnSpc>
              <a:buFont typeface="Arial" panose="020B0604020202020204" pitchFamily="34" charset="0"/>
              <a:buAutoNum type="romanUcPeriod"/>
            </a:pPr>
            <a:r>
              <a:rPr lang="en-US" sz="34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Welcome and Introductions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AutoNum type="romanUcPeriod"/>
            </a:pPr>
            <a:r>
              <a:rPr lang="en-US" sz="34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Where We</a:t>
            </a:r>
            <a:r>
              <a:rPr lang="en-US" altLang="en-US" sz="34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’</a:t>
            </a:r>
            <a:r>
              <a:rPr lang="en-US" sz="34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ve Been and Where We</a:t>
            </a:r>
            <a:r>
              <a:rPr lang="en-US" altLang="en-US" sz="34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’</a:t>
            </a:r>
            <a:r>
              <a:rPr lang="en-US" sz="34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re Going</a:t>
            </a:r>
            <a:endParaRPr lang="en-US" altLang="ja-JP" sz="3400">
              <a:solidFill>
                <a:srgbClr val="56565A"/>
              </a:solidFill>
              <a:latin typeface="Arial" panose="020B0604020202020204" pitchFamily="34" charset="0"/>
              <a:ea typeface="MS PGothic" panose="020B0600070205080204" pitchFamily="34" charset="-128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AutoNum type="romanUcPeriod"/>
            </a:pPr>
            <a:r>
              <a:rPr lang="en-US" sz="34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Breakouts by Role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AutoNum type="romanUcPeriod"/>
            </a:pPr>
            <a:r>
              <a:rPr lang="en-US" sz="34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Why We</a:t>
            </a:r>
            <a:r>
              <a:rPr lang="en-US" altLang="en-US" sz="34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’</a:t>
            </a:r>
            <a:r>
              <a:rPr lang="en-US" sz="34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ve</a:t>
            </a:r>
            <a:r>
              <a:rPr lang="en-US" altLang="ja-JP" sz="34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 Invited You Here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AutoNum type="romanUcPeriod"/>
            </a:pPr>
            <a:r>
              <a:rPr lang="en-US" sz="34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Policy Briefings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AutoNum type="romanUcPeriod"/>
            </a:pPr>
            <a:r>
              <a:rPr lang="en-US" sz="34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Debrief, Next Steps and Closing</a:t>
            </a:r>
          </a:p>
        </p:txBody>
      </p:sp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b="1">
                <a:solidFill>
                  <a:srgbClr val="5656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 for Today</a:t>
            </a:r>
          </a:p>
        </p:txBody>
      </p:sp>
      <p:pic>
        <p:nvPicPr>
          <p:cNvPr id="13315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8300" y="2895600"/>
            <a:ext cx="4305300" cy="498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b="1">
                <a:solidFill>
                  <a:srgbClr val="5656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Everyone will complete a project this weekend</a:t>
            </a:r>
          </a:p>
        </p:txBody>
      </p:sp>
      <p:graphicFrame>
        <p:nvGraphicFramePr>
          <p:cNvPr id="2" name="Diagram 1"/>
          <p:cNvGraphicFramePr/>
          <p:nvPr/>
        </p:nvGraphicFramePr>
        <p:xfrm>
          <a:off x="1092200" y="2590800"/>
          <a:ext cx="11049000" cy="5943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b="1">
                <a:solidFill>
                  <a:srgbClr val="5656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Meet the trainers and coaches</a:t>
            </a:r>
          </a:p>
        </p:txBody>
      </p:sp>
      <p:pic>
        <p:nvPicPr>
          <p:cNvPr id="16386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0" y="1879600"/>
            <a:ext cx="10080625" cy="665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b="1">
                <a:solidFill>
                  <a:srgbClr val="5656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Meet the staff</a:t>
            </a:r>
          </a:p>
        </p:txBody>
      </p:sp>
      <p:pic>
        <p:nvPicPr>
          <p:cNvPr id="18434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00" y="1524000"/>
            <a:ext cx="11430000" cy="708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TextBox 1"/>
          <p:cNvSpPr txBox="1">
            <a:spLocks noChangeArrowheads="1"/>
          </p:cNvSpPr>
          <p:nvPr/>
        </p:nvSpPr>
        <p:spPr bwMode="auto">
          <a:xfrm>
            <a:off x="1625600" y="4233863"/>
            <a:ext cx="2133600" cy="523875"/>
          </a:xfrm>
          <a:prstGeom prst="rect">
            <a:avLst/>
          </a:prstGeom>
          <a:solidFill>
            <a:schemeClr val="tx2">
              <a:alpha val="67842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sz="2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West</a:t>
            </a:r>
          </a:p>
        </p:txBody>
      </p:sp>
      <p:sp>
        <p:nvSpPr>
          <p:cNvPr id="18436" name="TextBox 10"/>
          <p:cNvSpPr txBox="1">
            <a:spLocks noChangeArrowheads="1"/>
          </p:cNvSpPr>
          <p:nvPr/>
        </p:nvSpPr>
        <p:spPr bwMode="auto">
          <a:xfrm>
            <a:off x="5511800" y="3779838"/>
            <a:ext cx="2133600" cy="523875"/>
          </a:xfrm>
          <a:prstGeom prst="rect">
            <a:avLst/>
          </a:prstGeom>
          <a:solidFill>
            <a:schemeClr val="tx2">
              <a:alpha val="67842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sz="2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Midwest</a:t>
            </a:r>
          </a:p>
        </p:txBody>
      </p:sp>
      <p:sp>
        <p:nvSpPr>
          <p:cNvPr id="18437" name="TextBox 11"/>
          <p:cNvSpPr txBox="1">
            <a:spLocks noChangeArrowheads="1"/>
          </p:cNvSpPr>
          <p:nvPr/>
        </p:nvSpPr>
        <p:spPr bwMode="auto">
          <a:xfrm>
            <a:off x="7035800" y="6065838"/>
            <a:ext cx="2133600" cy="523875"/>
          </a:xfrm>
          <a:prstGeom prst="rect">
            <a:avLst/>
          </a:prstGeom>
          <a:solidFill>
            <a:schemeClr val="tx2">
              <a:alpha val="67842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sz="2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South</a:t>
            </a:r>
          </a:p>
        </p:txBody>
      </p:sp>
      <p:sp>
        <p:nvSpPr>
          <p:cNvPr id="18438" name="TextBox 12"/>
          <p:cNvSpPr txBox="1">
            <a:spLocks noChangeArrowheads="1"/>
          </p:cNvSpPr>
          <p:nvPr/>
        </p:nvSpPr>
        <p:spPr bwMode="auto">
          <a:xfrm>
            <a:off x="8559800" y="4694238"/>
            <a:ext cx="2133600" cy="523875"/>
          </a:xfrm>
          <a:prstGeom prst="rect">
            <a:avLst/>
          </a:prstGeom>
          <a:solidFill>
            <a:schemeClr val="tx2">
              <a:alpha val="67842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sz="2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GLAMA</a:t>
            </a:r>
          </a:p>
        </p:txBody>
      </p:sp>
      <p:sp>
        <p:nvSpPr>
          <p:cNvPr id="18439" name="TextBox 13"/>
          <p:cNvSpPr txBox="1">
            <a:spLocks noChangeArrowheads="1"/>
          </p:cNvSpPr>
          <p:nvPr/>
        </p:nvSpPr>
        <p:spPr bwMode="auto">
          <a:xfrm>
            <a:off x="10083800" y="3305175"/>
            <a:ext cx="2057400" cy="522288"/>
          </a:xfrm>
          <a:prstGeom prst="rect">
            <a:avLst/>
          </a:prstGeom>
          <a:solidFill>
            <a:schemeClr val="tx2">
              <a:alpha val="67842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sz="2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Northeast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b="1">
                <a:solidFill>
                  <a:srgbClr val="5656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Logistics</a:t>
            </a:r>
          </a:p>
        </p:txBody>
      </p:sp>
      <p:pic>
        <p:nvPicPr>
          <p:cNvPr id="20482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0" y="2895600"/>
            <a:ext cx="2992438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2800" y="2819400"/>
            <a:ext cx="1692275" cy="239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21" r="32114"/>
          <a:stretch>
            <a:fillRect/>
          </a:stretch>
        </p:blipFill>
        <p:spPr bwMode="auto">
          <a:xfrm>
            <a:off x="5454650" y="2362200"/>
            <a:ext cx="2190750" cy="487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6400" y="5422900"/>
            <a:ext cx="3048000" cy="251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 cstate="print">
            <a:duotone>
              <a:schemeClr val="accent5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>
            <a:off x="2311400" y="4876800"/>
            <a:ext cx="3073400" cy="304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A Template">
  <a:themeElements>
    <a:clrScheme name="Custom 1">
      <a:dk1>
        <a:srgbClr val="56565A"/>
      </a:dk1>
      <a:lt1>
        <a:srgbClr val="FFFFFF"/>
      </a:lt1>
      <a:dk2>
        <a:srgbClr val="56565A"/>
      </a:dk2>
      <a:lt2>
        <a:srgbClr val="FFFFFF"/>
      </a:lt2>
      <a:accent1>
        <a:srgbClr val="0094C8"/>
      </a:accent1>
      <a:accent2>
        <a:srgbClr val="0C3B60"/>
      </a:accent2>
      <a:accent3>
        <a:srgbClr val="D0202E"/>
      </a:accent3>
      <a:accent4>
        <a:srgbClr val="DBD9D6"/>
      </a:accent4>
      <a:accent5>
        <a:srgbClr val="56565A"/>
      </a:accent5>
      <a:accent6>
        <a:srgbClr val="FFFFFF"/>
      </a:accent6>
      <a:hlink>
        <a:srgbClr val="D0202E"/>
      </a:hlink>
      <a:folHlink>
        <a:srgbClr val="0094C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2281</TotalTime>
  <Pages>0</Pages>
  <Words>316</Words>
  <Characters>0</Characters>
  <Application>Microsoft Macintosh PowerPoint</Application>
  <PresentationFormat>Custom</PresentationFormat>
  <Lines>0</Lines>
  <Paragraphs>62</Paragraphs>
  <Slides>12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ＭＳ Ｐゴシック</vt:lpstr>
      <vt:lpstr>ＭＳ Ｐゴシック</vt:lpstr>
      <vt:lpstr>ヒラギノ角ゴ ProN W3</vt:lpstr>
      <vt:lpstr>Arial</vt:lpstr>
      <vt:lpstr>Calibri</vt:lpstr>
      <vt:lpstr>Gill Sans</vt:lpstr>
      <vt:lpstr>OFA Template</vt:lpstr>
      <vt:lpstr>National Trainers Retreat</vt:lpstr>
      <vt:lpstr>Welcome and Introductions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Local User</dc:creator>
  <cp:lastModifiedBy>aconavay@ofa.us</cp:lastModifiedBy>
  <cp:revision>103</cp:revision>
  <dcterms:created xsi:type="dcterms:W3CDTF">2014-01-23T22:27:04Z</dcterms:created>
  <dcterms:modified xsi:type="dcterms:W3CDTF">2019-03-05T17:36:10Z</dcterms:modified>
</cp:coreProperties>
</file>