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6"/>
  </p:notesMasterIdLst>
  <p:handoutMasterIdLst>
    <p:handoutMasterId r:id="rId7"/>
  </p:handoutMasterIdLst>
  <p:sldIdLst>
    <p:sldId id="435" r:id="rId2"/>
    <p:sldId id="439" r:id="rId3"/>
    <p:sldId id="445" r:id="rId4"/>
    <p:sldId id="440" r:id="rId5"/>
  </p:sldIdLst>
  <p:sldSz cx="13004800" cy="9753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944">
          <p15:clr>
            <a:srgbClr val="A4A3A4"/>
          </p15:clr>
        </p15:guide>
        <p15:guide id="2" pos="819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hley Pinedo" initials="A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202E"/>
    <a:srgbClr val="56565A"/>
    <a:srgbClr val="0C3B60"/>
    <a:srgbClr val="0094C8"/>
    <a:srgbClr val="DBD9D6"/>
    <a:srgbClr val="132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1"/>
  </p:normalViewPr>
  <p:slideViewPr>
    <p:cSldViewPr showGuides="1">
      <p:cViewPr varScale="1">
        <p:scale>
          <a:sx n="75" d="100"/>
          <a:sy n="75" d="100"/>
        </p:scale>
        <p:origin x="288" y="184"/>
      </p:cViewPr>
      <p:guideLst>
        <p:guide orient="horz" pos="4944"/>
        <p:guide pos="8191"/>
      </p:guideLst>
    </p:cSldViewPr>
  </p:slideViewPr>
  <p:notesTextViewPr>
    <p:cViewPr>
      <p:scale>
        <a:sx n="100" d="100"/>
        <a:sy n="100" d="100"/>
      </p:scale>
      <p:origin x="0" y="-104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6C14B69-FA94-C649-8322-5F38D9BD52D0}" type="datetime1">
              <a:rPr lang="en-US"/>
              <a:pPr/>
              <a:t>3/5/19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19CEA45-F2F7-3341-AD75-EFC1536003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202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021CAEC-6816-9B43-9B75-B64A0BAEBFDC}" type="datetime1">
              <a:rPr lang="en-US"/>
              <a:pPr/>
              <a:t>3/5/19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D9852FF-0022-6341-A9E9-EA30699248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740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Attribution-Non Commercial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 or send a letter to Creative Commons, PO Box 1866, Mountain View, CA 94042, USA</a:t>
            </a:r>
            <a:endParaRPr lang="en-US" sz="12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eaLnBrk="1" hangingPunct="1"/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254E4D31-C783-C447-96C1-75F99EBD06EE}" type="slidenum">
              <a:rPr lang="en-US" sz="1200"/>
              <a:pPr/>
              <a:t>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51946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B8C8BCAE-CAA0-904B-9FB3-227161EE2395}" type="slidenum">
              <a:rPr lang="en-US" sz="1200"/>
              <a:pPr/>
              <a:t>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46676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gula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DE4F80-288B-3C4B-AFFF-0403A68213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07208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3684588"/>
            <a:ext cx="10372725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5791200"/>
            <a:ext cx="12496800" cy="1676400"/>
          </a:xfrm>
        </p:spPr>
        <p:txBody>
          <a:bodyPr/>
          <a:lstStyle>
            <a:lvl1pPr>
              <a:defRPr sz="4200" i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54000" y="7620000"/>
            <a:ext cx="12496800" cy="762000"/>
          </a:xfrm>
        </p:spPr>
        <p:txBody>
          <a:bodyPr/>
          <a:lstStyle>
            <a:lvl1pPr marL="266700" indent="0" algn="ctr">
              <a:buNone/>
              <a:defRPr sz="3600" i="1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28779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066800"/>
            <a:ext cx="12192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2971800"/>
            <a:ext cx="12192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3004800" cy="76200"/>
          </a:xfrm>
          <a:prstGeom prst="rect">
            <a:avLst/>
          </a:prstGeom>
          <a:solidFill>
            <a:srgbClr val="D020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56565A"/>
                </a:solidFill>
                <a:latin typeface="Arial" charset="0"/>
                <a:cs typeface="Arial" charset="0"/>
              </a:defRPr>
            </a:lvl1pPr>
          </a:lstStyle>
          <a:p>
            <a:fld id="{AB7A3DA0-8BD6-B242-BC07-4B210376103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0" name="Picture 5" descr="OFA-logo_horizontal-RGB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/>
          <a:ea typeface="MS PGothic" pitchFamily="34" charset="-128"/>
          <a:cs typeface="Arial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pitchFamily="34" charset="-128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charset="0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ＭＳ Ｐゴシック" pitchFamily="-111" charset="-128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MS PGothic" charset="0"/>
              </a:rPr>
              <a:t>Debrief, Next Steps and Closing</a:t>
            </a:r>
          </a:p>
        </p:txBody>
      </p:sp>
      <p:sp>
        <p:nvSpPr>
          <p:cNvPr id="614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4000" y="7391400"/>
            <a:ext cx="12496800" cy="76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Ashley Pinedo, National Training Director, @ashleyp44</a:t>
            </a: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6FF1C2A2-F8CC-D644-BD1D-F0ADABFC19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6800" y="9010650"/>
            <a:ext cx="12192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86428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/>
            <a:r>
              <a:rPr lang="en-US" b="1">
                <a:solidFill>
                  <a:srgbClr val="56565A"/>
                </a:solidFill>
                <a:latin typeface="Arial" charset="0"/>
                <a:cs typeface="Arial" charset="0"/>
              </a:rPr>
              <a:t>Evaluation – Day 3 (part 1)</a:t>
            </a:r>
          </a:p>
        </p:txBody>
      </p:sp>
      <p:pic>
        <p:nvPicPr>
          <p:cNvPr id="14339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300" y="2895600"/>
            <a:ext cx="43053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8800" y="4267200"/>
            <a:ext cx="6629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err="1">
                <a:solidFill>
                  <a:schemeClr val="accent3"/>
                </a:solidFill>
                <a:latin typeface="Arial"/>
                <a:cs typeface="Arial"/>
              </a:rPr>
              <a:t>bit.ly</a:t>
            </a:r>
            <a:r>
              <a:rPr lang="en-US" b="1" u="sng" dirty="0">
                <a:solidFill>
                  <a:schemeClr val="accent3"/>
                </a:solidFill>
                <a:latin typeface="Arial"/>
                <a:cs typeface="Arial"/>
              </a:rPr>
              <a:t>/</a:t>
            </a:r>
            <a:r>
              <a:rPr lang="en-US" b="1" u="sng" dirty="0" err="1">
                <a:solidFill>
                  <a:schemeClr val="accent3"/>
                </a:solidFill>
                <a:latin typeface="Arial"/>
                <a:cs typeface="Arial"/>
              </a:rPr>
              <a:t>ofatrainerssunday</a:t>
            </a:r>
            <a:endParaRPr lang="en-US" b="1" u="sng" dirty="0">
              <a:solidFill>
                <a:schemeClr val="accent3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818606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/>
          </p:cNvSpPr>
          <p:nvPr/>
        </p:nvSpPr>
        <p:spPr bwMode="auto">
          <a:xfrm>
            <a:off x="1930400" y="2514600"/>
            <a:ext cx="10287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Make all participants more effective trainers</a:t>
            </a:r>
          </a:p>
        </p:txBody>
      </p:sp>
      <p:sp>
        <p:nvSpPr>
          <p:cNvPr id="11267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Let’s see how we did on our goals</a:t>
            </a:r>
          </a:p>
        </p:txBody>
      </p:sp>
      <p:sp>
        <p:nvSpPr>
          <p:cNvPr id="11268" name="Oval 35"/>
          <p:cNvSpPr>
            <a:spLocks noChangeAspect="1"/>
          </p:cNvSpPr>
          <p:nvPr/>
        </p:nvSpPr>
        <p:spPr bwMode="auto">
          <a:xfrm>
            <a:off x="863600" y="2547938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Arial" charset="0"/>
                <a:cs typeface="Arial" charset="0"/>
              </a:rPr>
              <a:t>1</a:t>
            </a:r>
          </a:p>
        </p:txBody>
      </p:sp>
      <p:sp>
        <p:nvSpPr>
          <p:cNvPr id="11269" name="Oval 36"/>
          <p:cNvSpPr>
            <a:spLocks noChangeAspect="1"/>
          </p:cNvSpPr>
          <p:nvPr/>
        </p:nvSpPr>
        <p:spPr bwMode="auto">
          <a:xfrm>
            <a:off x="863600" y="3978275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11270" name="Oval 37"/>
          <p:cNvSpPr>
            <a:spLocks noChangeAspect="1"/>
          </p:cNvSpPr>
          <p:nvPr/>
        </p:nvSpPr>
        <p:spPr bwMode="auto">
          <a:xfrm>
            <a:off x="863600" y="5407025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Arial" charset="0"/>
                <a:cs typeface="Arial" charset="0"/>
              </a:rPr>
              <a:t>3</a:t>
            </a:r>
          </a:p>
        </p:txBody>
      </p:sp>
      <p:sp>
        <p:nvSpPr>
          <p:cNvPr id="11271" name="Rectangle 2"/>
          <p:cNvSpPr>
            <a:spLocks/>
          </p:cNvSpPr>
          <p:nvPr/>
        </p:nvSpPr>
        <p:spPr bwMode="auto">
          <a:xfrm>
            <a:off x="2006600" y="3886200"/>
            <a:ext cx="10287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Demonstrate what a strong, well-organized training looks like</a:t>
            </a:r>
          </a:p>
        </p:txBody>
      </p:sp>
      <p:sp>
        <p:nvSpPr>
          <p:cNvPr id="11272" name="Rectangle 2"/>
          <p:cNvSpPr>
            <a:spLocks/>
          </p:cNvSpPr>
          <p:nvPr/>
        </p:nvSpPr>
        <p:spPr bwMode="auto">
          <a:xfrm>
            <a:off x="2006600" y="5334000"/>
            <a:ext cx="10287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Build and strengthen a national community of progressive trainers</a:t>
            </a:r>
          </a:p>
        </p:txBody>
      </p:sp>
    </p:spTree>
    <p:extLst>
      <p:ext uri="{BB962C8B-B14F-4D97-AF65-F5344CB8AC3E}">
        <p14:creationId xmlns:p14="http://schemas.microsoft.com/office/powerpoint/2010/main" val="152088346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Debrief Activity</a:t>
            </a:r>
          </a:p>
        </p:txBody>
      </p:sp>
      <p:pic>
        <p:nvPicPr>
          <p:cNvPr id="1229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0" y="1981200"/>
            <a:ext cx="4048125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6445538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A Template">
  <a:themeElements>
    <a:clrScheme name="Custom 1">
      <a:dk1>
        <a:srgbClr val="56565A"/>
      </a:dk1>
      <a:lt1>
        <a:srgbClr val="FFFFFF"/>
      </a:lt1>
      <a:dk2>
        <a:srgbClr val="56565A"/>
      </a:dk2>
      <a:lt2>
        <a:srgbClr val="FFFFFF"/>
      </a:lt2>
      <a:accent1>
        <a:srgbClr val="0094C8"/>
      </a:accent1>
      <a:accent2>
        <a:srgbClr val="0C3B60"/>
      </a:accent2>
      <a:accent3>
        <a:srgbClr val="D0202E"/>
      </a:accent3>
      <a:accent4>
        <a:srgbClr val="DBD9D6"/>
      </a:accent4>
      <a:accent5>
        <a:srgbClr val="56565A"/>
      </a:accent5>
      <a:accent6>
        <a:srgbClr val="FFFFFF"/>
      </a:accent6>
      <a:hlink>
        <a:srgbClr val="D0202E"/>
      </a:hlink>
      <a:folHlink>
        <a:srgbClr val="0094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1934</TotalTime>
  <Pages>0</Pages>
  <Words>121</Words>
  <Characters>0</Characters>
  <Application>Microsoft Macintosh PowerPoint</Application>
  <PresentationFormat>Custom</PresentationFormat>
  <Lines>0</Lines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ＭＳ Ｐゴシック</vt:lpstr>
      <vt:lpstr>ＭＳ Ｐゴシック</vt:lpstr>
      <vt:lpstr>ヒラギノ角ゴ ProN W3</vt:lpstr>
      <vt:lpstr>Arial</vt:lpstr>
      <vt:lpstr>Calibri</vt:lpstr>
      <vt:lpstr>Gill Sans</vt:lpstr>
      <vt:lpstr>OFA Template</vt:lpstr>
      <vt:lpstr>Debrief, Next Steps and Closing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Local User</dc:creator>
  <cp:lastModifiedBy>aconavay@ofa.us</cp:lastModifiedBy>
  <cp:revision>98</cp:revision>
  <dcterms:created xsi:type="dcterms:W3CDTF">2014-01-23T22:27:04Z</dcterms:created>
  <dcterms:modified xsi:type="dcterms:W3CDTF">2019-03-05T18:08:53Z</dcterms:modified>
</cp:coreProperties>
</file>