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</p:sldMasterIdLst>
  <p:notesMasterIdLst>
    <p:notesMasterId r:id="rId7"/>
  </p:notesMasterIdLst>
  <p:handoutMasterIdLst>
    <p:handoutMasterId r:id="rId8"/>
  </p:handoutMasterIdLst>
  <p:sldIdLst>
    <p:sldId id="443" r:id="rId2"/>
    <p:sldId id="444" r:id="rId3"/>
    <p:sldId id="424" r:id="rId4"/>
    <p:sldId id="426" r:id="rId5"/>
    <p:sldId id="427" r:id="rId6"/>
  </p:sldIdLst>
  <p:sldSz cx="13004800" cy="97536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944">
          <p15:clr>
            <a:srgbClr val="A4A3A4"/>
          </p15:clr>
        </p15:guide>
        <p15:guide id="2" pos="819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shley Pinedo" initials="AP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202E"/>
    <a:srgbClr val="56565A"/>
    <a:srgbClr val="0C3B60"/>
    <a:srgbClr val="0094C8"/>
    <a:srgbClr val="DBD9D6"/>
    <a:srgbClr val="1325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591"/>
  </p:normalViewPr>
  <p:slideViewPr>
    <p:cSldViewPr showGuides="1">
      <p:cViewPr varScale="1">
        <p:scale>
          <a:sx n="75" d="100"/>
          <a:sy n="75" d="100"/>
        </p:scale>
        <p:origin x="288" y="184"/>
      </p:cViewPr>
      <p:guideLst>
        <p:guide orient="horz" pos="4944"/>
        <p:guide pos="8191"/>
      </p:guideLst>
    </p:cSldViewPr>
  </p:slideViewPr>
  <p:notesTextViewPr>
    <p:cViewPr>
      <p:scale>
        <a:sx n="100" d="100"/>
        <a:sy n="100" d="100"/>
      </p:scale>
      <p:origin x="0" y="-4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D6C14B69-FA94-C649-8322-5F38D9BD52D0}" type="datetime1">
              <a:rPr lang="en-US"/>
              <a:pPr/>
              <a:t>3/5/19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719CEA45-F2F7-3341-AD75-EFC1536003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202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Gill Sans" pitchFamily="2" charset="0"/>
                <a:ea typeface="ヒラギノ角ゴ ProN W3" pitchFamily="2" charset="-128"/>
                <a:cs typeface="+mn-cs"/>
                <a:sym typeface="Gill Sans" pitchFamily="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D021CAEC-6816-9B43-9B75-B64A0BAEBFDC}" type="datetime1">
              <a:rPr lang="en-US"/>
              <a:pPr/>
              <a:t>3/5/19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Gill Sans" pitchFamily="2" charset="0"/>
                <a:ea typeface="ヒラギノ角ゴ ProN W3" pitchFamily="2" charset="-128"/>
                <a:cs typeface="+mn-cs"/>
                <a:sym typeface="Gill Sans" pitchFamily="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9D9852FF-0022-6341-A9E9-EA306992481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1740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 pitchFamily="-11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work is licensed under the Creative Commons Attribution-Non Commercial 4.0 International License. To view a copy of this license, visit http://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 or send a letter to Creative Commons, PO Box 1866, Mountain View, CA 94042</a:t>
            </a:r>
            <a:r>
              <a:rPr lang="en-US"/>
              <a:t>, USA</a:t>
            </a:r>
            <a:endParaRPr lang="en-US" sz="1200" b="0" i="0" u="none" strike="noStrike" cap="none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9852FF-0022-6341-A9E9-EA306992481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9602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37931725" indent="-37474525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9BAC14C4-435D-7040-ABE0-7F3B3C8674FB}" type="slidenum">
              <a:rPr lang="en-US" sz="1200"/>
              <a:pPr/>
              <a:t>3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42519984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37931725" indent="-37474525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48FD8C9B-E539-BC4A-934A-2A2130280C45}" type="slidenum">
              <a:rPr lang="en-US" sz="1200"/>
              <a:pPr/>
              <a:t>4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5332128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37931725" indent="-37474525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40566FCC-B1C8-7B4B-9DE2-1A4984ACD8C4}" type="slidenum">
              <a:rPr lang="en-US" sz="1200"/>
              <a:pPr/>
              <a:t>5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5391872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egula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OFA-logo_horizontal-RG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00" y="8937625"/>
            <a:ext cx="33528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5DE4F80-288B-3C4B-AFFF-0403A68213E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07208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OFA-logo_horizontal-RG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275" y="3684588"/>
            <a:ext cx="10372725" cy="134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5791200"/>
            <a:ext cx="12496800" cy="1676400"/>
          </a:xfrm>
        </p:spPr>
        <p:txBody>
          <a:bodyPr/>
          <a:lstStyle>
            <a:lvl1pPr>
              <a:defRPr sz="4200" i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54000" y="7620000"/>
            <a:ext cx="12496800" cy="762000"/>
          </a:xfrm>
        </p:spPr>
        <p:txBody>
          <a:bodyPr/>
          <a:lstStyle>
            <a:lvl1pPr marL="266700" indent="0" algn="ctr">
              <a:buNone/>
              <a:defRPr sz="3600" i="1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828779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1066800"/>
            <a:ext cx="121920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6400" y="2971800"/>
            <a:ext cx="12192000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3004800" cy="76200"/>
          </a:xfrm>
          <a:prstGeom prst="rect">
            <a:avLst/>
          </a:prstGeom>
          <a:solidFill>
            <a:srgbClr val="D0202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20213" y="9040813"/>
            <a:ext cx="3033712" cy="5191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56565A"/>
                </a:solidFill>
                <a:latin typeface="Arial" charset="0"/>
                <a:cs typeface="Arial" charset="0"/>
              </a:defRPr>
            </a:lvl1pPr>
          </a:lstStyle>
          <a:p>
            <a:fld id="{AB7A3DA0-8BD6-B242-BC07-4B210376103C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0" name="Picture 5" descr="OFA-logo_horizontal-RGB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00" y="8937625"/>
            <a:ext cx="33528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/>
          <a:ea typeface="MS PGothic" pitchFamily="34" charset="-128"/>
          <a:cs typeface="Arial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charset="0"/>
          <a:ea typeface="MS PGothic" pitchFamily="34" charset="-128"/>
          <a:cs typeface="Arial" panose="020B0604020202020204" pitchFamily="34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charset="0"/>
          <a:ea typeface="MS PGothic" pitchFamily="34" charset="-128"/>
          <a:cs typeface="Arial" panose="020B0604020202020204" pitchFamily="34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charset="0"/>
          <a:ea typeface="MS PGothic" pitchFamily="34" charset="-128"/>
          <a:cs typeface="Arial" panose="020B0604020202020204" pitchFamily="34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charset="0"/>
          <a:ea typeface="MS PGothic" pitchFamily="34" charset="-128"/>
          <a:cs typeface="Arial" panose="020B0604020202020204" pitchFamily="34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760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rgbClr val="56565A"/>
          </a:solidFill>
          <a:latin typeface="+mn-lt"/>
          <a:ea typeface="MS PGothic" pitchFamily="34" charset="-128"/>
          <a:cs typeface="MS PGothic" pitchFamily="34" charset="-128"/>
          <a:sym typeface="Gill Sans" charset="0"/>
        </a:defRPr>
      </a:lvl1pPr>
      <a:lvl2pPr marL="1204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rgbClr val="56565A"/>
          </a:solidFill>
          <a:latin typeface="+mn-lt"/>
          <a:ea typeface="MS PGothic" pitchFamily="34" charset="-128"/>
          <a:cs typeface="MS PGothic" charset="0"/>
          <a:sym typeface="Gill Sans" charset="0"/>
        </a:defRPr>
      </a:lvl2pPr>
      <a:lvl3pPr marL="1649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rgbClr val="56565A"/>
          </a:solidFill>
          <a:latin typeface="+mn-lt"/>
          <a:ea typeface="ＭＳ Ｐゴシック" pitchFamily="-111" charset="-128"/>
          <a:cs typeface="ＭＳ Ｐゴシック" pitchFamily="-111" charset="-128"/>
          <a:sym typeface="Gill Sans" charset="0"/>
        </a:defRPr>
      </a:lvl3pPr>
      <a:lvl4pPr marL="2093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rgbClr val="56565A"/>
          </a:solidFill>
          <a:latin typeface="+mn-lt"/>
          <a:ea typeface="ＭＳ Ｐゴシック" pitchFamily="-111" charset="-128"/>
          <a:cs typeface="+mn-cs"/>
          <a:sym typeface="Gill Sans" charset="0"/>
        </a:defRPr>
      </a:lvl4pPr>
      <a:lvl5pPr marL="2538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rgbClr val="56565A"/>
          </a:solidFill>
          <a:latin typeface="+mn-lt"/>
          <a:ea typeface="ＭＳ Ｐゴシック" pitchFamily="-111" charset="-128"/>
          <a:cs typeface="+mn-cs"/>
          <a:sym typeface="Gill Sans" charset="0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MS PGothic" charset="0"/>
              </a:rPr>
              <a:t>Evaluation, Debrief and Closing</a:t>
            </a:r>
          </a:p>
        </p:txBody>
      </p:sp>
      <p:sp>
        <p:nvSpPr>
          <p:cNvPr id="1945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4000" y="7391400"/>
            <a:ext cx="12496800" cy="762000"/>
          </a:xfrm>
        </p:spPr>
        <p:txBody>
          <a:bodyPr/>
          <a:lstStyle/>
          <a:p>
            <a:pPr>
              <a:lnSpc>
                <a:spcPct val="6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Samantha Goldman, OFA-NH 2012 Training Director</a:t>
            </a:r>
          </a:p>
        </p:txBody>
      </p:sp>
      <p:pic>
        <p:nvPicPr>
          <p:cNvPr id="4" name="Picture 3" descr="A drawing of a face&#10;&#10;Description automatically generated">
            <a:extLst>
              <a:ext uri="{FF2B5EF4-FFF2-40B4-BE49-F238E27FC236}">
                <a16:creationId xmlns:a16="http://schemas.microsoft.com/office/drawing/2014/main" id="{BCDC22CD-9CC5-5D4F-B8BD-A73EA2CEBB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26800" y="9010650"/>
            <a:ext cx="12192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456727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37931725" indent="-37474525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/>
            <a:r>
              <a:rPr lang="en-US" b="1" dirty="0">
                <a:solidFill>
                  <a:srgbClr val="56565A"/>
                </a:solidFill>
                <a:latin typeface="Arial" charset="0"/>
                <a:cs typeface="Arial" charset="0"/>
              </a:rPr>
              <a:t>Evaluation – Day 3 Part 2</a:t>
            </a:r>
          </a:p>
        </p:txBody>
      </p:sp>
      <p:pic>
        <p:nvPicPr>
          <p:cNvPr id="24579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8300" y="2895600"/>
            <a:ext cx="4305300" cy="498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11200" y="4419600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u="sng" dirty="0" err="1">
                <a:solidFill>
                  <a:srgbClr val="D0202E"/>
                </a:solidFill>
                <a:latin typeface="Arial"/>
                <a:cs typeface="Arial"/>
              </a:rPr>
              <a:t>bit.ly</a:t>
            </a:r>
            <a:r>
              <a:rPr lang="en-US" sz="4000" u="sng" dirty="0">
                <a:solidFill>
                  <a:srgbClr val="D0202E"/>
                </a:solidFill>
                <a:latin typeface="Arial"/>
                <a:cs typeface="Arial"/>
              </a:rPr>
              <a:t>/ofatrainerssundaypart2</a:t>
            </a:r>
          </a:p>
        </p:txBody>
      </p:sp>
    </p:spTree>
    <p:extLst>
      <p:ext uri="{BB962C8B-B14F-4D97-AF65-F5344CB8AC3E}">
        <p14:creationId xmlns:p14="http://schemas.microsoft.com/office/powerpoint/2010/main" val="3258224641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37931725" indent="-37474525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56565A"/>
                </a:solidFill>
                <a:latin typeface="Arial" charset="0"/>
                <a:cs typeface="Arial" charset="0"/>
              </a:rPr>
              <a:t>Debrief Activity</a:t>
            </a:r>
          </a:p>
        </p:txBody>
      </p:sp>
      <p:pic>
        <p:nvPicPr>
          <p:cNvPr id="22531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4600" y="1981200"/>
            <a:ext cx="4048125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/>
          </p:cNvSpPr>
          <p:nvPr/>
        </p:nvSpPr>
        <p:spPr bwMode="auto">
          <a:xfrm>
            <a:off x="831850" y="2709863"/>
            <a:ext cx="5518150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eaLnBrk="1" hangingPunct="1"/>
            <a:r>
              <a:rPr lang="en-US" sz="2800" dirty="0">
                <a:solidFill>
                  <a:srgbClr val="D0202E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OFA-CO State Plan</a:t>
            </a:r>
          </a:p>
        </p:txBody>
      </p:sp>
      <p:sp>
        <p:nvSpPr>
          <p:cNvPr id="25603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37931725" indent="-37474525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b="1">
                <a:solidFill>
                  <a:srgbClr val="56565A"/>
                </a:solidFill>
                <a:latin typeface="Arial" charset="0"/>
                <a:cs typeface="Arial" charset="0"/>
              </a:rPr>
              <a:t>Next steps tonight</a:t>
            </a:r>
          </a:p>
        </p:txBody>
      </p:sp>
      <p:pic>
        <p:nvPicPr>
          <p:cNvPr id="25604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5800" y="3905250"/>
            <a:ext cx="48006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TextBox 6"/>
          <p:cNvSpPr txBox="1">
            <a:spLocks noChangeArrowheads="1"/>
          </p:cNvSpPr>
          <p:nvPr/>
        </p:nvSpPr>
        <p:spPr bwMode="auto">
          <a:xfrm>
            <a:off x="3636963" y="9005888"/>
            <a:ext cx="185737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37931725" indent="-37474525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endParaRPr lang="en-US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/>
          </p:cNvSpPr>
          <p:nvPr/>
        </p:nvSpPr>
        <p:spPr bwMode="auto">
          <a:xfrm>
            <a:off x="831850" y="2709863"/>
            <a:ext cx="5518150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eaLnBrk="1" hangingPunct="1"/>
            <a:r>
              <a:rPr lang="en-US" sz="2800" dirty="0">
                <a:solidFill>
                  <a:srgbClr val="D0202E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Breakfast at 8:00 AM</a:t>
            </a:r>
          </a:p>
          <a:p>
            <a:pPr algn="ctr" eaLnBrk="1" hangingPunct="1"/>
            <a:endParaRPr lang="en-US" sz="2800" dirty="0">
              <a:solidFill>
                <a:srgbClr val="D0202E"/>
              </a:solidFill>
              <a:latin typeface="Arial" charset="0"/>
              <a:ea typeface="MS PGothic" charset="0"/>
              <a:cs typeface="MS PGothic" charset="0"/>
              <a:sym typeface="Arial" charset="0"/>
            </a:endParaRPr>
          </a:p>
          <a:p>
            <a:pPr algn="ctr" eaLnBrk="1" hangingPunct="1"/>
            <a:r>
              <a:rPr lang="en-US" sz="2800" dirty="0">
                <a:solidFill>
                  <a:srgbClr val="D0202E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Training at 9:00 AM</a:t>
            </a:r>
          </a:p>
        </p:txBody>
      </p:sp>
      <p:sp>
        <p:nvSpPr>
          <p:cNvPr id="27651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37931725" indent="-37474525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b="1">
                <a:solidFill>
                  <a:srgbClr val="56565A"/>
                </a:solidFill>
                <a:latin typeface="Arial" charset="0"/>
                <a:cs typeface="Arial" charset="0"/>
              </a:rPr>
              <a:t>Next steps tomorrow</a:t>
            </a:r>
          </a:p>
        </p:txBody>
      </p:sp>
      <p:pic>
        <p:nvPicPr>
          <p:cNvPr id="27652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5800" y="3905250"/>
            <a:ext cx="48006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3" name="TextBox 6"/>
          <p:cNvSpPr txBox="1">
            <a:spLocks noChangeArrowheads="1"/>
          </p:cNvSpPr>
          <p:nvPr/>
        </p:nvSpPr>
        <p:spPr bwMode="auto">
          <a:xfrm>
            <a:off x="3636963" y="9005888"/>
            <a:ext cx="185737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37931725" indent="-37474525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endParaRPr lang="en-US"/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A Template">
  <a:themeElements>
    <a:clrScheme name="Custom 1">
      <a:dk1>
        <a:srgbClr val="56565A"/>
      </a:dk1>
      <a:lt1>
        <a:srgbClr val="FFFFFF"/>
      </a:lt1>
      <a:dk2>
        <a:srgbClr val="56565A"/>
      </a:dk2>
      <a:lt2>
        <a:srgbClr val="FFFFFF"/>
      </a:lt2>
      <a:accent1>
        <a:srgbClr val="0094C8"/>
      </a:accent1>
      <a:accent2>
        <a:srgbClr val="0C3B60"/>
      </a:accent2>
      <a:accent3>
        <a:srgbClr val="D0202E"/>
      </a:accent3>
      <a:accent4>
        <a:srgbClr val="DBD9D6"/>
      </a:accent4>
      <a:accent5>
        <a:srgbClr val="56565A"/>
      </a:accent5>
      <a:accent6>
        <a:srgbClr val="FFFFFF"/>
      </a:accent6>
      <a:hlink>
        <a:srgbClr val="D0202E"/>
      </a:hlink>
      <a:folHlink>
        <a:srgbClr val="0094C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1934</TotalTime>
  <Pages>0</Pages>
  <Words>100</Words>
  <Characters>0</Characters>
  <Application>Microsoft Macintosh PowerPoint</Application>
  <PresentationFormat>Custom</PresentationFormat>
  <Lines>0</Lines>
  <Paragraphs>16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ＭＳ Ｐゴシック</vt:lpstr>
      <vt:lpstr>ＭＳ Ｐゴシック</vt:lpstr>
      <vt:lpstr>ヒラギノ角ゴ ProN W3</vt:lpstr>
      <vt:lpstr>Arial</vt:lpstr>
      <vt:lpstr>Calibri</vt:lpstr>
      <vt:lpstr>Gill Sans</vt:lpstr>
      <vt:lpstr>OFA Template</vt:lpstr>
      <vt:lpstr>Evaluation, Debrief and Closing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Local User</dc:creator>
  <cp:lastModifiedBy>aconavay@ofa.us</cp:lastModifiedBy>
  <cp:revision>98</cp:revision>
  <dcterms:created xsi:type="dcterms:W3CDTF">2014-01-23T22:27:04Z</dcterms:created>
  <dcterms:modified xsi:type="dcterms:W3CDTF">2019-03-05T18:10:24Z</dcterms:modified>
</cp:coreProperties>
</file>